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7.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7" r:id="rId4"/>
    <p:sldMasterId id="2147483704" r:id="rId5"/>
    <p:sldMasterId id="2147483972" r:id="rId6"/>
    <p:sldMasterId id="2147483901" r:id="rId7"/>
    <p:sldMasterId id="2147483968" r:id="rId8"/>
    <p:sldMasterId id="2147483913" r:id="rId9"/>
    <p:sldMasterId id="2147483956" r:id="rId10"/>
    <p:sldMasterId id="2147483925" r:id="rId11"/>
  </p:sldMasterIdLst>
  <p:notesMasterIdLst>
    <p:notesMasterId r:id="rId32"/>
  </p:notesMasterIdLst>
  <p:handoutMasterIdLst>
    <p:handoutMasterId r:id="rId33"/>
  </p:handoutMasterIdLst>
  <p:sldIdLst>
    <p:sldId id="256" r:id="rId12"/>
    <p:sldId id="259" r:id="rId13"/>
    <p:sldId id="261" r:id="rId14"/>
    <p:sldId id="260" r:id="rId15"/>
    <p:sldId id="262" r:id="rId16"/>
    <p:sldId id="271" r:id="rId17"/>
    <p:sldId id="1592" r:id="rId18"/>
    <p:sldId id="272" r:id="rId19"/>
    <p:sldId id="265" r:id="rId20"/>
    <p:sldId id="267" r:id="rId21"/>
    <p:sldId id="268" r:id="rId22"/>
    <p:sldId id="1593" r:id="rId23"/>
    <p:sldId id="269" r:id="rId24"/>
    <p:sldId id="1547" r:id="rId25"/>
    <p:sldId id="270" r:id="rId26"/>
    <p:sldId id="1548" r:id="rId27"/>
    <p:sldId id="1549" r:id="rId28"/>
    <p:sldId id="1550" r:id="rId29"/>
    <p:sldId id="1551" r:id="rId30"/>
    <p:sldId id="25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AB2417-E162-C57C-ED64-A0A1029863C3}" name="Mallory Tretter" initials="MT" userId="S::mtretter@fieldeffect.com::7530180c-556d-4454-9c4b-d42a11fc274a" providerId="AD"/>
  <p188:author id="{AE450C5E-2CFA-7B3B-A7B5-9ED639F01135}" name="Kyle Skinner" initials="KS" userId="S::kskinner@fieldeffect.com::5c043097-d423-4822-af32-b379f67c7b53" providerId="AD"/>
  <p188:author id="{E322E260-0838-BEA3-A4DF-6E1F3F06C8B0}" name="Elizabeth Nichols" initials="EN" userId="S::enichols@fieldeffect.com::6f29912c-ae24-49cb-91eb-150d05674a22" providerId="AD"/>
  <p188:author id="{0084AAE2-935F-D2E5-6E88-D3C085492EE9}" name="Katie Yahnke" initials="KY" userId="S::kyahnke@fieldeffect.com::1530a054-ab22-43af-863d-1b647009402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390DD"/>
    <a:srgbClr val="3799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B46F50-A34A-3C40-A77C-BF49F1A819D7}" v="547" dt="2024-05-27T13:08:08.5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4150"/>
  </p:normalViewPr>
  <p:slideViewPr>
    <p:cSldViewPr snapToGrid="0">
      <p:cViewPr varScale="1">
        <p:scale>
          <a:sx n="93" d="100"/>
          <a:sy n="93" d="100"/>
        </p:scale>
        <p:origin x="1864" y="20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microsoft.com/office/2018/10/relationships/authors" Target="authors.xml"/><Relationship Id="rId21" Type="http://schemas.openxmlformats.org/officeDocument/2006/relationships/slide" Target="slides/slide10.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0DC3E4-5A67-E44C-9C4E-8E4D1958FC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AFC1A37-6629-034F-A4A9-337CD51E786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5432BE-F2ED-2A47-B1CD-6388CCB26E50}" type="datetimeFigureOut">
              <a:rPr lang="en-US" smtClean="0"/>
              <a:t>6/12/24</a:t>
            </a:fld>
            <a:endParaRPr lang="en-US"/>
          </a:p>
        </p:txBody>
      </p:sp>
      <p:sp>
        <p:nvSpPr>
          <p:cNvPr id="4" name="Footer Placeholder 3">
            <a:extLst>
              <a:ext uri="{FF2B5EF4-FFF2-40B4-BE49-F238E27FC236}">
                <a16:creationId xmlns:a16="http://schemas.microsoft.com/office/drawing/2014/main" id="{1CAEEC90-21A1-6A45-BBC5-E8FDF1F67C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4BC209F-3A40-9445-AD11-2A8A812DE4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27A200-ECD7-1943-9167-09EC3667A36E}" type="slidenum">
              <a:rPr lang="en-US" smtClean="0"/>
              <a:t>‹#›</a:t>
            </a:fld>
            <a:endParaRPr lang="en-US"/>
          </a:p>
        </p:txBody>
      </p:sp>
    </p:spTree>
    <p:extLst>
      <p:ext uri="{BB962C8B-B14F-4D97-AF65-F5344CB8AC3E}">
        <p14:creationId xmlns:p14="http://schemas.microsoft.com/office/powerpoint/2010/main" val="28231220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6189B4-8FDF-3B4F-A35B-66DAD7492DFF}" type="datetimeFigureOut">
              <a:rPr lang="en-US" smtClean="0"/>
              <a:t>6/12/24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1F7A9F-2F15-CC4F-A97B-77681AE6BFBD}" type="slidenum">
              <a:rPr lang="en-US" smtClean="0"/>
              <a:t>‹#›</a:t>
            </a:fld>
            <a:endParaRPr lang="en-US"/>
          </a:p>
        </p:txBody>
      </p:sp>
    </p:spTree>
    <p:extLst>
      <p:ext uri="{BB962C8B-B14F-4D97-AF65-F5344CB8AC3E}">
        <p14:creationId xmlns:p14="http://schemas.microsoft.com/office/powerpoint/2010/main" val="1152824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1F7A9F-2F15-CC4F-A97B-77681AE6BFBD}" type="slidenum">
              <a:rPr lang="en-US" smtClean="0"/>
              <a:t>2</a:t>
            </a:fld>
            <a:endParaRPr lang="en-US"/>
          </a:p>
        </p:txBody>
      </p:sp>
    </p:spTree>
    <p:extLst>
      <p:ext uri="{BB962C8B-B14F-4D97-AF65-F5344CB8AC3E}">
        <p14:creationId xmlns:p14="http://schemas.microsoft.com/office/powerpoint/2010/main" val="4017853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Yesterday’s cybersecurity is not going to protect you against today’s threats.</a:t>
            </a:r>
            <a:br>
              <a:rPr lang="en-US"/>
            </a:br>
            <a:br>
              <a:rPr lang="en-US"/>
            </a:br>
            <a:br>
              <a:rPr lang="en-US"/>
            </a:br>
            <a:r>
              <a:rPr lang="en-US"/>
              <a:t>Most tools in the market, and there are thousands, are not built to address today’s challenges.</a:t>
            </a:r>
            <a:br>
              <a:rPr lang="en-US"/>
            </a:br>
            <a:br>
              <a:rPr lang="en-US"/>
            </a:br>
            <a:r>
              <a:rPr lang="en-US"/>
              <a:t>They are:</a:t>
            </a:r>
            <a:br>
              <a:rPr lang="en-US"/>
            </a:br>
            <a:r>
              <a:rPr lang="en-US"/>
              <a:t>Incomplete: offering only a fraction of the protection needed to minimize risk</a:t>
            </a:r>
            <a:br>
              <a:rPr lang="en-US"/>
            </a:br>
            <a:r>
              <a:rPr lang="en-US"/>
              <a:t>Reactive: they only catch threats once you’ve been infiltrated, and it may be too late to contain the breach</a:t>
            </a:r>
            <a:br>
              <a:rPr lang="en-US"/>
            </a:br>
            <a:r>
              <a:rPr lang="en-US"/>
              <a:t>Siloed: To gain a layered security approach, many people have multiple tools that actually end up limiting visibility and escalating costs</a:t>
            </a:r>
          </a:p>
        </p:txBody>
      </p:sp>
      <p:sp>
        <p:nvSpPr>
          <p:cNvPr id="4" name="Slide Number Placeholder 3"/>
          <p:cNvSpPr>
            <a:spLocks noGrp="1"/>
          </p:cNvSpPr>
          <p:nvPr>
            <p:ph type="sldNum" sz="quarter" idx="5"/>
          </p:nvPr>
        </p:nvSpPr>
        <p:spPr/>
        <p:txBody>
          <a:bodyPr/>
          <a:lstStyle/>
          <a:p>
            <a:fld id="{5F1F7A9F-2F15-CC4F-A97B-77681AE6BFBD}" type="slidenum">
              <a:rPr lang="en-US" smtClean="0"/>
              <a:t>11</a:t>
            </a:fld>
            <a:endParaRPr lang="en-US"/>
          </a:p>
        </p:txBody>
      </p:sp>
    </p:spTree>
    <p:extLst>
      <p:ext uri="{BB962C8B-B14F-4D97-AF65-F5344CB8AC3E}">
        <p14:creationId xmlns:p14="http://schemas.microsoft.com/office/powerpoint/2010/main" val="1858612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Common assumptions</a:t>
            </a:r>
            <a:br>
              <a:rPr lang="en-US" b="1" dirty="0"/>
            </a:br>
            <a:br>
              <a:rPr lang="en-US" b="1" dirty="0"/>
            </a:br>
            <a:r>
              <a:rPr lang="en-US" b="1" dirty="0"/>
              <a:t>1. I have backups in place – I can recover easily</a:t>
            </a:r>
            <a:br>
              <a:rPr lang="en-US" b="0" dirty="0"/>
            </a:br>
            <a:r>
              <a:rPr lang="en-US" b="0" dirty="0"/>
              <a:t>- Backups can be incomplete</a:t>
            </a:r>
            <a:br>
              <a:rPr lang="en-US" b="0" dirty="0"/>
            </a:br>
            <a:r>
              <a:rPr lang="en-US" b="0" dirty="0"/>
              <a:t>- Even if you can restore, the stolen data can be leveraged by criminals (selling, using info to further damage)</a:t>
            </a:r>
            <a:br>
              <a:rPr lang="en-US" b="0" dirty="0"/>
            </a:br>
            <a:br>
              <a:rPr lang="en-US" b="0" dirty="0"/>
            </a:br>
            <a:r>
              <a:rPr lang="en-US" b="1" dirty="0"/>
              <a:t>2. I have AV &amp; Firewall – I’m protected.</a:t>
            </a:r>
            <a:br>
              <a:rPr lang="en-US" b="0" dirty="0"/>
            </a:br>
            <a:r>
              <a:rPr lang="en-US" b="0" dirty="0"/>
              <a:t>- No longer sufficient security for the current threats out there</a:t>
            </a:r>
            <a:br>
              <a:rPr lang="en-US" b="0" dirty="0"/>
            </a:br>
            <a:r>
              <a:rPr lang="en-US" b="0" dirty="0"/>
              <a:t>- Every major breach you’ve read about in the last four years has had AV &amp; Firewall in place</a:t>
            </a:r>
            <a:br>
              <a:rPr lang="en-US" b="0" dirty="0"/>
            </a:br>
            <a:r>
              <a:rPr lang="en-US" b="0" dirty="0"/>
              <a:t>- Working models have changed – hybrid work, remote work, distributed assets</a:t>
            </a:r>
            <a:br>
              <a:rPr lang="en-US" b="0" dirty="0"/>
            </a:br>
            <a:br>
              <a:rPr lang="en-US" b="0" dirty="0"/>
            </a:br>
            <a:r>
              <a:rPr lang="en-US" b="1" dirty="0"/>
              <a:t>3. I have cyber insurance – my org will survive a breach</a:t>
            </a:r>
            <a:br>
              <a:rPr lang="en-US" b="0" dirty="0"/>
            </a:br>
            <a:r>
              <a:rPr lang="en-US" b="0" dirty="0"/>
              <a:t>- Cyber insurance will only cover some costs of a breach</a:t>
            </a:r>
            <a:br>
              <a:rPr lang="en-US" b="0" dirty="0"/>
            </a:br>
            <a:r>
              <a:rPr lang="en-US" b="0" dirty="0"/>
              <a:t>- Won’t cover things like lost revenue due to downtime (what would three weeks with $0 revenue look like?)</a:t>
            </a:r>
            <a:br>
              <a:rPr lang="en-US" b="0" dirty="0"/>
            </a:br>
            <a:r>
              <a:rPr lang="en-US" b="0" dirty="0"/>
              <a:t>- Other damage to your org, reputational damage, non-financially related</a:t>
            </a:r>
            <a:br>
              <a:rPr lang="en-US" b="0" dirty="0"/>
            </a:br>
            <a:br>
              <a:rPr lang="en-US" b="0" dirty="0"/>
            </a:br>
            <a:r>
              <a:rPr lang="en-US" b="0" dirty="0"/>
              <a:t>4. </a:t>
            </a:r>
            <a:r>
              <a:rPr lang="en-US" b="1" dirty="0"/>
              <a:t>I’ll be able to tell if something is wrong quickly enough</a:t>
            </a:r>
            <a:br>
              <a:rPr lang="en-US" b="1" dirty="0"/>
            </a:br>
            <a:r>
              <a:rPr lang="en-US" b="0" dirty="0"/>
              <a:t>- Attackers can, and often do, live on your networks for weeks or even months before making their first real move.</a:t>
            </a:r>
            <a:br>
              <a:rPr lang="en-US" b="0" dirty="0"/>
            </a:br>
            <a:r>
              <a:rPr lang="en-US" b="0" dirty="0"/>
              <a:t>- They want to get as far in as possible undetected to get most impact. </a:t>
            </a:r>
            <a:br>
              <a:rPr lang="en-US" b="0" dirty="0"/>
            </a:br>
            <a:br>
              <a:rPr lang="en-US" b="0" dirty="0"/>
            </a:br>
            <a:r>
              <a:rPr lang="en-US" b="1" dirty="0"/>
              <a:t>5. Someone will manage this internally</a:t>
            </a:r>
            <a:br>
              <a:rPr lang="en-US" b="1" dirty="0"/>
            </a:br>
            <a:r>
              <a:rPr lang="en-US" b="0" dirty="0"/>
              <a:t>- Having one staff member working off the side of their desk is not sufficient</a:t>
            </a:r>
            <a:br>
              <a:rPr lang="en-US" b="0" dirty="0"/>
            </a:br>
            <a:r>
              <a:rPr lang="en-US" b="0" dirty="0"/>
              <a:t>- Need 24/7 SOC keeping your organization safe, attacks often happen on holidays, weekends, etc. when someone will not be around to notice / take action. </a:t>
            </a:r>
            <a:endParaRPr lang="en-US" b="1" dirty="0"/>
          </a:p>
        </p:txBody>
      </p:sp>
      <p:sp>
        <p:nvSpPr>
          <p:cNvPr id="4" name="Slide Number Placeholder 3"/>
          <p:cNvSpPr>
            <a:spLocks noGrp="1"/>
          </p:cNvSpPr>
          <p:nvPr>
            <p:ph type="sldNum" sz="quarter" idx="5"/>
          </p:nvPr>
        </p:nvSpPr>
        <p:spPr/>
        <p:txBody>
          <a:bodyPr/>
          <a:lstStyle/>
          <a:p>
            <a:fld id="{5F1F7A9F-2F15-CC4F-A97B-77681AE6BFBD}" type="slidenum">
              <a:rPr lang="en-US" smtClean="0"/>
              <a:t>12</a:t>
            </a:fld>
            <a:endParaRPr lang="en-US"/>
          </a:p>
        </p:txBody>
      </p:sp>
    </p:spTree>
    <p:extLst>
      <p:ext uri="{BB962C8B-B14F-4D97-AF65-F5344CB8AC3E}">
        <p14:creationId xmlns:p14="http://schemas.microsoft.com/office/powerpoint/2010/main" val="2329523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why we’ve partnered with Fiend Effect – they built a new grade of cybersecurity for SMEs that is making a big difference for our clients. </a:t>
            </a:r>
          </a:p>
        </p:txBody>
      </p:sp>
      <p:sp>
        <p:nvSpPr>
          <p:cNvPr id="4" name="Slide Number Placeholder 3"/>
          <p:cNvSpPr>
            <a:spLocks noGrp="1"/>
          </p:cNvSpPr>
          <p:nvPr>
            <p:ph type="sldNum" sz="quarter" idx="5"/>
          </p:nvPr>
        </p:nvSpPr>
        <p:spPr/>
        <p:txBody>
          <a:bodyPr/>
          <a:lstStyle/>
          <a:p>
            <a:fld id="{5F1F7A9F-2F15-CC4F-A97B-77681AE6BFBD}" type="slidenum">
              <a:rPr lang="en-US" smtClean="0"/>
              <a:t>13</a:t>
            </a:fld>
            <a:endParaRPr lang="en-US"/>
          </a:p>
        </p:txBody>
      </p:sp>
    </p:spTree>
    <p:extLst>
      <p:ext uri="{BB962C8B-B14F-4D97-AF65-F5344CB8AC3E}">
        <p14:creationId xmlns:p14="http://schemas.microsoft.com/office/powerpoint/2010/main" val="423932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kern="100">
                <a:effectLst/>
                <a:latin typeface="Calibri" panose="020F0502020204030204" pitchFamily="34" charset="0"/>
                <a:ea typeface="Calibri" panose="020F0502020204030204" pitchFamily="34" charset="0"/>
                <a:cs typeface="Times New Roman" panose="02020603050405020304" pitchFamily="18" charset="0"/>
              </a:rPr>
              <a:t>Field Effect MDR is a new grade of cybersecurity that proactively protects you against even the most sophisticated threats. </a:t>
            </a:r>
            <a:br>
              <a:rPr lang="en-US" sz="1800" b="0" kern="100">
                <a:effectLst/>
                <a:latin typeface="Calibri" panose="020F0502020204030204" pitchFamily="34" charset="0"/>
                <a:ea typeface="Calibri" panose="020F0502020204030204" pitchFamily="34" charset="0"/>
                <a:cs typeface="Times New Roman" panose="02020603050405020304" pitchFamily="18" charset="0"/>
              </a:rPr>
            </a:br>
            <a:br>
              <a:rPr lang="en-US" sz="1800" b="0" kern="100">
                <a:effectLst/>
                <a:latin typeface="Calibri" panose="020F0502020204030204" pitchFamily="34" charset="0"/>
                <a:ea typeface="Calibri" panose="020F0502020204030204" pitchFamily="34" charset="0"/>
                <a:cs typeface="Times New Roman" panose="02020603050405020304" pitchFamily="18" charset="0"/>
              </a:rPr>
            </a:br>
            <a:r>
              <a:rPr lang="en-US" sz="1800" b="0" kern="100">
                <a:effectLst/>
                <a:latin typeface="Calibri" panose="020F0502020204030204" pitchFamily="34" charset="0"/>
                <a:ea typeface="Calibri" panose="020F0502020204030204" pitchFamily="34" charset="0"/>
                <a:cs typeface="Times New Roman" panose="02020603050405020304" pitchFamily="18" charset="0"/>
              </a:rPr>
              <a:t>The solution has been purpose-built for SMEs to address your unique requirements. </a:t>
            </a:r>
            <a:br>
              <a:rPr lang="en-US" sz="1800" b="0" kern="100">
                <a:effectLst/>
                <a:latin typeface="Calibri" panose="020F0502020204030204" pitchFamily="34" charset="0"/>
                <a:ea typeface="Calibri" panose="020F0502020204030204" pitchFamily="34" charset="0"/>
                <a:cs typeface="Times New Roman" panose="02020603050405020304" pitchFamily="18" charset="0"/>
              </a:rPr>
            </a:br>
            <a:br>
              <a:rPr lang="en-US" sz="1800" b="0" kern="100">
                <a:effectLst/>
                <a:latin typeface="Calibri" panose="020F0502020204030204" pitchFamily="34" charset="0"/>
                <a:ea typeface="Calibri" panose="020F0502020204030204" pitchFamily="34" charset="0"/>
                <a:cs typeface="Times New Roman" panose="02020603050405020304" pitchFamily="18" charset="0"/>
              </a:rPr>
            </a:br>
            <a:endParaRPr lang="en-US" sz="1800" b="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F1F7A9F-2F15-CC4F-A97B-77681AE6BFBD}" type="slidenum">
              <a:rPr lang="en-US" smtClean="0"/>
              <a:t>14</a:t>
            </a:fld>
            <a:endParaRPr lang="en-US"/>
          </a:p>
        </p:txBody>
      </p:sp>
    </p:spTree>
    <p:extLst>
      <p:ext uri="{BB962C8B-B14F-4D97-AF65-F5344CB8AC3E}">
        <p14:creationId xmlns:p14="http://schemas.microsoft.com/office/powerpoint/2010/main" val="2148722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Field Effect MDR is a great solution for SMEs because it provides complete visibility into your environment – which consists of a mix of your endpoint devices, your network, and your cloud services. </a:t>
            </a:r>
          </a:p>
        </p:txBody>
      </p:sp>
      <p:sp>
        <p:nvSpPr>
          <p:cNvPr id="4" name="Slide Number Placeholder 3"/>
          <p:cNvSpPr>
            <a:spLocks noGrp="1"/>
          </p:cNvSpPr>
          <p:nvPr>
            <p:ph type="sldNum" sz="quarter" idx="5"/>
          </p:nvPr>
        </p:nvSpPr>
        <p:spPr/>
        <p:txBody>
          <a:bodyPr/>
          <a:lstStyle/>
          <a:p>
            <a:fld id="{5F1F7A9F-2F15-CC4F-A97B-77681AE6BFBD}" type="slidenum">
              <a:rPr lang="en-US" smtClean="0"/>
              <a:t>15</a:t>
            </a:fld>
            <a:endParaRPr lang="en-US"/>
          </a:p>
        </p:txBody>
      </p:sp>
    </p:spTree>
    <p:extLst>
      <p:ext uri="{BB962C8B-B14F-4D97-AF65-F5344CB8AC3E}">
        <p14:creationId xmlns:p14="http://schemas.microsoft.com/office/powerpoint/2010/main" val="3462028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talked about a layered approach to security, and Field Effect MDR has this built-in. </a:t>
            </a:r>
            <a:br>
              <a:rPr lang="en-US" dirty="0"/>
            </a:br>
            <a:br>
              <a:rPr lang="en-US" dirty="0"/>
            </a:br>
            <a:r>
              <a:rPr lang="en-US" u="sng" dirty="0"/>
              <a:t>It offers features like:</a:t>
            </a:r>
            <a:br>
              <a:rPr lang="en-US" dirty="0"/>
            </a:br>
            <a:br>
              <a:rPr lang="en-US" dirty="0"/>
            </a:br>
            <a:r>
              <a:rPr lang="en-US" b="1" dirty="0"/>
              <a:t>Suspicious Email Analysis Service </a:t>
            </a:r>
            <a:r>
              <a:rPr lang="en-US" dirty="0"/>
              <a:t>(known as SEAS) – which empowers your employees to send suspicious emails for analysis. You’ll be notified within minutes if there’s anything in the email to be concerned about. </a:t>
            </a:r>
            <a:br>
              <a:rPr lang="en-US" dirty="0"/>
            </a:br>
            <a:br>
              <a:rPr lang="en-US" dirty="0"/>
            </a:br>
            <a:r>
              <a:rPr lang="en-US" b="1" dirty="0"/>
              <a:t>Vulnerability detection</a:t>
            </a:r>
            <a:r>
              <a:rPr lang="en-US" b="0" dirty="0"/>
              <a:t> – which significantly minimizes your risk of a breach with 24/7 scanning, detecting potential vulnerabilities like outdated patches, misconfigurations, external exposed assets, and more. </a:t>
            </a:r>
            <a:br>
              <a:rPr lang="en-US" b="0" dirty="0"/>
            </a:br>
            <a:br>
              <a:rPr lang="en-US" b="0" dirty="0"/>
            </a:br>
            <a:r>
              <a:rPr lang="en-US" b="1" dirty="0"/>
              <a:t>24/7 Security operations center (SOC) - </a:t>
            </a:r>
            <a:r>
              <a:rPr lang="en-US" b="0" dirty="0"/>
              <a:t>this solution is backed 24/7 by a team of cybersecurity experts who work behind the scenes to monitor for abnormal or malicious behavior and proactively investigate early signs of potential attacks. </a:t>
            </a:r>
            <a:br>
              <a:rPr lang="en-US" b="0" dirty="0"/>
            </a:br>
            <a:br>
              <a:rPr lang="en-US" b="0" dirty="0"/>
            </a:br>
            <a:r>
              <a:rPr lang="en-US" b="1" dirty="0"/>
              <a:t>Active Response</a:t>
            </a:r>
            <a:r>
              <a:rPr lang="en-US" b="0" dirty="0"/>
              <a:t> – automatically blocks malicious actions on the spot. For example, if malware is accidently opened on a device, it will automatically be blocked to contain the threat. </a:t>
            </a:r>
            <a:br>
              <a:rPr lang="en-US" b="0" dirty="0"/>
            </a:br>
            <a:br>
              <a:rPr lang="en-US" b="0" dirty="0"/>
            </a:br>
            <a:r>
              <a:rPr lang="en-US" b="1" dirty="0"/>
              <a:t>Threat intelligence - </a:t>
            </a:r>
            <a:r>
              <a:rPr lang="en-US" b="0" dirty="0"/>
              <a:t> Field Effect MDR taps into the global threat intelligence community to safeguard against the latest tactics, techniques, and procedures seen globally. </a:t>
            </a:r>
            <a:br>
              <a:rPr lang="en-US" b="0" dirty="0"/>
            </a:br>
            <a:br>
              <a:rPr lang="en-US" b="0" dirty="0"/>
            </a:br>
            <a:r>
              <a:rPr lang="en-US" b="1" dirty="0"/>
              <a:t>DNS Firewall - </a:t>
            </a:r>
            <a:r>
              <a:rPr lang="en-US" b="0" dirty="0"/>
              <a:t> Monitors and blocks connections to malicious websites to ensure safe web browsing and internet access. </a:t>
            </a:r>
            <a:br>
              <a:rPr lang="en-US" b="0" dirty="0"/>
            </a:br>
            <a:br>
              <a:rPr lang="en-US" b="0" dirty="0"/>
            </a:br>
            <a:endParaRPr lang="en-US" dirty="0"/>
          </a:p>
        </p:txBody>
      </p:sp>
      <p:sp>
        <p:nvSpPr>
          <p:cNvPr id="4" name="Slide Number Placeholder 3"/>
          <p:cNvSpPr>
            <a:spLocks noGrp="1"/>
          </p:cNvSpPr>
          <p:nvPr>
            <p:ph type="sldNum" sz="quarter" idx="5"/>
          </p:nvPr>
        </p:nvSpPr>
        <p:spPr/>
        <p:txBody>
          <a:bodyPr/>
          <a:lstStyle/>
          <a:p>
            <a:fld id="{5F1F7A9F-2F15-CC4F-A97B-77681AE6BFBD}" type="slidenum">
              <a:rPr lang="en-US" smtClean="0"/>
              <a:t>16</a:t>
            </a:fld>
            <a:endParaRPr lang="en-US"/>
          </a:p>
        </p:txBody>
      </p:sp>
    </p:spTree>
    <p:extLst>
      <p:ext uri="{BB962C8B-B14F-4D97-AF65-F5344CB8AC3E}">
        <p14:creationId xmlns:p14="http://schemas.microsoft.com/office/powerpoint/2010/main" val="1213319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Field Effect MDR is more than just threat detection:</a:t>
            </a:r>
            <a:br>
              <a:rPr lang="en-US" b="1"/>
            </a:br>
            <a:br>
              <a:rPr lang="en-US" b="1"/>
            </a:br>
            <a:r>
              <a:rPr lang="en-US" b="0"/>
              <a:t>- It proactively manages and minimizes your cybersecurity risk</a:t>
            </a:r>
            <a:br>
              <a:rPr lang="en-US" b="0"/>
            </a:br>
            <a:r>
              <a:rPr lang="en-US" b="0"/>
              <a:t>- It puts the right tools in place you need to qualify for cybersecurity insurance</a:t>
            </a:r>
            <a:br>
              <a:rPr lang="en-US" b="0"/>
            </a:br>
            <a:r>
              <a:rPr lang="en-US" b="0"/>
              <a:t>- It helps you adhere to industry-standard compliance frameworks such as NIST, CIS Controls, and more. </a:t>
            </a:r>
            <a:endParaRPr lang="en-US" b="1"/>
          </a:p>
        </p:txBody>
      </p:sp>
      <p:sp>
        <p:nvSpPr>
          <p:cNvPr id="4" name="Slide Number Placeholder 3"/>
          <p:cNvSpPr>
            <a:spLocks noGrp="1"/>
          </p:cNvSpPr>
          <p:nvPr>
            <p:ph type="sldNum" sz="quarter" idx="5"/>
          </p:nvPr>
        </p:nvSpPr>
        <p:spPr/>
        <p:txBody>
          <a:bodyPr/>
          <a:lstStyle/>
          <a:p>
            <a:fld id="{5F1F7A9F-2F15-CC4F-A97B-77681AE6BFBD}" type="slidenum">
              <a:rPr lang="en-US" smtClean="0"/>
              <a:t>17</a:t>
            </a:fld>
            <a:endParaRPr lang="en-US"/>
          </a:p>
        </p:txBody>
      </p:sp>
    </p:spTree>
    <p:extLst>
      <p:ext uri="{BB962C8B-B14F-4D97-AF65-F5344CB8AC3E}">
        <p14:creationId xmlns:p14="http://schemas.microsoft.com/office/powerpoint/2010/main" val="1631719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Why Field Effect MDR?</a:t>
            </a:r>
            <a:br>
              <a:rPr lang="en-US" b="1"/>
            </a:br>
            <a:br>
              <a:rPr lang="en-US" b="1"/>
            </a:br>
            <a:r>
              <a:rPr lang="en-US" b="0"/>
              <a:t>- Minimizes your cybersecurity risk to significantly reduce the likelihood of a breach </a:t>
            </a:r>
            <a:br>
              <a:rPr lang="en-US" b="0"/>
            </a:br>
            <a:r>
              <a:rPr lang="en-US" b="0"/>
              <a:t>- Detects threats faster to minimize disruption of your organizations’ operations</a:t>
            </a:r>
            <a:br>
              <a:rPr lang="en-US" b="0"/>
            </a:br>
            <a:r>
              <a:rPr lang="en-US" b="0"/>
              <a:t>- Provides 24/7 cyber expertise so you have a team of experts behind the scenes ensuring your organization is kept safe around the clock.</a:t>
            </a:r>
            <a:endParaRPr lang="en-US" b="1"/>
          </a:p>
        </p:txBody>
      </p:sp>
      <p:sp>
        <p:nvSpPr>
          <p:cNvPr id="4" name="Slide Number Placeholder 3"/>
          <p:cNvSpPr>
            <a:spLocks noGrp="1"/>
          </p:cNvSpPr>
          <p:nvPr>
            <p:ph type="sldNum" sz="quarter" idx="5"/>
          </p:nvPr>
        </p:nvSpPr>
        <p:spPr/>
        <p:txBody>
          <a:bodyPr/>
          <a:lstStyle/>
          <a:p>
            <a:fld id="{5F1F7A9F-2F15-CC4F-A97B-77681AE6BFBD}" type="slidenum">
              <a:rPr lang="en-US" smtClean="0"/>
              <a:t>18</a:t>
            </a:fld>
            <a:endParaRPr lang="en-US"/>
          </a:p>
        </p:txBody>
      </p:sp>
    </p:spTree>
    <p:extLst>
      <p:ext uri="{BB962C8B-B14F-4D97-AF65-F5344CB8AC3E}">
        <p14:creationId xmlns:p14="http://schemas.microsoft.com/office/powerpoint/2010/main" val="2155916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What’s next? </a:t>
            </a:r>
            <a:br>
              <a:rPr lang="en-US" b="1" dirty="0"/>
            </a:br>
            <a:br>
              <a:rPr lang="en-US" b="1" dirty="0"/>
            </a:br>
            <a:r>
              <a:rPr lang="en-US" b="1" dirty="0"/>
              <a:t>Suggestion: </a:t>
            </a:r>
            <a:r>
              <a:rPr lang="en-US" b="0" dirty="0"/>
              <a:t>Attack Surface Report – a report that shows potential gaps in security by identifying areas of your network that are visible to the public </a:t>
            </a:r>
            <a:br>
              <a:rPr lang="en-US" b="0" dirty="0"/>
            </a:br>
            <a:endParaRPr lang="en-US" b="1" dirty="0"/>
          </a:p>
        </p:txBody>
      </p:sp>
      <p:sp>
        <p:nvSpPr>
          <p:cNvPr id="4" name="Slide Number Placeholder 3"/>
          <p:cNvSpPr>
            <a:spLocks noGrp="1"/>
          </p:cNvSpPr>
          <p:nvPr>
            <p:ph type="sldNum" sz="quarter" idx="5"/>
          </p:nvPr>
        </p:nvSpPr>
        <p:spPr/>
        <p:txBody>
          <a:bodyPr/>
          <a:lstStyle/>
          <a:p>
            <a:fld id="{5F1F7A9F-2F15-CC4F-A97B-77681AE6BFBD}" type="slidenum">
              <a:rPr lang="en-US" smtClean="0"/>
              <a:t>19</a:t>
            </a:fld>
            <a:endParaRPr lang="en-US"/>
          </a:p>
        </p:txBody>
      </p:sp>
    </p:spTree>
    <p:extLst>
      <p:ext uri="{BB962C8B-B14F-4D97-AF65-F5344CB8AC3E}">
        <p14:creationId xmlns:p14="http://schemas.microsoft.com/office/powerpoint/2010/main" val="113709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 quote from analyst firm, Analysis Mason</a:t>
            </a:r>
            <a:br>
              <a:rPr lang="en-US" dirty="0"/>
            </a:br>
            <a:br>
              <a:rPr lang="en-US" dirty="0"/>
            </a:br>
            <a:r>
              <a:rPr lang="en-US" dirty="0"/>
              <a:t>- There’s an increasing frequency and severity of SME cyber attacks</a:t>
            </a:r>
            <a:br>
              <a:rPr lang="en-US" dirty="0"/>
            </a:br>
            <a:br>
              <a:rPr lang="en-US" dirty="0"/>
            </a:br>
            <a:r>
              <a:rPr lang="en-US" dirty="0"/>
              <a:t>- It’s crucial for small-to-midsize enterprises (SMEs) to prioritize cybersecurity </a:t>
            </a:r>
            <a:br>
              <a:rPr lang="en-US" dirty="0"/>
            </a:br>
            <a:br>
              <a:rPr lang="en-US" dirty="0"/>
            </a:br>
            <a:r>
              <a:rPr lang="en-US" dirty="0"/>
              <a:t>- This challenge is not going away, will be needed for years to come </a:t>
            </a:r>
          </a:p>
        </p:txBody>
      </p:sp>
      <p:sp>
        <p:nvSpPr>
          <p:cNvPr id="4" name="Slide Number Placeholder 3"/>
          <p:cNvSpPr>
            <a:spLocks noGrp="1"/>
          </p:cNvSpPr>
          <p:nvPr>
            <p:ph type="sldNum" sz="quarter" idx="5"/>
          </p:nvPr>
        </p:nvSpPr>
        <p:spPr/>
        <p:txBody>
          <a:bodyPr/>
          <a:lstStyle/>
          <a:p>
            <a:fld id="{5F1F7A9F-2F15-CC4F-A97B-77681AE6BFBD}" type="slidenum">
              <a:rPr lang="en-US" smtClean="0"/>
              <a:t>3</a:t>
            </a:fld>
            <a:endParaRPr lang="en-US"/>
          </a:p>
        </p:txBody>
      </p:sp>
    </p:spTree>
    <p:extLst>
      <p:ext uri="{BB962C8B-B14F-4D97-AF65-F5344CB8AC3E}">
        <p14:creationId xmlns:p14="http://schemas.microsoft.com/office/powerpoint/2010/main" val="1903941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We’ll take a look at the state of cybersecurity, how it’s changed, and how these changes are putting SMEs at risk.</a:t>
            </a:r>
          </a:p>
        </p:txBody>
      </p:sp>
      <p:sp>
        <p:nvSpPr>
          <p:cNvPr id="4" name="Slide Number Placeholder 3"/>
          <p:cNvSpPr>
            <a:spLocks noGrp="1"/>
          </p:cNvSpPr>
          <p:nvPr>
            <p:ph type="sldNum" sz="quarter" idx="5"/>
          </p:nvPr>
        </p:nvSpPr>
        <p:spPr/>
        <p:txBody>
          <a:bodyPr/>
          <a:lstStyle/>
          <a:p>
            <a:fld id="{5F1F7A9F-2F15-CC4F-A97B-77681AE6BFBD}" type="slidenum">
              <a:rPr lang="en-US" smtClean="0"/>
              <a:t>4</a:t>
            </a:fld>
            <a:endParaRPr lang="en-US"/>
          </a:p>
        </p:txBody>
      </p:sp>
    </p:spTree>
    <p:extLst>
      <p:ext uri="{BB962C8B-B14F-4D97-AF65-F5344CB8AC3E}">
        <p14:creationId xmlns:p14="http://schemas.microsoft.com/office/powerpoint/2010/main" val="2327125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shows that SMEs are more vulnerable than ever:</a:t>
            </a:r>
            <a:br>
              <a:rPr lang="en-US" dirty="0"/>
            </a:br>
            <a:br>
              <a:rPr lang="en-US" dirty="0"/>
            </a:br>
            <a:r>
              <a:rPr lang="en-US" dirty="0"/>
              <a:t>Incidents are becoming more common - 61% of SMEs were the target of a cyber attack in the past year</a:t>
            </a:r>
            <a:br>
              <a:rPr lang="en-US" dirty="0"/>
            </a:br>
            <a:r>
              <a:rPr lang="en-US" dirty="0"/>
              <a:t>Incidents are costly – the average cybersecurity incident impacting MSPs has a total impact over 1million (fines, recovery, insurance premium increases, lost revenue, lost new business due to reputational damage)</a:t>
            </a:r>
            <a:br>
              <a:rPr lang="en-US" dirty="0"/>
            </a:br>
            <a:r>
              <a:rPr lang="en-US" dirty="0"/>
              <a:t>Incidents aren’t one-and-done – 67% of cyber victims are attacked again within the next year</a:t>
            </a:r>
          </a:p>
        </p:txBody>
      </p:sp>
      <p:sp>
        <p:nvSpPr>
          <p:cNvPr id="4" name="Slide Number Placeholder 3"/>
          <p:cNvSpPr>
            <a:spLocks noGrp="1"/>
          </p:cNvSpPr>
          <p:nvPr>
            <p:ph type="sldNum" sz="quarter" idx="5"/>
          </p:nvPr>
        </p:nvSpPr>
        <p:spPr/>
        <p:txBody>
          <a:bodyPr/>
          <a:lstStyle/>
          <a:p>
            <a:fld id="{5F1F7A9F-2F15-CC4F-A97B-77681AE6BFBD}" type="slidenum">
              <a:rPr lang="en-US" smtClean="0"/>
              <a:t>5</a:t>
            </a:fld>
            <a:endParaRPr lang="en-US"/>
          </a:p>
        </p:txBody>
      </p:sp>
    </p:spTree>
    <p:extLst>
      <p:ext uri="{BB962C8B-B14F-4D97-AF65-F5344CB8AC3E}">
        <p14:creationId xmlns:p14="http://schemas.microsoft.com/office/powerpoint/2010/main" val="3813572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535353"/>
                </a:solidFill>
                <a:effectLst/>
                <a:latin typeface="Tenorite" pitchFamily="2" charset="0"/>
              </a:rPr>
              <a:t>- shift to hybrid work environments</a:t>
            </a:r>
            <a:br>
              <a:rPr lang="en-US" sz="1800" b="0" i="0">
                <a:solidFill>
                  <a:srgbClr val="535353"/>
                </a:solidFill>
                <a:effectLst/>
                <a:latin typeface="Tenorite" pitchFamily="2" charset="0"/>
              </a:rPr>
            </a:br>
            <a:r>
              <a:rPr lang="en-US" sz="1800" b="0" i="0">
                <a:solidFill>
                  <a:srgbClr val="535353"/>
                </a:solidFill>
                <a:effectLst/>
                <a:latin typeface="Tenorite" pitchFamily="2" charset="0"/>
              </a:rPr>
              <a:t>- widespread use of BYOD</a:t>
            </a:r>
            <a:br>
              <a:rPr lang="en-US" sz="1800" b="0" i="0">
                <a:solidFill>
                  <a:srgbClr val="535353"/>
                </a:solidFill>
                <a:effectLst/>
                <a:latin typeface="Tenorite" pitchFamily="2" charset="0"/>
              </a:rPr>
            </a:br>
            <a:r>
              <a:rPr lang="en-US" sz="1800" b="0" i="0">
                <a:solidFill>
                  <a:srgbClr val="535353"/>
                </a:solidFill>
                <a:effectLst/>
                <a:latin typeface="Tenorite" pitchFamily="2" charset="0"/>
              </a:rPr>
              <a:t>- increased use of cloud services</a:t>
            </a:r>
            <a:br>
              <a:rPr lang="en-US" sz="1800" b="0" i="0">
                <a:solidFill>
                  <a:srgbClr val="535353"/>
                </a:solidFill>
                <a:effectLst/>
                <a:latin typeface="Tenorite" pitchFamily="2" charset="0"/>
              </a:rPr>
            </a:br>
            <a:br>
              <a:rPr lang="en-US" sz="1800" b="0" i="0">
                <a:solidFill>
                  <a:srgbClr val="535353"/>
                </a:solidFill>
                <a:effectLst/>
                <a:latin typeface="Tenorite" pitchFamily="2" charset="0"/>
              </a:rPr>
            </a:br>
            <a:r>
              <a:rPr lang="en-US" sz="1800" b="0" i="0">
                <a:solidFill>
                  <a:srgbClr val="535353"/>
                </a:solidFill>
                <a:effectLst/>
                <a:latin typeface="Tenorite" pitchFamily="2" charset="0"/>
              </a:rPr>
              <a:t>Because of these, network complexity has been growing at a rapid pace.</a:t>
            </a:r>
            <a:br>
              <a:rPr lang="en-US" sz="1800" b="0" i="0">
                <a:solidFill>
                  <a:srgbClr val="535353"/>
                </a:solidFill>
                <a:effectLst/>
                <a:latin typeface="Tenorite" pitchFamily="2" charset="0"/>
              </a:rPr>
            </a:br>
            <a:br>
              <a:rPr lang="en-US" sz="1800" b="0" i="0">
                <a:solidFill>
                  <a:srgbClr val="535353"/>
                </a:solidFill>
                <a:effectLst/>
                <a:latin typeface="Tenorite" pitchFamily="2" charset="0"/>
              </a:rPr>
            </a:br>
            <a:r>
              <a:rPr lang="en-US" sz="1800" b="0" i="0">
                <a:solidFill>
                  <a:srgbClr val="535353"/>
                </a:solidFill>
                <a:effectLst/>
                <a:latin typeface="Tenorite" pitchFamily="2" charset="0"/>
              </a:rPr>
              <a:t>Various operating systems with different requirements, vulnerable software that can be easily added without oversight from IT, use of public networks, all create more opportunity for attackers to exploit cybersecurity weaknesses. While making it more difficult for organizations to monitor and protect their growing threat surface.   </a:t>
            </a:r>
            <a:endParaRPr lang="en-US"/>
          </a:p>
        </p:txBody>
      </p:sp>
      <p:sp>
        <p:nvSpPr>
          <p:cNvPr id="4" name="Slide Number Placeholder 3"/>
          <p:cNvSpPr>
            <a:spLocks noGrp="1"/>
          </p:cNvSpPr>
          <p:nvPr>
            <p:ph type="sldNum" sz="quarter" idx="5"/>
          </p:nvPr>
        </p:nvSpPr>
        <p:spPr/>
        <p:txBody>
          <a:bodyPr/>
          <a:lstStyle/>
          <a:p>
            <a:fld id="{5F1F7A9F-2F15-CC4F-A97B-77681AE6BFBD}" type="slidenum">
              <a:rPr lang="en-US" smtClean="0"/>
              <a:t>6</a:t>
            </a:fld>
            <a:endParaRPr lang="en-US"/>
          </a:p>
        </p:txBody>
      </p:sp>
    </p:spTree>
    <p:extLst>
      <p:ext uri="{BB962C8B-B14F-4D97-AF65-F5344CB8AC3E}">
        <p14:creationId xmlns:p14="http://schemas.microsoft.com/office/powerpoint/2010/main" val="2234746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535353"/>
                </a:solidFill>
                <a:effectLst/>
                <a:latin typeface="Tenorite" pitchFamily="2" charset="0"/>
              </a:rPr>
              <a:t>The influx of AI has made cybercrime more sophisticated and scalable. Attackers can automate various aspects of their attacks, targeting a greater number of people. Making the volume of attacks higher than ever.  </a:t>
            </a:r>
            <a:endParaRPr lang="en-US"/>
          </a:p>
        </p:txBody>
      </p:sp>
      <p:sp>
        <p:nvSpPr>
          <p:cNvPr id="4" name="Slide Number Placeholder 3"/>
          <p:cNvSpPr>
            <a:spLocks noGrp="1"/>
          </p:cNvSpPr>
          <p:nvPr>
            <p:ph type="sldNum" sz="quarter" idx="5"/>
          </p:nvPr>
        </p:nvSpPr>
        <p:spPr/>
        <p:txBody>
          <a:bodyPr/>
          <a:lstStyle/>
          <a:p>
            <a:fld id="{5F1F7A9F-2F15-CC4F-A97B-77681AE6BFBD}" type="slidenum">
              <a:rPr lang="en-US" smtClean="0"/>
              <a:t>7</a:t>
            </a:fld>
            <a:endParaRPr lang="en-US"/>
          </a:p>
        </p:txBody>
      </p:sp>
    </p:spTree>
    <p:extLst>
      <p:ext uri="{BB962C8B-B14F-4D97-AF65-F5344CB8AC3E}">
        <p14:creationId xmlns:p14="http://schemas.microsoft.com/office/powerpoint/2010/main" val="3768495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535353"/>
                </a:solidFill>
                <a:effectLst/>
                <a:latin typeface="Tenorite" pitchFamily="2" charset="0"/>
              </a:rPr>
              <a:t>Through recent years, attackers have successfully monetized cybercrime.</a:t>
            </a:r>
            <a:br>
              <a:rPr lang="en-US" sz="1800" b="0" i="0">
                <a:solidFill>
                  <a:srgbClr val="535353"/>
                </a:solidFill>
                <a:effectLst/>
                <a:latin typeface="Tenorite" pitchFamily="2" charset="0"/>
              </a:rPr>
            </a:br>
            <a:br>
              <a:rPr lang="en-US" sz="1800" b="0" i="0">
                <a:solidFill>
                  <a:srgbClr val="535353"/>
                </a:solidFill>
                <a:effectLst/>
                <a:latin typeface="Tenorite" pitchFamily="2" charset="0"/>
              </a:rPr>
            </a:br>
            <a:r>
              <a:rPr lang="en-US" sz="1800" b="0" i="0">
                <a:solidFill>
                  <a:srgbClr val="535353"/>
                </a:solidFill>
                <a:effectLst/>
                <a:latin typeface="Tenorite" pitchFamily="2" charset="0"/>
              </a:rPr>
              <a:t>With financial gain providing great incentive and the barriers to launching an attack so low, the motivation has never been as high. </a:t>
            </a:r>
            <a:br>
              <a:rPr lang="en-US" sz="1800" b="0" i="0">
                <a:solidFill>
                  <a:srgbClr val="535353"/>
                </a:solidFill>
                <a:effectLst/>
                <a:latin typeface="Tenorite" pitchFamily="2" charset="0"/>
              </a:rPr>
            </a:br>
            <a:br>
              <a:rPr lang="en-US" sz="1800" b="0" i="0">
                <a:solidFill>
                  <a:srgbClr val="535353"/>
                </a:solidFill>
                <a:effectLst/>
                <a:latin typeface="Tenorite" pitchFamily="2" charset="0"/>
              </a:rPr>
            </a:br>
            <a:r>
              <a:rPr lang="en-US" sz="1800" b="0" i="0">
                <a:solidFill>
                  <a:srgbClr val="535353"/>
                </a:solidFill>
                <a:effectLst/>
                <a:latin typeface="Tenorite" pitchFamily="2" charset="0"/>
              </a:rPr>
              <a:t>Examples of monetization include: </a:t>
            </a:r>
            <a:br>
              <a:rPr lang="en-US" sz="1800" b="0" i="0">
                <a:solidFill>
                  <a:srgbClr val="535353"/>
                </a:solidFill>
                <a:effectLst/>
                <a:latin typeface="Tenorite" pitchFamily="2" charset="0"/>
              </a:rPr>
            </a:br>
            <a:r>
              <a:rPr lang="en-US" sz="1800" b="0" i="0">
                <a:solidFill>
                  <a:srgbClr val="535353"/>
                </a:solidFill>
                <a:effectLst/>
                <a:latin typeface="Tenorite" pitchFamily="2" charset="0"/>
              </a:rPr>
              <a:t>- Ransom</a:t>
            </a:r>
            <a:br>
              <a:rPr lang="en-US" sz="1800" b="0" i="0">
                <a:solidFill>
                  <a:srgbClr val="535353"/>
                </a:solidFill>
                <a:effectLst/>
                <a:latin typeface="Tenorite" pitchFamily="2" charset="0"/>
              </a:rPr>
            </a:br>
            <a:r>
              <a:rPr lang="en-US" sz="1800" b="0" i="0">
                <a:solidFill>
                  <a:srgbClr val="535353"/>
                </a:solidFill>
                <a:effectLst/>
                <a:latin typeface="Tenorite" pitchFamily="2" charset="0"/>
              </a:rPr>
              <a:t>- Selling data</a:t>
            </a:r>
            <a:br>
              <a:rPr lang="en-US" sz="1800" b="0" i="0">
                <a:solidFill>
                  <a:srgbClr val="535353"/>
                </a:solidFill>
                <a:effectLst/>
                <a:latin typeface="Tenorite" pitchFamily="2" charset="0"/>
              </a:rPr>
            </a:br>
            <a:r>
              <a:rPr lang="en-US" sz="1800" b="0" i="0">
                <a:solidFill>
                  <a:srgbClr val="535353"/>
                </a:solidFill>
                <a:effectLst/>
                <a:latin typeface="Tenorite" pitchFamily="2" charset="0"/>
              </a:rPr>
              <a:t>- Financial redirection</a:t>
            </a:r>
            <a:endParaRPr lang="en-US"/>
          </a:p>
        </p:txBody>
      </p:sp>
      <p:sp>
        <p:nvSpPr>
          <p:cNvPr id="4" name="Slide Number Placeholder 3"/>
          <p:cNvSpPr>
            <a:spLocks noGrp="1"/>
          </p:cNvSpPr>
          <p:nvPr>
            <p:ph type="sldNum" sz="quarter" idx="5"/>
          </p:nvPr>
        </p:nvSpPr>
        <p:spPr/>
        <p:txBody>
          <a:bodyPr/>
          <a:lstStyle/>
          <a:p>
            <a:fld id="{5F1F7A9F-2F15-CC4F-A97B-77681AE6BFBD}" type="slidenum">
              <a:rPr lang="en-US" smtClean="0"/>
              <a:t>8</a:t>
            </a:fld>
            <a:endParaRPr lang="en-US"/>
          </a:p>
        </p:txBody>
      </p:sp>
    </p:spTree>
    <p:extLst>
      <p:ext uri="{BB962C8B-B14F-4D97-AF65-F5344CB8AC3E}">
        <p14:creationId xmlns:p14="http://schemas.microsoft.com/office/powerpoint/2010/main" val="3516543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entire IT environment is a target for cyber attacks. </a:t>
            </a:r>
            <a:br>
              <a:rPr lang="en-US"/>
            </a:br>
            <a:br>
              <a:rPr lang="en-US"/>
            </a:br>
            <a:r>
              <a:rPr lang="en-US"/>
              <a:t>Most commonly, we see cyber criminals targeting via:</a:t>
            </a:r>
            <a:br>
              <a:rPr lang="en-US"/>
            </a:br>
            <a:br>
              <a:rPr lang="en-US"/>
            </a:br>
            <a:r>
              <a:rPr lang="en-US"/>
              <a:t>1. Phishing – taking advantage of busy employees and human error</a:t>
            </a:r>
            <a:br>
              <a:rPr lang="en-US"/>
            </a:br>
            <a:r>
              <a:rPr lang="en-US"/>
              <a:t>2. Misconfigurations – taking advantage of misconfigurations in network setup</a:t>
            </a:r>
            <a:br>
              <a:rPr lang="en-US"/>
            </a:br>
            <a:r>
              <a:rPr lang="en-US"/>
              <a:t>3. Vulnerabilities – taking advantage of known vulnerabilities (ex – unpatched operating systems)</a:t>
            </a:r>
          </a:p>
        </p:txBody>
      </p:sp>
      <p:sp>
        <p:nvSpPr>
          <p:cNvPr id="4" name="Slide Number Placeholder 3"/>
          <p:cNvSpPr>
            <a:spLocks noGrp="1"/>
          </p:cNvSpPr>
          <p:nvPr>
            <p:ph type="sldNum" sz="quarter" idx="5"/>
          </p:nvPr>
        </p:nvSpPr>
        <p:spPr/>
        <p:txBody>
          <a:bodyPr/>
          <a:lstStyle/>
          <a:p>
            <a:fld id="{5F1F7A9F-2F15-CC4F-A97B-77681AE6BFBD}" type="slidenum">
              <a:rPr lang="en-US" smtClean="0"/>
              <a:t>9</a:t>
            </a:fld>
            <a:endParaRPr lang="en-US"/>
          </a:p>
        </p:txBody>
      </p:sp>
    </p:spTree>
    <p:extLst>
      <p:ext uri="{BB962C8B-B14F-4D97-AF65-F5344CB8AC3E}">
        <p14:creationId xmlns:p14="http://schemas.microsoft.com/office/powerpoint/2010/main" val="2856236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 getting comprehensive cybersecurity can be easier said than done. It can be a challenge. </a:t>
            </a:r>
          </a:p>
        </p:txBody>
      </p:sp>
      <p:sp>
        <p:nvSpPr>
          <p:cNvPr id="4" name="Slide Number Placeholder 3"/>
          <p:cNvSpPr>
            <a:spLocks noGrp="1"/>
          </p:cNvSpPr>
          <p:nvPr>
            <p:ph type="sldNum" sz="quarter" idx="5"/>
          </p:nvPr>
        </p:nvSpPr>
        <p:spPr/>
        <p:txBody>
          <a:bodyPr/>
          <a:lstStyle/>
          <a:p>
            <a:fld id="{5F1F7A9F-2F15-CC4F-A97B-77681AE6BFBD}" type="slidenum">
              <a:rPr lang="en-US" smtClean="0"/>
              <a:t>10</a:t>
            </a:fld>
            <a:endParaRPr lang="en-US"/>
          </a:p>
        </p:txBody>
      </p:sp>
    </p:spTree>
    <p:extLst>
      <p:ext uri="{BB962C8B-B14F-4D97-AF65-F5344CB8AC3E}">
        <p14:creationId xmlns:p14="http://schemas.microsoft.com/office/powerpoint/2010/main" val="9879303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Master" Target="../slideMasters/slideMaster7.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ES Title Slide -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0BB19FC-F3DA-D73F-0D8B-07CC78F66C6A}"/>
              </a:ext>
            </a:extLst>
          </p:cNvPr>
          <p:cNvPicPr>
            <a:picLocks noChangeAspect="1"/>
          </p:cNvPicPr>
          <p:nvPr userDrawn="1"/>
        </p:nvPicPr>
        <p:blipFill>
          <a:blip r:embed="rId2"/>
          <a:srcRect/>
          <a:stretch/>
        </p:blipFill>
        <p:spPr>
          <a:xfrm>
            <a:off x="0" y="0"/>
            <a:ext cx="12192000" cy="6858000"/>
          </a:xfrm>
          <a:prstGeom prst="rect">
            <a:avLst/>
          </a:prstGeom>
        </p:spPr>
      </p:pic>
      <p:sp>
        <p:nvSpPr>
          <p:cNvPr id="3" name="Footer Placeholder 9">
            <a:extLst>
              <a:ext uri="{FF2B5EF4-FFF2-40B4-BE49-F238E27FC236}">
                <a16:creationId xmlns:a16="http://schemas.microsoft.com/office/drawing/2014/main" id="{EECC814B-31AD-9472-FB75-37372DF254C3}"/>
              </a:ext>
            </a:extLst>
          </p:cNvPr>
          <p:cNvSpPr>
            <a:spLocks noGrp="1"/>
          </p:cNvSpPr>
          <p:nvPr>
            <p:ph type="ftr" sz="quarter" idx="10"/>
          </p:nvPr>
        </p:nvSpPr>
        <p:spPr>
          <a:xfrm>
            <a:off x="318977" y="6356350"/>
            <a:ext cx="11759609" cy="365125"/>
          </a:xfrm>
        </p:spPr>
        <p:txBody>
          <a:bodyPr/>
          <a:lstStyle>
            <a:lvl1pPr>
              <a:defRPr>
                <a:solidFill>
                  <a:schemeClr val="accent5">
                    <a:alpha val="50000"/>
                  </a:schemeClr>
                </a:solidFill>
              </a:defRPr>
            </a:lvl1pPr>
          </a:lstStyle>
          <a:p>
            <a:r>
              <a:rPr lang="en-CA"/>
              <a:t>This document contains confidential information and should not be circulated to third parties without prior written consent from Field Effect.</a:t>
            </a:r>
          </a:p>
        </p:txBody>
      </p:sp>
      <p:sp>
        <p:nvSpPr>
          <p:cNvPr id="6" name="Text Placeholder 6">
            <a:extLst>
              <a:ext uri="{FF2B5EF4-FFF2-40B4-BE49-F238E27FC236}">
                <a16:creationId xmlns:a16="http://schemas.microsoft.com/office/drawing/2014/main" id="{2AF8CCCB-F21F-ADE0-EAC6-BBC03314F848}"/>
              </a:ext>
            </a:extLst>
          </p:cNvPr>
          <p:cNvSpPr>
            <a:spLocks noGrp="1"/>
          </p:cNvSpPr>
          <p:nvPr>
            <p:ph type="body" sz="quarter" idx="27" hasCustomPrompt="1"/>
          </p:nvPr>
        </p:nvSpPr>
        <p:spPr>
          <a:xfrm>
            <a:off x="318976" y="5875020"/>
            <a:ext cx="7364521" cy="301623"/>
          </a:xfrm>
          <a:prstGeom prst="rect">
            <a:avLst/>
          </a:prstGeom>
        </p:spPr>
        <p:txBody>
          <a:bodyPr lIns="0" tIns="0" rIns="0" bIns="0"/>
          <a:lstStyle>
            <a:lvl1pPr>
              <a:defRPr sz="1800">
                <a:solidFill>
                  <a:schemeClr val="bg1"/>
                </a:solidFill>
              </a:defRPr>
            </a:lvl1pPr>
          </a:lstStyle>
          <a:p>
            <a:pPr lvl="0"/>
            <a:r>
              <a:rPr lang="en-US"/>
              <a:t>Date of presentation</a:t>
            </a:r>
          </a:p>
        </p:txBody>
      </p:sp>
      <p:sp>
        <p:nvSpPr>
          <p:cNvPr id="7" name="Text Placeholder 3">
            <a:extLst>
              <a:ext uri="{FF2B5EF4-FFF2-40B4-BE49-F238E27FC236}">
                <a16:creationId xmlns:a16="http://schemas.microsoft.com/office/drawing/2014/main" id="{AAD9B66B-3301-8A0E-DFF7-190DBB2BCDCE}"/>
              </a:ext>
            </a:extLst>
          </p:cNvPr>
          <p:cNvSpPr>
            <a:spLocks noGrp="1"/>
          </p:cNvSpPr>
          <p:nvPr>
            <p:ph type="body" sz="quarter" idx="11" hasCustomPrompt="1"/>
          </p:nvPr>
        </p:nvSpPr>
        <p:spPr>
          <a:xfrm>
            <a:off x="318977" y="5423851"/>
            <a:ext cx="7364521" cy="460375"/>
          </a:xfrm>
        </p:spPr>
        <p:txBody>
          <a:bodyPr lIns="0">
            <a:noAutofit/>
          </a:bodyPr>
          <a:lstStyle>
            <a:lvl1pPr marL="9525" indent="0">
              <a:tabLst/>
              <a:defRPr sz="1800" b="1">
                <a:latin typeface="Neue Haas Grotesk Text Pro" panose="020B0504020202020204" pitchFamily="34" charset="77"/>
              </a:defRPr>
            </a:lvl1pPr>
          </a:lstStyle>
          <a:p>
            <a:pPr lvl="0"/>
            <a:r>
              <a:rPr lang="en-US"/>
              <a:t>Subtitle</a:t>
            </a:r>
          </a:p>
        </p:txBody>
      </p:sp>
      <p:sp>
        <p:nvSpPr>
          <p:cNvPr id="2" name="Title 1">
            <a:extLst>
              <a:ext uri="{FF2B5EF4-FFF2-40B4-BE49-F238E27FC236}">
                <a16:creationId xmlns:a16="http://schemas.microsoft.com/office/drawing/2014/main" id="{C9142F73-1F85-E8D5-70CC-31ACD0A71387}"/>
              </a:ext>
            </a:extLst>
          </p:cNvPr>
          <p:cNvSpPr>
            <a:spLocks noGrp="1"/>
          </p:cNvSpPr>
          <p:nvPr>
            <p:ph type="title" hasCustomPrompt="1"/>
          </p:nvPr>
        </p:nvSpPr>
        <p:spPr>
          <a:xfrm>
            <a:off x="318976" y="2888857"/>
            <a:ext cx="7364523" cy="2514039"/>
          </a:xfrm>
          <a:prstGeom prst="rect">
            <a:avLst/>
          </a:prstGeom>
        </p:spPr>
        <p:txBody>
          <a:bodyPr lIns="0" tIns="0" rIns="0" bIns="0" anchor="b" anchorCtr="0">
            <a:noAutofit/>
          </a:bodyPr>
          <a:lstStyle>
            <a:lvl1pPr>
              <a:lnSpc>
                <a:spcPct val="80000"/>
              </a:lnSpc>
              <a:defRPr sz="6000">
                <a:solidFill>
                  <a:schemeClr val="bg1"/>
                </a:solidFill>
              </a:defRPr>
            </a:lvl1pPr>
          </a:lstStyle>
          <a:p>
            <a:r>
              <a:rPr lang="en-US"/>
              <a:t>Field Effect Presentation name</a:t>
            </a:r>
          </a:p>
        </p:txBody>
      </p:sp>
    </p:spTree>
    <p:extLst>
      <p:ext uri="{BB962C8B-B14F-4D97-AF65-F5344CB8AC3E}">
        <p14:creationId xmlns:p14="http://schemas.microsoft.com/office/powerpoint/2010/main" val="1808913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ES Content Slides 02 - 8">
    <p:spTree>
      <p:nvGrpSpPr>
        <p:cNvPr id="1" name=""/>
        <p:cNvGrpSpPr/>
        <p:nvPr/>
      </p:nvGrpSpPr>
      <p:grpSpPr>
        <a:xfrm>
          <a:off x="0" y="0"/>
          <a:ext cx="0" cy="0"/>
          <a:chOff x="0" y="0"/>
          <a:chExt cx="0" cy="0"/>
        </a:xfrm>
      </p:grpSpPr>
      <p:sp>
        <p:nvSpPr>
          <p:cNvPr id="16" name="Text Placeholder 12">
            <a:extLst>
              <a:ext uri="{FF2B5EF4-FFF2-40B4-BE49-F238E27FC236}">
                <a16:creationId xmlns:a16="http://schemas.microsoft.com/office/drawing/2014/main" id="{A31D5130-C079-D7F8-5901-E964D68A9410}"/>
              </a:ext>
            </a:extLst>
          </p:cNvPr>
          <p:cNvSpPr>
            <a:spLocks noGrp="1"/>
          </p:cNvSpPr>
          <p:nvPr>
            <p:ph type="body" sz="quarter" idx="27" hasCustomPrompt="1"/>
          </p:nvPr>
        </p:nvSpPr>
        <p:spPr>
          <a:xfrm>
            <a:off x="396876" y="2782400"/>
            <a:ext cx="6752400" cy="3085000"/>
          </a:xfrm>
          <a:prstGeom prst="rect">
            <a:avLst/>
          </a:prstGeom>
        </p:spPr>
        <p:txBody>
          <a:bodyPr lIns="0" tIns="0" rIns="0" bIns="0" numCol="1" spcCol="288000">
            <a:noAutofit/>
          </a:bodyPr>
          <a:lstStyle>
            <a:lvl1pPr marL="285750" marR="0" indent="-285750" algn="l" defTabSz="914400" rtl="0" eaLnBrk="1" fontAlgn="auto" latinLnBrk="0" hangingPunct="1">
              <a:lnSpc>
                <a:spcPct val="90000"/>
              </a:lnSpc>
              <a:spcBef>
                <a:spcPts val="1000"/>
              </a:spcBef>
              <a:spcAft>
                <a:spcPts val="600"/>
              </a:spcAft>
              <a:buClr>
                <a:schemeClr val="accent2"/>
              </a:buClr>
              <a:buSzTx/>
              <a:buFont typeface="Wingdings" pitchFamily="2" charset="2"/>
              <a:buChar char="§"/>
              <a:tabLst/>
              <a:defRPr>
                <a:solidFill>
                  <a:schemeClr val="accent6">
                    <a:lumMod val="75000"/>
                  </a:schemeClr>
                </a:solidFill>
              </a:defRPr>
            </a:lvl1pPr>
            <a:lvl2pPr marL="540000">
              <a:defRPr>
                <a:solidFill>
                  <a:schemeClr val="accent6">
                    <a:lumMod val="75000"/>
                  </a:schemeClr>
                </a:solidFill>
              </a:defRPr>
            </a:lvl2pPr>
            <a:lvl3pPr marL="828000">
              <a:lnSpc>
                <a:spcPct val="80000"/>
              </a:lnSpc>
              <a:defRPr>
                <a:solidFill>
                  <a:schemeClr val="accent6">
                    <a:lumMod val="75000"/>
                  </a:schemeClr>
                </a:solidFill>
              </a:defRPr>
            </a:lvl3pPr>
            <a:lvl4pPr marL="1080000">
              <a:lnSpc>
                <a:spcPct val="80000"/>
              </a:lnSpc>
              <a:defRPr>
                <a:solidFill>
                  <a:schemeClr val="accent6">
                    <a:lumMod val="75000"/>
                  </a:schemeClr>
                </a:solidFill>
              </a:defRPr>
            </a:lvl4pPr>
            <a:lvl5pPr marL="1296000">
              <a:lnSpc>
                <a:spcPct val="80000"/>
              </a:lnSpc>
              <a:defRPr>
                <a:solidFill>
                  <a:schemeClr val="accent6">
                    <a:lumMod val="75000"/>
                  </a:schemeClr>
                </a:solidFill>
              </a:defRPr>
            </a:lvl5pPr>
          </a:lstStyle>
          <a:p>
            <a:pPr lvl="0"/>
            <a:r>
              <a:rPr lang="en-US"/>
              <a:t>Click to add bulleted text</a:t>
            </a:r>
          </a:p>
          <a:p>
            <a:pPr lvl="1"/>
            <a:r>
              <a:rPr lang="en-US"/>
              <a:t>Second level</a:t>
            </a:r>
          </a:p>
          <a:p>
            <a:pPr lvl="2"/>
            <a:r>
              <a:rPr lang="en-US"/>
              <a:t>Third level</a:t>
            </a:r>
          </a:p>
          <a:p>
            <a:pPr lvl="3"/>
            <a:r>
              <a:rPr lang="en-US"/>
              <a:t>Fourth level</a:t>
            </a:r>
          </a:p>
          <a:p>
            <a:pPr lvl="4"/>
            <a:r>
              <a:rPr lang="en-US"/>
              <a:t>Fifth level</a:t>
            </a:r>
          </a:p>
        </p:txBody>
      </p:sp>
      <p:sp>
        <p:nvSpPr>
          <p:cNvPr id="17" name="Footer Placeholder 3">
            <a:extLst>
              <a:ext uri="{FF2B5EF4-FFF2-40B4-BE49-F238E27FC236}">
                <a16:creationId xmlns:a16="http://schemas.microsoft.com/office/drawing/2014/main" id="{158D7D02-B3DE-020C-B5AA-09CAD082A9C9}"/>
              </a:ext>
            </a:extLst>
          </p:cNvPr>
          <p:cNvSpPr>
            <a:spLocks noGrp="1"/>
          </p:cNvSpPr>
          <p:nvPr>
            <p:ph type="ftr" sz="quarter" idx="11"/>
          </p:nvPr>
        </p:nvSpPr>
        <p:spPr>
          <a:xfrm>
            <a:off x="397419" y="6429806"/>
            <a:ext cx="7340817" cy="428194"/>
          </a:xfrm>
          <a:prstGeom prst="rect">
            <a:avLst/>
          </a:prstGeom>
        </p:spPr>
        <p:txBody>
          <a:bodyPr lIns="0" tIns="0" rIns="0" bIns="0"/>
          <a:lstStyle>
            <a:lvl1pPr algn="l">
              <a:defRPr sz="900"/>
            </a:lvl1pPr>
          </a:lstStyle>
          <a:p>
            <a:r>
              <a:rPr lang="en-CA"/>
              <a:t>This document contains confidential information and should not be circulated to third parties without prior written consent from Field Effect.</a:t>
            </a:r>
          </a:p>
        </p:txBody>
      </p:sp>
      <p:sp>
        <p:nvSpPr>
          <p:cNvPr id="19" name="Slide Number Placeholder 5">
            <a:extLst>
              <a:ext uri="{FF2B5EF4-FFF2-40B4-BE49-F238E27FC236}">
                <a16:creationId xmlns:a16="http://schemas.microsoft.com/office/drawing/2014/main" id="{238988D5-12F2-4DEF-5EAF-3DBF480F6636}"/>
              </a:ext>
            </a:extLst>
          </p:cNvPr>
          <p:cNvSpPr txBox="1">
            <a:spLocks/>
          </p:cNvSpPr>
          <p:nvPr userDrawn="1"/>
        </p:nvSpPr>
        <p:spPr>
          <a:xfrm>
            <a:off x="11191114" y="6429805"/>
            <a:ext cx="590486" cy="428194"/>
          </a:xfrm>
          <a:prstGeom prst="rect">
            <a:avLst/>
          </a:prstGeom>
        </p:spPr>
        <p:txBody>
          <a:bodyPr vert="horz" lIns="91440" tIns="45720" rIns="0" bIns="45720" rtlCol="0" anchor="ctr"/>
          <a:lstStyle>
            <a:defPPr>
              <a:defRPr lang="en-US"/>
            </a:defPPr>
            <a:lvl1pPr marL="0" algn="r" defTabSz="914400" rtl="0" eaLnBrk="1" latinLnBrk="0" hangingPunct="1">
              <a:defRPr sz="1100" b="0" i="0" kern="1200">
                <a:solidFill>
                  <a:schemeClr val="tx1"/>
                </a:solidFill>
                <a:latin typeface="Tenorit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CC70F3-8A23-524E-A78E-278D2A4B182B}" type="slidenum">
              <a:rPr lang="en-US" smtClean="0">
                <a:solidFill>
                  <a:schemeClr val="accent4">
                    <a:lumMod val="50000"/>
                  </a:schemeClr>
                </a:solidFill>
              </a:rPr>
              <a:pPr/>
              <a:t>‹#›</a:t>
            </a:fld>
            <a:endParaRPr lang="en-US">
              <a:solidFill>
                <a:schemeClr val="accent4">
                  <a:lumMod val="50000"/>
                </a:schemeClr>
              </a:solidFill>
            </a:endParaRPr>
          </a:p>
        </p:txBody>
      </p:sp>
      <p:sp>
        <p:nvSpPr>
          <p:cNvPr id="20" name="Picture Placeholder 6">
            <a:extLst>
              <a:ext uri="{FF2B5EF4-FFF2-40B4-BE49-F238E27FC236}">
                <a16:creationId xmlns:a16="http://schemas.microsoft.com/office/drawing/2014/main" id="{9CF6E3D3-B323-9DD9-F0FC-2B4C19D5E9A8}"/>
              </a:ext>
            </a:extLst>
          </p:cNvPr>
          <p:cNvSpPr>
            <a:spLocks noGrp="1"/>
          </p:cNvSpPr>
          <p:nvPr>
            <p:ph type="pic" sz="quarter" idx="26" hasCustomPrompt="1"/>
          </p:nvPr>
        </p:nvSpPr>
        <p:spPr>
          <a:xfrm>
            <a:off x="7738236" y="0"/>
            <a:ext cx="4453764" cy="6429805"/>
          </a:xfrm>
          <a:solidFill>
            <a:schemeClr val="tx2"/>
          </a:solidFill>
        </p:spPr>
        <p:txBody>
          <a:bodyPr anchor="ctr"/>
          <a:lstStyle>
            <a:lvl1pPr marL="0" indent="0" algn="ctr">
              <a:buNone/>
              <a:defRPr>
                <a:solidFill>
                  <a:schemeClr val="accent5"/>
                </a:solidFill>
              </a:defRPr>
            </a:lvl1pPr>
          </a:lstStyle>
          <a:p>
            <a:r>
              <a:rPr lang="en-US"/>
              <a:t>Click to add image</a:t>
            </a:r>
          </a:p>
          <a:p>
            <a:endParaRPr lang="en-US"/>
          </a:p>
          <a:p>
            <a:endParaRPr lang="en-US"/>
          </a:p>
        </p:txBody>
      </p:sp>
      <p:sp>
        <p:nvSpPr>
          <p:cNvPr id="21" name="Title 1">
            <a:extLst>
              <a:ext uri="{FF2B5EF4-FFF2-40B4-BE49-F238E27FC236}">
                <a16:creationId xmlns:a16="http://schemas.microsoft.com/office/drawing/2014/main" id="{836F7507-F88D-27FA-B2E7-B826A2068F6F}"/>
              </a:ext>
            </a:extLst>
          </p:cNvPr>
          <p:cNvSpPr>
            <a:spLocks noGrp="1"/>
          </p:cNvSpPr>
          <p:nvPr>
            <p:ph type="title" hasCustomPrompt="1"/>
          </p:nvPr>
        </p:nvSpPr>
        <p:spPr>
          <a:xfrm>
            <a:off x="410400" y="1382400"/>
            <a:ext cx="6752400" cy="1170300"/>
          </a:xfrm>
          <a:prstGeom prst="rect">
            <a:avLst/>
          </a:prstGeom>
        </p:spPr>
        <p:txBody>
          <a:bodyPr lIns="0" tIns="0" rIns="0" bIns="0" anchor="b" anchorCtr="0">
            <a:noAutofit/>
          </a:bodyPr>
          <a:lstStyle/>
          <a:p>
            <a:r>
              <a:rPr lang="en-US"/>
              <a:t>Title on two lines list copy below</a:t>
            </a:r>
          </a:p>
        </p:txBody>
      </p:sp>
    </p:spTree>
    <p:extLst>
      <p:ext uri="{BB962C8B-B14F-4D97-AF65-F5344CB8AC3E}">
        <p14:creationId xmlns:p14="http://schemas.microsoft.com/office/powerpoint/2010/main" val="2912895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ES Content Slides 02 - 10">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A845D2-9AB2-9A42-A8EB-FF27265E973B}"/>
              </a:ext>
            </a:extLst>
          </p:cNvPr>
          <p:cNvSpPr>
            <a:spLocks noGrp="1"/>
          </p:cNvSpPr>
          <p:nvPr>
            <p:ph type="body" sz="quarter" idx="11"/>
          </p:nvPr>
        </p:nvSpPr>
        <p:spPr>
          <a:xfrm>
            <a:off x="410400" y="3619500"/>
            <a:ext cx="2383600" cy="2180070"/>
          </a:xfrm>
        </p:spPr>
        <p:txBody>
          <a:bodyPr/>
          <a:lstStyle>
            <a:lvl1pPr marL="285750" indent="-285750">
              <a:buClr>
                <a:schemeClr val="accent2"/>
              </a:buClr>
              <a:buFont typeface="Wingdings" pitchFamily="2" charset="2"/>
              <a:buChar char="§"/>
              <a:defRPr>
                <a:solidFill>
                  <a:schemeClr val="accent6">
                    <a:lumMod val="50000"/>
                  </a:schemeClr>
                </a:solidFill>
              </a:defRPr>
            </a:lvl1pPr>
            <a:lvl2pPr>
              <a:defRPr sz="1400">
                <a:solidFill>
                  <a:schemeClr val="accent6">
                    <a:lumMod val="50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en-US"/>
              <a:t>Click to edit Master text styles</a:t>
            </a:r>
          </a:p>
          <a:p>
            <a:pPr lvl="1"/>
            <a:r>
              <a:rPr lang="en-US"/>
              <a:t>Second level</a:t>
            </a:r>
          </a:p>
        </p:txBody>
      </p:sp>
      <p:sp>
        <p:nvSpPr>
          <p:cNvPr id="20" name="Text Placeholder 4">
            <a:extLst>
              <a:ext uri="{FF2B5EF4-FFF2-40B4-BE49-F238E27FC236}">
                <a16:creationId xmlns:a16="http://schemas.microsoft.com/office/drawing/2014/main" id="{CF5DA559-EE2D-BC46-8269-0D7495529AF2}"/>
              </a:ext>
            </a:extLst>
          </p:cNvPr>
          <p:cNvSpPr>
            <a:spLocks noGrp="1"/>
          </p:cNvSpPr>
          <p:nvPr>
            <p:ph type="body" sz="quarter" idx="13" hasCustomPrompt="1"/>
          </p:nvPr>
        </p:nvSpPr>
        <p:spPr>
          <a:xfrm>
            <a:off x="410400" y="2920738"/>
            <a:ext cx="2383600" cy="450070"/>
          </a:xfrm>
        </p:spPr>
        <p:txBody>
          <a:bodyPr>
            <a:noAutofit/>
          </a:bodyPr>
          <a:lstStyle>
            <a:lvl1pPr marL="0" indent="0">
              <a:buNone/>
              <a:defRPr sz="1800" b="1">
                <a:solidFill>
                  <a:schemeClr val="accent2"/>
                </a:solidFill>
                <a:latin typeface="Neue Haas Grotesk Text Pro" panose="020B0504020202020204" pitchFamily="34" charset="77"/>
              </a:defRPr>
            </a:lvl1pPr>
          </a:lstStyle>
          <a:p>
            <a:pPr lvl="0"/>
            <a:r>
              <a:rPr lang="en-US"/>
              <a:t>Sub header copy here on two lines</a:t>
            </a:r>
          </a:p>
        </p:txBody>
      </p:sp>
      <p:sp>
        <p:nvSpPr>
          <p:cNvPr id="27" name="Footer Placeholder 3">
            <a:extLst>
              <a:ext uri="{FF2B5EF4-FFF2-40B4-BE49-F238E27FC236}">
                <a16:creationId xmlns:a16="http://schemas.microsoft.com/office/drawing/2014/main" id="{8F0060B2-8EB7-DA74-43FF-3940EE7B72D5}"/>
              </a:ext>
            </a:extLst>
          </p:cNvPr>
          <p:cNvSpPr>
            <a:spLocks noGrp="1"/>
          </p:cNvSpPr>
          <p:nvPr>
            <p:ph type="ftr" sz="quarter" idx="17"/>
          </p:nvPr>
        </p:nvSpPr>
        <p:spPr>
          <a:xfrm>
            <a:off x="397419" y="6429806"/>
            <a:ext cx="7340817" cy="428194"/>
          </a:xfrm>
          <a:prstGeom prst="rect">
            <a:avLst/>
          </a:prstGeom>
        </p:spPr>
        <p:txBody>
          <a:bodyPr lIns="0" tIns="0" rIns="0" bIns="0"/>
          <a:lstStyle>
            <a:lvl1pPr algn="l">
              <a:defRPr sz="900"/>
            </a:lvl1pPr>
          </a:lstStyle>
          <a:p>
            <a:r>
              <a:rPr lang="en-CA"/>
              <a:t>This document contains confidential information and should not be circulated to third parties without prior written consent from Field Effect.</a:t>
            </a:r>
          </a:p>
        </p:txBody>
      </p:sp>
      <p:sp>
        <p:nvSpPr>
          <p:cNvPr id="29" name="Slide Number Placeholder 5">
            <a:extLst>
              <a:ext uri="{FF2B5EF4-FFF2-40B4-BE49-F238E27FC236}">
                <a16:creationId xmlns:a16="http://schemas.microsoft.com/office/drawing/2014/main" id="{76BEC0EB-17D2-A66B-7022-EE16D7FAC1E7}"/>
              </a:ext>
            </a:extLst>
          </p:cNvPr>
          <p:cNvSpPr txBox="1">
            <a:spLocks/>
          </p:cNvSpPr>
          <p:nvPr userDrawn="1"/>
        </p:nvSpPr>
        <p:spPr>
          <a:xfrm>
            <a:off x="11191114" y="6429805"/>
            <a:ext cx="590486" cy="428194"/>
          </a:xfrm>
          <a:prstGeom prst="rect">
            <a:avLst/>
          </a:prstGeom>
        </p:spPr>
        <p:txBody>
          <a:bodyPr vert="horz" lIns="91440" tIns="45720" rIns="0" bIns="45720" rtlCol="0" anchor="ctr"/>
          <a:lstStyle>
            <a:defPPr>
              <a:defRPr lang="en-US"/>
            </a:defPPr>
            <a:lvl1pPr marL="0" algn="r" defTabSz="914400" rtl="0" eaLnBrk="1" latinLnBrk="0" hangingPunct="1">
              <a:defRPr sz="1100" b="0" i="0" kern="1200">
                <a:solidFill>
                  <a:schemeClr val="tx1"/>
                </a:solidFill>
                <a:latin typeface="Tenorit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CC70F3-8A23-524E-A78E-278D2A4B182B}" type="slidenum">
              <a:rPr lang="en-US" smtClean="0">
                <a:solidFill>
                  <a:schemeClr val="accent4">
                    <a:lumMod val="50000"/>
                  </a:schemeClr>
                </a:solidFill>
              </a:rPr>
              <a:pPr/>
              <a:t>‹#›</a:t>
            </a:fld>
            <a:endParaRPr lang="en-US">
              <a:solidFill>
                <a:schemeClr val="accent4">
                  <a:lumMod val="50000"/>
                </a:schemeClr>
              </a:solidFill>
            </a:endParaRPr>
          </a:p>
        </p:txBody>
      </p:sp>
      <p:sp>
        <p:nvSpPr>
          <p:cNvPr id="30" name="Title 1">
            <a:extLst>
              <a:ext uri="{FF2B5EF4-FFF2-40B4-BE49-F238E27FC236}">
                <a16:creationId xmlns:a16="http://schemas.microsoft.com/office/drawing/2014/main" id="{80363BFE-3D4E-EE7D-836D-4937D997903A}"/>
              </a:ext>
            </a:extLst>
          </p:cNvPr>
          <p:cNvSpPr>
            <a:spLocks noGrp="1"/>
          </p:cNvSpPr>
          <p:nvPr>
            <p:ph type="title" hasCustomPrompt="1"/>
          </p:nvPr>
        </p:nvSpPr>
        <p:spPr>
          <a:xfrm>
            <a:off x="410400" y="1256159"/>
            <a:ext cx="11371200" cy="1170300"/>
          </a:xfrm>
          <a:prstGeom prst="rect">
            <a:avLst/>
          </a:prstGeom>
        </p:spPr>
        <p:txBody>
          <a:bodyPr lIns="0" tIns="0" rIns="0" bIns="0" anchor="b" anchorCtr="0">
            <a:noAutofit/>
          </a:bodyPr>
          <a:lstStyle>
            <a:lvl1pPr algn="ctr">
              <a:defRPr/>
            </a:lvl1pPr>
          </a:lstStyle>
          <a:p>
            <a:r>
              <a:rPr lang="en-US"/>
              <a:t>Title with four copy buckets below</a:t>
            </a:r>
          </a:p>
        </p:txBody>
      </p:sp>
      <p:sp>
        <p:nvSpPr>
          <p:cNvPr id="31" name="Text Placeholder 4">
            <a:extLst>
              <a:ext uri="{FF2B5EF4-FFF2-40B4-BE49-F238E27FC236}">
                <a16:creationId xmlns:a16="http://schemas.microsoft.com/office/drawing/2014/main" id="{0CFE03B9-BBD5-602A-5C3E-E3173B41C024}"/>
              </a:ext>
            </a:extLst>
          </p:cNvPr>
          <p:cNvSpPr>
            <a:spLocks noGrp="1"/>
          </p:cNvSpPr>
          <p:nvPr>
            <p:ph type="body" sz="quarter" idx="18" hasCustomPrompt="1"/>
          </p:nvPr>
        </p:nvSpPr>
        <p:spPr>
          <a:xfrm>
            <a:off x="3406267" y="2920738"/>
            <a:ext cx="2383600" cy="450070"/>
          </a:xfrm>
        </p:spPr>
        <p:txBody>
          <a:bodyPr>
            <a:noAutofit/>
          </a:bodyPr>
          <a:lstStyle>
            <a:lvl1pPr marL="0" indent="0">
              <a:buNone/>
              <a:defRPr sz="1800" b="1">
                <a:solidFill>
                  <a:schemeClr val="accent2"/>
                </a:solidFill>
                <a:latin typeface="Neue Haas Grotesk Text Pro" panose="020B0504020202020204" pitchFamily="34" charset="77"/>
              </a:defRPr>
            </a:lvl1pPr>
          </a:lstStyle>
          <a:p>
            <a:pPr lvl="0"/>
            <a:r>
              <a:rPr lang="en-US"/>
              <a:t>Sub header copy here on two lines</a:t>
            </a:r>
          </a:p>
        </p:txBody>
      </p:sp>
      <p:sp>
        <p:nvSpPr>
          <p:cNvPr id="32" name="Text Placeholder 4">
            <a:extLst>
              <a:ext uri="{FF2B5EF4-FFF2-40B4-BE49-F238E27FC236}">
                <a16:creationId xmlns:a16="http://schemas.microsoft.com/office/drawing/2014/main" id="{1831183B-8BB1-8FE0-06AA-DBE11C365D45}"/>
              </a:ext>
            </a:extLst>
          </p:cNvPr>
          <p:cNvSpPr>
            <a:spLocks noGrp="1"/>
          </p:cNvSpPr>
          <p:nvPr>
            <p:ph type="body" sz="quarter" idx="19" hasCustomPrompt="1"/>
          </p:nvPr>
        </p:nvSpPr>
        <p:spPr>
          <a:xfrm>
            <a:off x="9398000" y="2920738"/>
            <a:ext cx="2383600" cy="450070"/>
          </a:xfrm>
        </p:spPr>
        <p:txBody>
          <a:bodyPr>
            <a:noAutofit/>
          </a:bodyPr>
          <a:lstStyle>
            <a:lvl1pPr marL="0" indent="0">
              <a:buNone/>
              <a:defRPr sz="1800" b="1">
                <a:solidFill>
                  <a:schemeClr val="accent2"/>
                </a:solidFill>
                <a:latin typeface="Neue Haas Grotesk Text Pro" panose="020B0504020202020204" pitchFamily="34" charset="77"/>
              </a:defRPr>
            </a:lvl1pPr>
          </a:lstStyle>
          <a:p>
            <a:pPr lvl="0"/>
            <a:r>
              <a:rPr lang="en-US"/>
              <a:t>Sub header copy here on two lines</a:t>
            </a:r>
          </a:p>
        </p:txBody>
      </p:sp>
      <p:sp>
        <p:nvSpPr>
          <p:cNvPr id="33" name="Text Placeholder 4">
            <a:extLst>
              <a:ext uri="{FF2B5EF4-FFF2-40B4-BE49-F238E27FC236}">
                <a16:creationId xmlns:a16="http://schemas.microsoft.com/office/drawing/2014/main" id="{752C2806-926E-6E82-7C2E-28AB9ADB7E94}"/>
              </a:ext>
            </a:extLst>
          </p:cNvPr>
          <p:cNvSpPr>
            <a:spLocks noGrp="1"/>
          </p:cNvSpPr>
          <p:nvPr>
            <p:ph type="body" sz="quarter" idx="20" hasCustomPrompt="1"/>
          </p:nvPr>
        </p:nvSpPr>
        <p:spPr>
          <a:xfrm>
            <a:off x="6402134" y="2920738"/>
            <a:ext cx="2383600" cy="450070"/>
          </a:xfrm>
        </p:spPr>
        <p:txBody>
          <a:bodyPr>
            <a:noAutofit/>
          </a:bodyPr>
          <a:lstStyle>
            <a:lvl1pPr marL="0" indent="0">
              <a:buNone/>
              <a:defRPr sz="1800" b="1">
                <a:solidFill>
                  <a:schemeClr val="accent2"/>
                </a:solidFill>
                <a:latin typeface="Neue Haas Grotesk Text Pro" panose="020B0504020202020204" pitchFamily="34" charset="77"/>
              </a:defRPr>
            </a:lvl1pPr>
          </a:lstStyle>
          <a:p>
            <a:pPr lvl="0"/>
            <a:r>
              <a:rPr lang="en-US"/>
              <a:t>Sub header copy here on two lines</a:t>
            </a:r>
          </a:p>
        </p:txBody>
      </p:sp>
      <p:sp>
        <p:nvSpPr>
          <p:cNvPr id="34" name="Text Placeholder 2">
            <a:extLst>
              <a:ext uri="{FF2B5EF4-FFF2-40B4-BE49-F238E27FC236}">
                <a16:creationId xmlns:a16="http://schemas.microsoft.com/office/drawing/2014/main" id="{F6C8AE56-B7E4-CB98-23DF-1FD5D52171A2}"/>
              </a:ext>
            </a:extLst>
          </p:cNvPr>
          <p:cNvSpPr>
            <a:spLocks noGrp="1"/>
          </p:cNvSpPr>
          <p:nvPr>
            <p:ph type="body" sz="quarter" idx="21"/>
          </p:nvPr>
        </p:nvSpPr>
        <p:spPr>
          <a:xfrm>
            <a:off x="3406266" y="3619500"/>
            <a:ext cx="2383600" cy="2180070"/>
          </a:xfrm>
        </p:spPr>
        <p:txBody>
          <a:bodyPr/>
          <a:lstStyle>
            <a:lvl1pPr marL="285750" indent="-285750">
              <a:buClr>
                <a:schemeClr val="accent2"/>
              </a:buClr>
              <a:buFont typeface="Wingdings" pitchFamily="2" charset="2"/>
              <a:buChar char="§"/>
              <a:defRPr>
                <a:solidFill>
                  <a:schemeClr val="accent6">
                    <a:lumMod val="50000"/>
                  </a:schemeClr>
                </a:solidFill>
              </a:defRPr>
            </a:lvl1pPr>
            <a:lvl2pPr>
              <a:defRPr sz="1400">
                <a:solidFill>
                  <a:schemeClr val="accent6">
                    <a:lumMod val="50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en-US"/>
              <a:t>Click to edit Master text styles</a:t>
            </a:r>
          </a:p>
          <a:p>
            <a:pPr lvl="1"/>
            <a:r>
              <a:rPr lang="en-US"/>
              <a:t>Second level</a:t>
            </a:r>
          </a:p>
        </p:txBody>
      </p:sp>
      <p:sp>
        <p:nvSpPr>
          <p:cNvPr id="35" name="Text Placeholder 2">
            <a:extLst>
              <a:ext uri="{FF2B5EF4-FFF2-40B4-BE49-F238E27FC236}">
                <a16:creationId xmlns:a16="http://schemas.microsoft.com/office/drawing/2014/main" id="{DCBE849D-7200-C448-D66C-DBF3AD5A6359}"/>
              </a:ext>
            </a:extLst>
          </p:cNvPr>
          <p:cNvSpPr>
            <a:spLocks noGrp="1"/>
          </p:cNvSpPr>
          <p:nvPr>
            <p:ph type="body" sz="quarter" idx="22"/>
          </p:nvPr>
        </p:nvSpPr>
        <p:spPr>
          <a:xfrm>
            <a:off x="6402134" y="3619500"/>
            <a:ext cx="2383600" cy="2180070"/>
          </a:xfrm>
        </p:spPr>
        <p:txBody>
          <a:bodyPr/>
          <a:lstStyle>
            <a:lvl1pPr marL="285750" indent="-285750">
              <a:buClr>
                <a:schemeClr val="accent2"/>
              </a:buClr>
              <a:buFont typeface="Wingdings" pitchFamily="2" charset="2"/>
              <a:buChar char="§"/>
              <a:defRPr>
                <a:solidFill>
                  <a:schemeClr val="accent6">
                    <a:lumMod val="50000"/>
                  </a:schemeClr>
                </a:solidFill>
              </a:defRPr>
            </a:lvl1pPr>
            <a:lvl2pPr>
              <a:defRPr sz="1400">
                <a:solidFill>
                  <a:schemeClr val="accent6">
                    <a:lumMod val="50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en-US"/>
              <a:t>Click to edit Master text styles</a:t>
            </a:r>
          </a:p>
          <a:p>
            <a:pPr lvl="1"/>
            <a:r>
              <a:rPr lang="en-US"/>
              <a:t>Second level</a:t>
            </a:r>
          </a:p>
        </p:txBody>
      </p:sp>
      <p:sp>
        <p:nvSpPr>
          <p:cNvPr id="36" name="Text Placeholder 2">
            <a:extLst>
              <a:ext uri="{FF2B5EF4-FFF2-40B4-BE49-F238E27FC236}">
                <a16:creationId xmlns:a16="http://schemas.microsoft.com/office/drawing/2014/main" id="{C6DEB68C-CFFF-C71F-ECF5-2368C5479148}"/>
              </a:ext>
            </a:extLst>
          </p:cNvPr>
          <p:cNvSpPr>
            <a:spLocks noGrp="1"/>
          </p:cNvSpPr>
          <p:nvPr>
            <p:ph type="body" sz="quarter" idx="23"/>
          </p:nvPr>
        </p:nvSpPr>
        <p:spPr>
          <a:xfrm>
            <a:off x="9398000" y="3619500"/>
            <a:ext cx="2383600" cy="2180070"/>
          </a:xfrm>
        </p:spPr>
        <p:txBody>
          <a:bodyPr/>
          <a:lstStyle>
            <a:lvl1pPr marL="285750" indent="-285750">
              <a:buClr>
                <a:schemeClr val="accent2"/>
              </a:buClr>
              <a:buFont typeface="Wingdings" pitchFamily="2" charset="2"/>
              <a:buChar char="§"/>
              <a:defRPr>
                <a:solidFill>
                  <a:schemeClr val="accent6">
                    <a:lumMod val="50000"/>
                  </a:schemeClr>
                </a:solidFill>
              </a:defRPr>
            </a:lvl1pPr>
            <a:lvl2pPr>
              <a:defRPr sz="1400">
                <a:solidFill>
                  <a:schemeClr val="accent6">
                    <a:lumMod val="50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86186152"/>
      </p:ext>
    </p:extLst>
  </p:cSld>
  <p:clrMapOvr>
    <a:masterClrMapping/>
  </p:clrMapOvr>
  <p:extLst>
    <p:ext uri="{DCECCB84-F9BA-43D5-87BE-67443E8EF086}">
      <p15:sldGuideLst xmlns:p15="http://schemas.microsoft.com/office/powerpoint/2012/main">
        <p15:guide id="1" orient="horz" pos="2160">
          <p15:clr>
            <a:srgbClr val="FBAE40"/>
          </p15:clr>
        </p15:guide>
        <p15:guide id="2" pos="23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ES Content Slides 02 - 11">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A845D2-9AB2-9A42-A8EB-FF27265E973B}"/>
              </a:ext>
            </a:extLst>
          </p:cNvPr>
          <p:cNvSpPr>
            <a:spLocks noGrp="1"/>
          </p:cNvSpPr>
          <p:nvPr>
            <p:ph type="body" sz="quarter" idx="11"/>
          </p:nvPr>
        </p:nvSpPr>
        <p:spPr>
          <a:xfrm>
            <a:off x="397418" y="4267835"/>
            <a:ext cx="2678677" cy="1325311"/>
          </a:xfrm>
        </p:spPr>
        <p:txBody>
          <a:bodyPr/>
          <a:lstStyle>
            <a:lvl1pPr marL="180000" indent="-180000">
              <a:lnSpc>
                <a:spcPct val="70000"/>
              </a:lnSpc>
              <a:spcBef>
                <a:spcPts val="500"/>
              </a:spcBef>
              <a:spcAft>
                <a:spcPts val="500"/>
              </a:spcAft>
              <a:buClr>
                <a:schemeClr val="accent2"/>
              </a:buClr>
              <a:buFont typeface="Wingdings" pitchFamily="2" charset="2"/>
              <a:buChar char="§"/>
              <a:defRPr sz="1400">
                <a:solidFill>
                  <a:schemeClr val="accent6">
                    <a:lumMod val="50000"/>
                  </a:schemeClr>
                </a:solidFill>
              </a:defRPr>
            </a:lvl1pPr>
            <a:lvl2pPr marL="396000" indent="-180000">
              <a:lnSpc>
                <a:spcPct val="70000"/>
              </a:lnSpc>
              <a:defRPr sz="1100">
                <a:solidFill>
                  <a:schemeClr val="accent6">
                    <a:lumMod val="50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en-US"/>
              <a:t>Click to edit Master text styles</a:t>
            </a:r>
          </a:p>
          <a:p>
            <a:pPr lvl="1"/>
            <a:r>
              <a:rPr lang="en-US"/>
              <a:t>Second level</a:t>
            </a:r>
          </a:p>
        </p:txBody>
      </p:sp>
      <p:sp>
        <p:nvSpPr>
          <p:cNvPr id="13" name="Text Placeholder 2">
            <a:extLst>
              <a:ext uri="{FF2B5EF4-FFF2-40B4-BE49-F238E27FC236}">
                <a16:creationId xmlns:a16="http://schemas.microsoft.com/office/drawing/2014/main" id="{D97C69CB-AA75-4943-B798-EB979ABFB19D}"/>
              </a:ext>
            </a:extLst>
          </p:cNvPr>
          <p:cNvSpPr>
            <a:spLocks noGrp="1"/>
          </p:cNvSpPr>
          <p:nvPr>
            <p:ph type="body" sz="quarter" idx="15"/>
          </p:nvPr>
        </p:nvSpPr>
        <p:spPr>
          <a:xfrm>
            <a:off x="3283352" y="4267835"/>
            <a:ext cx="2678676" cy="1325311"/>
          </a:xfrm>
        </p:spPr>
        <p:txBody>
          <a:bodyPr/>
          <a:lstStyle>
            <a:lvl1pPr marL="285750" indent="-285750">
              <a:buClr>
                <a:schemeClr val="accent2"/>
              </a:buClr>
              <a:buFont typeface="Wingdings" pitchFamily="2" charset="2"/>
              <a:buChar char="§"/>
              <a:defRPr sz="1400">
                <a:solidFill>
                  <a:schemeClr val="accent6">
                    <a:lumMod val="50000"/>
                  </a:schemeClr>
                </a:solidFill>
              </a:defRPr>
            </a:lvl1pPr>
            <a:lvl2pPr>
              <a:defRPr sz="1100">
                <a:solidFill>
                  <a:schemeClr val="accent6">
                    <a:lumMod val="50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en-US"/>
              <a:t>Click to edit Master text styles</a:t>
            </a:r>
          </a:p>
          <a:p>
            <a:pPr lvl="1"/>
            <a:r>
              <a:rPr lang="en-US"/>
              <a:t>Second level</a:t>
            </a:r>
          </a:p>
        </p:txBody>
      </p:sp>
      <p:sp>
        <p:nvSpPr>
          <p:cNvPr id="15" name="Text Placeholder 2">
            <a:extLst>
              <a:ext uri="{FF2B5EF4-FFF2-40B4-BE49-F238E27FC236}">
                <a16:creationId xmlns:a16="http://schemas.microsoft.com/office/drawing/2014/main" id="{B68D2E40-7380-8049-94EA-E89E72F94EF9}"/>
              </a:ext>
            </a:extLst>
          </p:cNvPr>
          <p:cNvSpPr>
            <a:spLocks noGrp="1"/>
          </p:cNvSpPr>
          <p:nvPr>
            <p:ph type="body" sz="quarter" idx="17"/>
          </p:nvPr>
        </p:nvSpPr>
        <p:spPr>
          <a:xfrm>
            <a:off x="6184739" y="4267835"/>
            <a:ext cx="2678677" cy="1325311"/>
          </a:xfrm>
        </p:spPr>
        <p:txBody>
          <a:bodyPr/>
          <a:lstStyle>
            <a:lvl1pPr marL="285750" indent="-285750">
              <a:buClr>
                <a:schemeClr val="accent2"/>
              </a:buClr>
              <a:buFont typeface="Wingdings" pitchFamily="2" charset="2"/>
              <a:buChar char="§"/>
              <a:defRPr sz="1400">
                <a:solidFill>
                  <a:schemeClr val="accent6">
                    <a:lumMod val="50000"/>
                  </a:schemeClr>
                </a:solidFill>
              </a:defRPr>
            </a:lvl1pPr>
            <a:lvl2pPr>
              <a:defRPr sz="1100">
                <a:solidFill>
                  <a:schemeClr val="accent6">
                    <a:lumMod val="50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en-US"/>
              <a:t>Click to edit Master text styles</a:t>
            </a:r>
          </a:p>
          <a:p>
            <a:pPr lvl="1"/>
            <a:r>
              <a:rPr lang="en-US"/>
              <a:t>Second level</a:t>
            </a:r>
          </a:p>
        </p:txBody>
      </p:sp>
      <p:sp>
        <p:nvSpPr>
          <p:cNvPr id="11" name="Title 1">
            <a:extLst>
              <a:ext uri="{FF2B5EF4-FFF2-40B4-BE49-F238E27FC236}">
                <a16:creationId xmlns:a16="http://schemas.microsoft.com/office/drawing/2014/main" id="{3E0AAC07-FEEF-CB4E-A464-A176E0975A36}"/>
              </a:ext>
            </a:extLst>
          </p:cNvPr>
          <p:cNvSpPr>
            <a:spLocks noGrp="1"/>
          </p:cNvSpPr>
          <p:nvPr>
            <p:ph type="title" hasCustomPrompt="1"/>
          </p:nvPr>
        </p:nvSpPr>
        <p:spPr>
          <a:xfrm>
            <a:off x="2888103" y="1324784"/>
            <a:ext cx="6415793" cy="771209"/>
          </a:xfrm>
          <a:prstGeom prst="rect">
            <a:avLst/>
          </a:prstGeom>
        </p:spPr>
        <p:txBody>
          <a:bodyPr lIns="0" tIns="0" rIns="0" bIns="0" anchor="b" anchorCtr="0"/>
          <a:lstStyle>
            <a:lvl1pPr algn="ctr">
              <a:defRPr/>
            </a:lvl1pPr>
          </a:lstStyle>
          <a:p>
            <a:r>
              <a:rPr lang="en-US"/>
              <a:t>Title for slide</a:t>
            </a:r>
          </a:p>
        </p:txBody>
      </p:sp>
      <p:sp>
        <p:nvSpPr>
          <p:cNvPr id="18" name="Text Placeholder 2">
            <a:extLst>
              <a:ext uri="{FF2B5EF4-FFF2-40B4-BE49-F238E27FC236}">
                <a16:creationId xmlns:a16="http://schemas.microsoft.com/office/drawing/2014/main" id="{7AD4D7BB-5BD4-A0D3-75B5-85AD418105DF}"/>
              </a:ext>
            </a:extLst>
          </p:cNvPr>
          <p:cNvSpPr>
            <a:spLocks noGrp="1"/>
          </p:cNvSpPr>
          <p:nvPr>
            <p:ph type="body" sz="quarter" idx="29"/>
          </p:nvPr>
        </p:nvSpPr>
        <p:spPr>
          <a:xfrm>
            <a:off x="9086127" y="4267835"/>
            <a:ext cx="2678677" cy="1325311"/>
          </a:xfrm>
        </p:spPr>
        <p:txBody>
          <a:bodyPr/>
          <a:lstStyle>
            <a:lvl1pPr marL="285750" indent="-285750">
              <a:buClr>
                <a:schemeClr val="accent2"/>
              </a:buClr>
              <a:buFont typeface="Wingdings" pitchFamily="2" charset="2"/>
              <a:buChar char="§"/>
              <a:defRPr sz="1400">
                <a:solidFill>
                  <a:schemeClr val="accent6">
                    <a:lumMod val="50000"/>
                  </a:schemeClr>
                </a:solidFill>
              </a:defRPr>
            </a:lvl1pPr>
            <a:lvl2pPr>
              <a:defRPr sz="1100">
                <a:solidFill>
                  <a:schemeClr val="accent6">
                    <a:lumMod val="50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en-US"/>
              <a:t>Click to edit Master text styles</a:t>
            </a:r>
          </a:p>
          <a:p>
            <a:pPr lvl="1"/>
            <a:r>
              <a:rPr lang="en-US"/>
              <a:t>Second level</a:t>
            </a:r>
          </a:p>
        </p:txBody>
      </p:sp>
      <p:sp>
        <p:nvSpPr>
          <p:cNvPr id="19" name="Picture Placeholder 3">
            <a:extLst>
              <a:ext uri="{FF2B5EF4-FFF2-40B4-BE49-F238E27FC236}">
                <a16:creationId xmlns:a16="http://schemas.microsoft.com/office/drawing/2014/main" id="{1E652442-1850-CF48-C251-DBAEA7F336A9}"/>
              </a:ext>
            </a:extLst>
          </p:cNvPr>
          <p:cNvSpPr>
            <a:spLocks noGrp="1"/>
          </p:cNvSpPr>
          <p:nvPr>
            <p:ph type="pic" sz="quarter" idx="30" hasCustomPrompt="1"/>
          </p:nvPr>
        </p:nvSpPr>
        <p:spPr>
          <a:xfrm>
            <a:off x="9086127" y="2475440"/>
            <a:ext cx="2678677" cy="1582000"/>
          </a:xfrm>
          <a:solidFill>
            <a:schemeClr val="accent6">
              <a:alpha val="50000"/>
            </a:schemeClr>
          </a:solidFill>
          <a:effectLst/>
        </p:spPr>
        <p:txBody>
          <a:bodyPr tIns="144000" anchor="t"/>
          <a:lstStyle>
            <a:lvl1pPr marL="0" indent="0" algn="ctr">
              <a:buNone/>
              <a:defRPr sz="1600"/>
            </a:lvl1pPr>
          </a:lstStyle>
          <a:p>
            <a:r>
              <a:rPr lang="en-US"/>
              <a:t>Click to add image</a:t>
            </a:r>
          </a:p>
          <a:p>
            <a:endParaRPr lang="en-US"/>
          </a:p>
        </p:txBody>
      </p:sp>
      <p:sp>
        <p:nvSpPr>
          <p:cNvPr id="25" name="Picture Placeholder 3">
            <a:extLst>
              <a:ext uri="{FF2B5EF4-FFF2-40B4-BE49-F238E27FC236}">
                <a16:creationId xmlns:a16="http://schemas.microsoft.com/office/drawing/2014/main" id="{2A8693CF-B679-57D0-3A94-4DE4055D3904}"/>
              </a:ext>
            </a:extLst>
          </p:cNvPr>
          <p:cNvSpPr>
            <a:spLocks noGrp="1"/>
          </p:cNvSpPr>
          <p:nvPr>
            <p:ph type="pic" sz="quarter" idx="31" hasCustomPrompt="1"/>
          </p:nvPr>
        </p:nvSpPr>
        <p:spPr>
          <a:xfrm>
            <a:off x="381965" y="2475440"/>
            <a:ext cx="2678677" cy="1582000"/>
          </a:xfrm>
          <a:solidFill>
            <a:schemeClr val="accent6">
              <a:alpha val="50000"/>
            </a:schemeClr>
          </a:solidFill>
          <a:effectLst/>
        </p:spPr>
        <p:txBody>
          <a:bodyPr tIns="144000" anchor="t"/>
          <a:lstStyle>
            <a:lvl1pPr marL="0" indent="0" algn="ctr">
              <a:buNone/>
              <a:defRPr sz="1600"/>
            </a:lvl1pPr>
          </a:lstStyle>
          <a:p>
            <a:r>
              <a:rPr lang="en-US"/>
              <a:t>Click to add image</a:t>
            </a:r>
          </a:p>
          <a:p>
            <a:endParaRPr lang="en-US"/>
          </a:p>
        </p:txBody>
      </p:sp>
      <p:sp>
        <p:nvSpPr>
          <p:cNvPr id="26" name="Picture Placeholder 3">
            <a:extLst>
              <a:ext uri="{FF2B5EF4-FFF2-40B4-BE49-F238E27FC236}">
                <a16:creationId xmlns:a16="http://schemas.microsoft.com/office/drawing/2014/main" id="{506D3877-1E70-ECD5-1479-ED9D5F91BF0D}"/>
              </a:ext>
            </a:extLst>
          </p:cNvPr>
          <p:cNvSpPr>
            <a:spLocks noGrp="1"/>
          </p:cNvSpPr>
          <p:nvPr>
            <p:ph type="pic" sz="quarter" idx="32" hasCustomPrompt="1"/>
          </p:nvPr>
        </p:nvSpPr>
        <p:spPr>
          <a:xfrm>
            <a:off x="3283352" y="2475440"/>
            <a:ext cx="2678677" cy="1582000"/>
          </a:xfrm>
          <a:solidFill>
            <a:schemeClr val="accent6">
              <a:alpha val="50000"/>
            </a:schemeClr>
          </a:solidFill>
          <a:effectLst/>
        </p:spPr>
        <p:txBody>
          <a:bodyPr tIns="144000" anchor="t"/>
          <a:lstStyle>
            <a:lvl1pPr marL="0" indent="0" algn="ctr">
              <a:buNone/>
              <a:defRPr sz="1600"/>
            </a:lvl1pPr>
          </a:lstStyle>
          <a:p>
            <a:r>
              <a:rPr lang="en-US"/>
              <a:t>Click to add image</a:t>
            </a:r>
          </a:p>
          <a:p>
            <a:endParaRPr lang="en-US"/>
          </a:p>
        </p:txBody>
      </p:sp>
      <p:sp>
        <p:nvSpPr>
          <p:cNvPr id="27" name="Picture Placeholder 3">
            <a:extLst>
              <a:ext uri="{FF2B5EF4-FFF2-40B4-BE49-F238E27FC236}">
                <a16:creationId xmlns:a16="http://schemas.microsoft.com/office/drawing/2014/main" id="{10DEECC1-051A-9C8B-5462-80736089A038}"/>
              </a:ext>
            </a:extLst>
          </p:cNvPr>
          <p:cNvSpPr>
            <a:spLocks noGrp="1"/>
          </p:cNvSpPr>
          <p:nvPr>
            <p:ph type="pic" sz="quarter" idx="33" hasCustomPrompt="1"/>
          </p:nvPr>
        </p:nvSpPr>
        <p:spPr>
          <a:xfrm>
            <a:off x="6184739" y="2475440"/>
            <a:ext cx="2678677" cy="1582000"/>
          </a:xfrm>
          <a:solidFill>
            <a:schemeClr val="accent6">
              <a:alpha val="50000"/>
            </a:schemeClr>
          </a:solidFill>
          <a:effectLst/>
        </p:spPr>
        <p:txBody>
          <a:bodyPr tIns="144000" anchor="t"/>
          <a:lstStyle>
            <a:lvl1pPr marL="0" indent="0" algn="ctr">
              <a:buNone/>
              <a:defRPr sz="1600"/>
            </a:lvl1pPr>
          </a:lstStyle>
          <a:p>
            <a:r>
              <a:rPr lang="en-US"/>
              <a:t>Click to add image</a:t>
            </a:r>
          </a:p>
          <a:p>
            <a:endParaRPr lang="en-US"/>
          </a:p>
        </p:txBody>
      </p:sp>
      <p:sp>
        <p:nvSpPr>
          <p:cNvPr id="12" name="Footer Placeholder 3">
            <a:extLst>
              <a:ext uri="{FF2B5EF4-FFF2-40B4-BE49-F238E27FC236}">
                <a16:creationId xmlns:a16="http://schemas.microsoft.com/office/drawing/2014/main" id="{F0EB546D-B97E-BBF5-4124-84EF6B4C4C89}"/>
              </a:ext>
            </a:extLst>
          </p:cNvPr>
          <p:cNvSpPr>
            <a:spLocks noGrp="1"/>
          </p:cNvSpPr>
          <p:nvPr>
            <p:ph type="ftr" sz="quarter" idx="34"/>
          </p:nvPr>
        </p:nvSpPr>
        <p:spPr>
          <a:xfrm>
            <a:off x="397419" y="6429806"/>
            <a:ext cx="7340817" cy="428194"/>
          </a:xfrm>
          <a:prstGeom prst="rect">
            <a:avLst/>
          </a:prstGeom>
        </p:spPr>
        <p:txBody>
          <a:bodyPr lIns="0" tIns="0" rIns="0" bIns="0"/>
          <a:lstStyle>
            <a:lvl1pPr algn="l">
              <a:defRPr sz="900"/>
            </a:lvl1pPr>
          </a:lstStyle>
          <a:p>
            <a:r>
              <a:rPr lang="en-CA"/>
              <a:t>This document contains confidential information and should not be circulated to third parties without prior written consent from Field Effect.</a:t>
            </a:r>
          </a:p>
        </p:txBody>
      </p:sp>
      <p:sp>
        <p:nvSpPr>
          <p:cNvPr id="22" name="Slide Number Placeholder 5">
            <a:extLst>
              <a:ext uri="{FF2B5EF4-FFF2-40B4-BE49-F238E27FC236}">
                <a16:creationId xmlns:a16="http://schemas.microsoft.com/office/drawing/2014/main" id="{DBA82302-56FB-20E2-6CD7-2C95AAD9D7E3}"/>
              </a:ext>
            </a:extLst>
          </p:cNvPr>
          <p:cNvSpPr txBox="1">
            <a:spLocks/>
          </p:cNvSpPr>
          <p:nvPr userDrawn="1"/>
        </p:nvSpPr>
        <p:spPr>
          <a:xfrm>
            <a:off x="11191114" y="6429805"/>
            <a:ext cx="590486" cy="428194"/>
          </a:xfrm>
          <a:prstGeom prst="rect">
            <a:avLst/>
          </a:prstGeom>
        </p:spPr>
        <p:txBody>
          <a:bodyPr vert="horz" lIns="91440" tIns="45720" rIns="0" bIns="45720" rtlCol="0" anchor="ctr"/>
          <a:lstStyle>
            <a:defPPr>
              <a:defRPr lang="en-US"/>
            </a:defPPr>
            <a:lvl1pPr marL="0" algn="r" defTabSz="914400" rtl="0" eaLnBrk="1" latinLnBrk="0" hangingPunct="1">
              <a:defRPr sz="1100" b="0" i="0" kern="1200">
                <a:solidFill>
                  <a:schemeClr val="tx1"/>
                </a:solidFill>
                <a:latin typeface="Tenorit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CC70F3-8A23-524E-A78E-278D2A4B182B}" type="slidenum">
              <a:rPr lang="en-US" smtClean="0">
                <a:solidFill>
                  <a:schemeClr val="accent4">
                    <a:lumMod val="50000"/>
                  </a:schemeClr>
                </a:solidFill>
              </a:rPr>
              <a:pPr/>
              <a:t>‹#›</a:t>
            </a:fld>
            <a:endParaRPr lang="en-US">
              <a:solidFill>
                <a:schemeClr val="accent4">
                  <a:lumMod val="50000"/>
                </a:schemeClr>
              </a:solidFill>
            </a:endParaRPr>
          </a:p>
        </p:txBody>
      </p:sp>
    </p:spTree>
    <p:extLst>
      <p:ext uri="{BB962C8B-B14F-4D97-AF65-F5344CB8AC3E}">
        <p14:creationId xmlns:p14="http://schemas.microsoft.com/office/powerpoint/2010/main" val="2191903947"/>
      </p:ext>
    </p:extLst>
  </p:cSld>
  <p:clrMapOvr>
    <a:masterClrMapping/>
  </p:clrMapOvr>
  <p:extLst>
    <p:ext uri="{DCECCB84-F9BA-43D5-87BE-67443E8EF086}">
      <p15:sldGuideLst xmlns:p15="http://schemas.microsoft.com/office/powerpoint/2012/main">
        <p15:guide id="1" orient="horz" pos="2160">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FES Content Slides 02 - 8">
    <p:spTree>
      <p:nvGrpSpPr>
        <p:cNvPr id="1" name=""/>
        <p:cNvGrpSpPr/>
        <p:nvPr/>
      </p:nvGrpSpPr>
      <p:grpSpPr>
        <a:xfrm>
          <a:off x="0" y="0"/>
          <a:ext cx="0" cy="0"/>
          <a:chOff x="0" y="0"/>
          <a:chExt cx="0" cy="0"/>
        </a:xfrm>
      </p:grpSpPr>
      <p:sp>
        <p:nvSpPr>
          <p:cNvPr id="17" name="Footer Placeholder 3">
            <a:extLst>
              <a:ext uri="{FF2B5EF4-FFF2-40B4-BE49-F238E27FC236}">
                <a16:creationId xmlns:a16="http://schemas.microsoft.com/office/drawing/2014/main" id="{158D7D02-B3DE-020C-B5AA-09CAD082A9C9}"/>
              </a:ext>
            </a:extLst>
          </p:cNvPr>
          <p:cNvSpPr>
            <a:spLocks noGrp="1"/>
          </p:cNvSpPr>
          <p:nvPr>
            <p:ph type="ftr" sz="quarter" idx="11"/>
          </p:nvPr>
        </p:nvSpPr>
        <p:spPr>
          <a:xfrm>
            <a:off x="397419" y="6429806"/>
            <a:ext cx="7340817" cy="428194"/>
          </a:xfrm>
          <a:prstGeom prst="rect">
            <a:avLst/>
          </a:prstGeom>
        </p:spPr>
        <p:txBody>
          <a:bodyPr lIns="0" tIns="0" rIns="0" bIns="0"/>
          <a:lstStyle>
            <a:lvl1pPr algn="l">
              <a:defRPr sz="900"/>
            </a:lvl1pPr>
          </a:lstStyle>
          <a:p>
            <a:r>
              <a:rPr lang="en-CA"/>
              <a:t>This document contains confidential information and should not be circulated to third parties without prior written consent from Field Effect.</a:t>
            </a:r>
          </a:p>
        </p:txBody>
      </p:sp>
      <p:sp>
        <p:nvSpPr>
          <p:cNvPr id="19" name="Slide Number Placeholder 5">
            <a:extLst>
              <a:ext uri="{FF2B5EF4-FFF2-40B4-BE49-F238E27FC236}">
                <a16:creationId xmlns:a16="http://schemas.microsoft.com/office/drawing/2014/main" id="{238988D5-12F2-4DEF-5EAF-3DBF480F6636}"/>
              </a:ext>
            </a:extLst>
          </p:cNvPr>
          <p:cNvSpPr txBox="1">
            <a:spLocks/>
          </p:cNvSpPr>
          <p:nvPr userDrawn="1"/>
        </p:nvSpPr>
        <p:spPr>
          <a:xfrm>
            <a:off x="11191114" y="6429805"/>
            <a:ext cx="590486" cy="428194"/>
          </a:xfrm>
          <a:prstGeom prst="rect">
            <a:avLst/>
          </a:prstGeom>
        </p:spPr>
        <p:txBody>
          <a:bodyPr vert="horz" lIns="91440" tIns="45720" rIns="0" bIns="45720" rtlCol="0" anchor="ctr"/>
          <a:lstStyle>
            <a:defPPr>
              <a:defRPr lang="en-US"/>
            </a:defPPr>
            <a:lvl1pPr marL="0" algn="r" defTabSz="914400" rtl="0" eaLnBrk="1" latinLnBrk="0" hangingPunct="1">
              <a:defRPr sz="1100" b="0" i="0" kern="1200">
                <a:solidFill>
                  <a:schemeClr val="tx1"/>
                </a:solidFill>
                <a:latin typeface="Tenorit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CC70F3-8A23-524E-A78E-278D2A4B182B}" type="slidenum">
              <a:rPr lang="en-US" smtClean="0">
                <a:solidFill>
                  <a:schemeClr val="accent4">
                    <a:lumMod val="50000"/>
                  </a:schemeClr>
                </a:solidFill>
              </a:rPr>
              <a:pPr/>
              <a:t>‹#›</a:t>
            </a:fld>
            <a:endParaRPr lang="en-US">
              <a:solidFill>
                <a:schemeClr val="accent4">
                  <a:lumMod val="50000"/>
                </a:schemeClr>
              </a:solidFill>
            </a:endParaRPr>
          </a:p>
        </p:txBody>
      </p:sp>
      <p:sp>
        <p:nvSpPr>
          <p:cNvPr id="2" name="Text Placeholder 12">
            <a:extLst>
              <a:ext uri="{FF2B5EF4-FFF2-40B4-BE49-F238E27FC236}">
                <a16:creationId xmlns:a16="http://schemas.microsoft.com/office/drawing/2014/main" id="{AD8F6F6F-13C7-C7C5-324A-0F74E0B838CB}"/>
              </a:ext>
            </a:extLst>
          </p:cNvPr>
          <p:cNvSpPr>
            <a:spLocks noGrp="1"/>
          </p:cNvSpPr>
          <p:nvPr>
            <p:ph type="body" sz="quarter" idx="27" hasCustomPrompt="1"/>
          </p:nvPr>
        </p:nvSpPr>
        <p:spPr>
          <a:xfrm>
            <a:off x="396876" y="2807666"/>
            <a:ext cx="6429317" cy="3351834"/>
          </a:xfrm>
          <a:prstGeom prst="rect">
            <a:avLst/>
          </a:prstGeom>
        </p:spPr>
        <p:txBody>
          <a:bodyPr lIns="0" tIns="0" rIns="0" bIns="0" numCol="1" spcCol="288000">
            <a:noAutofit/>
          </a:bodyPr>
          <a:lstStyle>
            <a:lvl1pPr marL="0" marR="0" indent="0" algn="l" defTabSz="914400" rtl="0" eaLnBrk="1" fontAlgn="auto" latinLnBrk="0" hangingPunct="1">
              <a:lnSpc>
                <a:spcPct val="90000"/>
              </a:lnSpc>
              <a:spcBef>
                <a:spcPts val="1000"/>
              </a:spcBef>
              <a:spcAft>
                <a:spcPts val="600"/>
              </a:spcAft>
              <a:buClr>
                <a:schemeClr val="accent2"/>
              </a:buClr>
              <a:buSzTx/>
              <a:buFontTx/>
              <a:buNone/>
              <a:tabLst/>
              <a:defRPr>
                <a:solidFill>
                  <a:schemeClr val="accent6">
                    <a:lumMod val="50000"/>
                  </a:schemeClr>
                </a:solidFill>
              </a:defRPr>
            </a:lvl1pPr>
            <a:lvl2pPr marL="0" indent="0">
              <a:buFontTx/>
              <a:buNone/>
              <a:defRPr>
                <a:solidFill>
                  <a:schemeClr val="accent4">
                    <a:lumMod val="75000"/>
                  </a:schemeClr>
                </a:solidFill>
              </a:defRPr>
            </a:lvl2pPr>
            <a:lvl3pPr marL="828000">
              <a:defRPr>
                <a:solidFill>
                  <a:schemeClr val="accent4">
                    <a:lumMod val="75000"/>
                  </a:schemeClr>
                </a:solidFill>
              </a:defRPr>
            </a:lvl3pPr>
            <a:lvl4pPr marL="1080000">
              <a:defRPr>
                <a:solidFill>
                  <a:schemeClr val="accent4">
                    <a:lumMod val="75000"/>
                  </a:schemeClr>
                </a:solidFill>
              </a:defRPr>
            </a:lvl4pPr>
            <a:lvl5pPr marL="1296000">
              <a:defRPr>
                <a:solidFill>
                  <a:schemeClr val="accent4">
                    <a:lumMod val="75000"/>
                  </a:schemeClr>
                </a:solidFill>
              </a:defRPr>
            </a:lvl5pPr>
          </a:lstStyle>
          <a:p>
            <a:pPr lvl="0"/>
            <a:r>
              <a:rPr lang="en-US"/>
              <a:t>Click to add paragraph text</a:t>
            </a:r>
          </a:p>
        </p:txBody>
      </p:sp>
      <p:sp>
        <p:nvSpPr>
          <p:cNvPr id="3" name="Title 1">
            <a:extLst>
              <a:ext uri="{FF2B5EF4-FFF2-40B4-BE49-F238E27FC236}">
                <a16:creationId xmlns:a16="http://schemas.microsoft.com/office/drawing/2014/main" id="{3F30BA5F-E843-57C4-CBE6-CB03C2E04833}"/>
              </a:ext>
            </a:extLst>
          </p:cNvPr>
          <p:cNvSpPr>
            <a:spLocks noGrp="1"/>
          </p:cNvSpPr>
          <p:nvPr>
            <p:ph type="title" hasCustomPrompt="1"/>
          </p:nvPr>
        </p:nvSpPr>
        <p:spPr>
          <a:xfrm>
            <a:off x="410400" y="1382400"/>
            <a:ext cx="6415793" cy="1170300"/>
          </a:xfrm>
          <a:prstGeom prst="rect">
            <a:avLst/>
          </a:prstGeom>
        </p:spPr>
        <p:txBody>
          <a:bodyPr lIns="0" tIns="0" rIns="0" bIns="0" anchor="b" anchorCtr="0">
            <a:noAutofit/>
          </a:bodyPr>
          <a:lstStyle/>
          <a:p>
            <a:r>
              <a:rPr lang="en-US"/>
              <a:t>Title on two lines with paragraph below </a:t>
            </a:r>
          </a:p>
        </p:txBody>
      </p:sp>
    </p:spTree>
    <p:extLst>
      <p:ext uri="{BB962C8B-B14F-4D97-AF65-F5344CB8AC3E}">
        <p14:creationId xmlns:p14="http://schemas.microsoft.com/office/powerpoint/2010/main" val="92426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FES Content Slides 02 - 8">
    <p:spTree>
      <p:nvGrpSpPr>
        <p:cNvPr id="1" name=""/>
        <p:cNvGrpSpPr/>
        <p:nvPr/>
      </p:nvGrpSpPr>
      <p:grpSpPr>
        <a:xfrm>
          <a:off x="0" y="0"/>
          <a:ext cx="0" cy="0"/>
          <a:chOff x="0" y="0"/>
          <a:chExt cx="0" cy="0"/>
        </a:xfrm>
      </p:grpSpPr>
      <p:sp>
        <p:nvSpPr>
          <p:cNvPr id="16" name="Text Placeholder 12">
            <a:extLst>
              <a:ext uri="{FF2B5EF4-FFF2-40B4-BE49-F238E27FC236}">
                <a16:creationId xmlns:a16="http://schemas.microsoft.com/office/drawing/2014/main" id="{A31D5130-C079-D7F8-5901-E964D68A9410}"/>
              </a:ext>
            </a:extLst>
          </p:cNvPr>
          <p:cNvSpPr>
            <a:spLocks noGrp="1"/>
          </p:cNvSpPr>
          <p:nvPr>
            <p:ph type="body" sz="quarter" idx="27" hasCustomPrompt="1"/>
          </p:nvPr>
        </p:nvSpPr>
        <p:spPr>
          <a:xfrm>
            <a:off x="396876" y="2782400"/>
            <a:ext cx="6752400" cy="3085000"/>
          </a:xfrm>
          <a:prstGeom prst="rect">
            <a:avLst/>
          </a:prstGeom>
        </p:spPr>
        <p:txBody>
          <a:bodyPr lIns="0" tIns="0" rIns="0" bIns="0" numCol="1" spcCol="288000">
            <a:noAutofit/>
          </a:bodyPr>
          <a:lstStyle>
            <a:lvl1pPr marL="285750" marR="0" indent="-285750" algn="l" defTabSz="914400" rtl="0" eaLnBrk="1" fontAlgn="auto" latinLnBrk="0" hangingPunct="1">
              <a:lnSpc>
                <a:spcPct val="90000"/>
              </a:lnSpc>
              <a:spcBef>
                <a:spcPts val="1000"/>
              </a:spcBef>
              <a:spcAft>
                <a:spcPts val="600"/>
              </a:spcAft>
              <a:buClr>
                <a:schemeClr val="accent2"/>
              </a:buClr>
              <a:buSzTx/>
              <a:buFont typeface="Wingdings" pitchFamily="2" charset="2"/>
              <a:buChar char="§"/>
              <a:tabLst/>
              <a:defRPr>
                <a:solidFill>
                  <a:schemeClr val="accent6">
                    <a:lumMod val="50000"/>
                  </a:schemeClr>
                </a:solidFill>
              </a:defRPr>
            </a:lvl1pPr>
            <a:lvl2pPr marL="540000">
              <a:defRPr>
                <a:solidFill>
                  <a:schemeClr val="accent6">
                    <a:lumMod val="50000"/>
                  </a:schemeClr>
                </a:solidFill>
              </a:defRPr>
            </a:lvl2pPr>
            <a:lvl3pPr marL="828000">
              <a:lnSpc>
                <a:spcPct val="80000"/>
              </a:lnSpc>
              <a:defRPr>
                <a:solidFill>
                  <a:schemeClr val="accent6">
                    <a:lumMod val="50000"/>
                  </a:schemeClr>
                </a:solidFill>
              </a:defRPr>
            </a:lvl3pPr>
            <a:lvl4pPr marL="1080000">
              <a:lnSpc>
                <a:spcPct val="80000"/>
              </a:lnSpc>
              <a:defRPr>
                <a:solidFill>
                  <a:schemeClr val="accent6">
                    <a:lumMod val="50000"/>
                  </a:schemeClr>
                </a:solidFill>
              </a:defRPr>
            </a:lvl4pPr>
            <a:lvl5pPr marL="1296000">
              <a:lnSpc>
                <a:spcPct val="80000"/>
              </a:lnSpc>
              <a:defRPr>
                <a:solidFill>
                  <a:schemeClr val="accent6">
                    <a:lumMod val="50000"/>
                  </a:schemeClr>
                </a:solidFill>
              </a:defRPr>
            </a:lvl5pPr>
          </a:lstStyle>
          <a:p>
            <a:pPr lvl="0"/>
            <a:r>
              <a:rPr lang="en-US"/>
              <a:t>Click to add bulleted text</a:t>
            </a:r>
          </a:p>
          <a:p>
            <a:pPr lvl="1"/>
            <a:r>
              <a:rPr lang="en-US"/>
              <a:t>Second level</a:t>
            </a:r>
          </a:p>
          <a:p>
            <a:pPr lvl="2"/>
            <a:r>
              <a:rPr lang="en-US"/>
              <a:t>Third level</a:t>
            </a:r>
          </a:p>
          <a:p>
            <a:pPr lvl="3"/>
            <a:r>
              <a:rPr lang="en-US"/>
              <a:t>Fourth level</a:t>
            </a:r>
          </a:p>
          <a:p>
            <a:pPr lvl="4"/>
            <a:r>
              <a:rPr lang="en-US"/>
              <a:t>Fifth level</a:t>
            </a:r>
          </a:p>
        </p:txBody>
      </p:sp>
      <p:sp>
        <p:nvSpPr>
          <p:cNvPr id="17" name="Footer Placeholder 3">
            <a:extLst>
              <a:ext uri="{FF2B5EF4-FFF2-40B4-BE49-F238E27FC236}">
                <a16:creationId xmlns:a16="http://schemas.microsoft.com/office/drawing/2014/main" id="{158D7D02-B3DE-020C-B5AA-09CAD082A9C9}"/>
              </a:ext>
            </a:extLst>
          </p:cNvPr>
          <p:cNvSpPr>
            <a:spLocks noGrp="1"/>
          </p:cNvSpPr>
          <p:nvPr>
            <p:ph type="ftr" sz="quarter" idx="11"/>
          </p:nvPr>
        </p:nvSpPr>
        <p:spPr>
          <a:xfrm>
            <a:off x="397419" y="6429806"/>
            <a:ext cx="7340817" cy="428194"/>
          </a:xfrm>
          <a:prstGeom prst="rect">
            <a:avLst/>
          </a:prstGeom>
        </p:spPr>
        <p:txBody>
          <a:bodyPr lIns="0" tIns="0" rIns="0" bIns="0"/>
          <a:lstStyle>
            <a:lvl1pPr algn="l">
              <a:defRPr sz="900"/>
            </a:lvl1pPr>
          </a:lstStyle>
          <a:p>
            <a:r>
              <a:rPr lang="en-CA"/>
              <a:t>This document contains confidential information and should not be circulated to third parties without prior written consent from Field Effect.</a:t>
            </a:r>
          </a:p>
        </p:txBody>
      </p:sp>
      <p:sp>
        <p:nvSpPr>
          <p:cNvPr id="19" name="Slide Number Placeholder 5">
            <a:extLst>
              <a:ext uri="{FF2B5EF4-FFF2-40B4-BE49-F238E27FC236}">
                <a16:creationId xmlns:a16="http://schemas.microsoft.com/office/drawing/2014/main" id="{238988D5-12F2-4DEF-5EAF-3DBF480F6636}"/>
              </a:ext>
            </a:extLst>
          </p:cNvPr>
          <p:cNvSpPr txBox="1">
            <a:spLocks/>
          </p:cNvSpPr>
          <p:nvPr userDrawn="1"/>
        </p:nvSpPr>
        <p:spPr>
          <a:xfrm>
            <a:off x="11191114" y="6429805"/>
            <a:ext cx="590486" cy="428194"/>
          </a:xfrm>
          <a:prstGeom prst="rect">
            <a:avLst/>
          </a:prstGeom>
        </p:spPr>
        <p:txBody>
          <a:bodyPr vert="horz" lIns="91440" tIns="45720" rIns="0" bIns="45720" rtlCol="0" anchor="ctr"/>
          <a:lstStyle>
            <a:defPPr>
              <a:defRPr lang="en-US"/>
            </a:defPPr>
            <a:lvl1pPr marL="0" algn="r" defTabSz="914400" rtl="0" eaLnBrk="1" latinLnBrk="0" hangingPunct="1">
              <a:defRPr sz="1100" b="0" i="0" kern="1200">
                <a:solidFill>
                  <a:schemeClr val="tx1"/>
                </a:solidFill>
                <a:latin typeface="Tenorit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CC70F3-8A23-524E-A78E-278D2A4B182B}" type="slidenum">
              <a:rPr lang="en-US" smtClean="0">
                <a:solidFill>
                  <a:schemeClr val="accent4">
                    <a:lumMod val="50000"/>
                  </a:schemeClr>
                </a:solidFill>
              </a:rPr>
              <a:pPr/>
              <a:t>‹#›</a:t>
            </a:fld>
            <a:endParaRPr lang="en-US">
              <a:solidFill>
                <a:schemeClr val="accent4">
                  <a:lumMod val="50000"/>
                </a:schemeClr>
              </a:solidFill>
            </a:endParaRPr>
          </a:p>
        </p:txBody>
      </p:sp>
      <p:sp>
        <p:nvSpPr>
          <p:cNvPr id="21" name="Title 1">
            <a:extLst>
              <a:ext uri="{FF2B5EF4-FFF2-40B4-BE49-F238E27FC236}">
                <a16:creationId xmlns:a16="http://schemas.microsoft.com/office/drawing/2014/main" id="{836F7507-F88D-27FA-B2E7-B826A2068F6F}"/>
              </a:ext>
            </a:extLst>
          </p:cNvPr>
          <p:cNvSpPr>
            <a:spLocks noGrp="1"/>
          </p:cNvSpPr>
          <p:nvPr>
            <p:ph type="title" hasCustomPrompt="1"/>
          </p:nvPr>
        </p:nvSpPr>
        <p:spPr>
          <a:xfrm>
            <a:off x="410400" y="1382400"/>
            <a:ext cx="6752400" cy="1170300"/>
          </a:xfrm>
          <a:prstGeom prst="rect">
            <a:avLst/>
          </a:prstGeom>
        </p:spPr>
        <p:txBody>
          <a:bodyPr lIns="0" tIns="0" rIns="0" bIns="0" anchor="b" anchorCtr="0">
            <a:noAutofit/>
          </a:bodyPr>
          <a:lstStyle/>
          <a:p>
            <a:r>
              <a:rPr lang="en-US"/>
              <a:t>Title on two lines list copy below</a:t>
            </a:r>
          </a:p>
        </p:txBody>
      </p:sp>
    </p:spTree>
    <p:extLst>
      <p:ext uri="{BB962C8B-B14F-4D97-AF65-F5344CB8AC3E}">
        <p14:creationId xmlns:p14="http://schemas.microsoft.com/office/powerpoint/2010/main" val="905863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ES Content Slides 02 -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347F3-07C5-B74A-B644-67BD6DB4941D}"/>
              </a:ext>
            </a:extLst>
          </p:cNvPr>
          <p:cNvSpPr>
            <a:spLocks noGrp="1"/>
          </p:cNvSpPr>
          <p:nvPr>
            <p:ph type="title" hasCustomPrompt="1"/>
          </p:nvPr>
        </p:nvSpPr>
        <p:spPr>
          <a:xfrm>
            <a:off x="410400" y="1381402"/>
            <a:ext cx="6415793" cy="771209"/>
          </a:xfrm>
          <a:prstGeom prst="rect">
            <a:avLst/>
          </a:prstGeom>
        </p:spPr>
        <p:txBody>
          <a:bodyPr lIns="0" tIns="0" rIns="0" bIns="0" anchor="b" anchorCtr="0">
            <a:noAutofit/>
          </a:bodyPr>
          <a:lstStyle/>
          <a:p>
            <a:r>
              <a:rPr lang="en-US"/>
              <a:t>Title for Presenters</a:t>
            </a:r>
          </a:p>
        </p:txBody>
      </p:sp>
      <p:sp>
        <p:nvSpPr>
          <p:cNvPr id="23" name="Picture Placeholder 22">
            <a:extLst>
              <a:ext uri="{FF2B5EF4-FFF2-40B4-BE49-F238E27FC236}">
                <a16:creationId xmlns:a16="http://schemas.microsoft.com/office/drawing/2014/main" id="{D7BF3241-B6E5-F845-B31D-3F824773F353}"/>
              </a:ext>
            </a:extLst>
          </p:cNvPr>
          <p:cNvSpPr>
            <a:spLocks noGrp="1" noChangeAspect="1"/>
          </p:cNvSpPr>
          <p:nvPr>
            <p:ph type="pic" sz="quarter" idx="18" hasCustomPrompt="1"/>
          </p:nvPr>
        </p:nvSpPr>
        <p:spPr>
          <a:xfrm>
            <a:off x="410308" y="2674277"/>
            <a:ext cx="1500831" cy="1464790"/>
          </a:xfrm>
          <a:prstGeom prst="rect">
            <a:avLst/>
          </a:prstGeom>
          <a:solidFill>
            <a:schemeClr val="accent6">
              <a:alpha val="50000"/>
            </a:schemeClr>
          </a:solidFill>
        </p:spPr>
        <p:txBody>
          <a:bodyPr tIns="144000"/>
          <a:lstStyle>
            <a:lvl1pPr marL="0" indent="0" algn="ctr">
              <a:buNone/>
              <a:defRPr sz="1600">
                <a:solidFill>
                  <a:schemeClr val="accent2"/>
                </a:solidFill>
              </a:defRPr>
            </a:lvl1pPr>
          </a:lstStyle>
          <a:p>
            <a:r>
              <a:rPr lang="en-US"/>
              <a:t>Headshot </a:t>
            </a:r>
          </a:p>
        </p:txBody>
      </p:sp>
      <p:cxnSp>
        <p:nvCxnSpPr>
          <p:cNvPr id="20" name="Straight Connector 19">
            <a:extLst>
              <a:ext uri="{FF2B5EF4-FFF2-40B4-BE49-F238E27FC236}">
                <a16:creationId xmlns:a16="http://schemas.microsoft.com/office/drawing/2014/main" id="{8BE09C08-450D-1E4B-A03D-D083D31866D9}"/>
              </a:ext>
            </a:extLst>
          </p:cNvPr>
          <p:cNvCxnSpPr>
            <a:cxnSpLocks/>
          </p:cNvCxnSpPr>
          <p:nvPr userDrawn="1"/>
        </p:nvCxnSpPr>
        <p:spPr>
          <a:xfrm>
            <a:off x="410308" y="2479590"/>
            <a:ext cx="66839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icture Placeholder 22">
            <a:extLst>
              <a:ext uri="{FF2B5EF4-FFF2-40B4-BE49-F238E27FC236}">
                <a16:creationId xmlns:a16="http://schemas.microsoft.com/office/drawing/2014/main" id="{CB36FBCB-C16C-6348-BDA4-412B250E19C2}"/>
              </a:ext>
            </a:extLst>
          </p:cNvPr>
          <p:cNvSpPr>
            <a:spLocks noGrp="1" noChangeAspect="1"/>
          </p:cNvSpPr>
          <p:nvPr>
            <p:ph type="pic" sz="quarter" idx="21" hasCustomPrompt="1"/>
          </p:nvPr>
        </p:nvSpPr>
        <p:spPr>
          <a:xfrm>
            <a:off x="410308" y="4599776"/>
            <a:ext cx="1500831" cy="1464790"/>
          </a:xfrm>
          <a:prstGeom prst="rect">
            <a:avLst/>
          </a:prstGeom>
          <a:solidFill>
            <a:schemeClr val="accent6">
              <a:alpha val="50000"/>
            </a:schemeClr>
          </a:solidFill>
        </p:spPr>
        <p:txBody>
          <a:bodyPr tIns="144000"/>
          <a:lstStyle>
            <a:lvl1pPr marL="0" indent="0" algn="ctr">
              <a:buNone/>
              <a:defRPr sz="1800">
                <a:solidFill>
                  <a:schemeClr val="accent2"/>
                </a:solidFill>
              </a:defRPr>
            </a:lvl1pPr>
          </a:lstStyle>
          <a:p>
            <a:r>
              <a:rPr lang="en-US"/>
              <a:t>Headshot</a:t>
            </a:r>
          </a:p>
        </p:txBody>
      </p:sp>
      <p:cxnSp>
        <p:nvCxnSpPr>
          <p:cNvPr id="12" name="Straight Connector 11">
            <a:extLst>
              <a:ext uri="{FF2B5EF4-FFF2-40B4-BE49-F238E27FC236}">
                <a16:creationId xmlns:a16="http://schemas.microsoft.com/office/drawing/2014/main" id="{DD45F053-F1E9-2C4C-9000-D9B1B0D89140}"/>
              </a:ext>
            </a:extLst>
          </p:cNvPr>
          <p:cNvCxnSpPr>
            <a:cxnSpLocks/>
          </p:cNvCxnSpPr>
          <p:nvPr userDrawn="1"/>
        </p:nvCxnSpPr>
        <p:spPr>
          <a:xfrm>
            <a:off x="310488" y="4405089"/>
            <a:ext cx="678372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DC84DDE8-3EF9-F644-B522-ECE9831B77E5}"/>
              </a:ext>
            </a:extLst>
          </p:cNvPr>
          <p:cNvSpPr>
            <a:spLocks noGrp="1"/>
          </p:cNvSpPr>
          <p:nvPr>
            <p:ph type="body" sz="quarter" idx="22" hasCustomPrompt="1"/>
          </p:nvPr>
        </p:nvSpPr>
        <p:spPr>
          <a:xfrm>
            <a:off x="2173445" y="4616087"/>
            <a:ext cx="4920772" cy="339045"/>
          </a:xfrm>
        </p:spPr>
        <p:txBody>
          <a:bodyPr>
            <a:noAutofit/>
          </a:bodyPr>
          <a:lstStyle>
            <a:lvl1pPr marL="0" indent="0">
              <a:buNone/>
              <a:defRPr sz="1400" b="1">
                <a:solidFill>
                  <a:schemeClr val="accent2"/>
                </a:solidFill>
                <a:latin typeface="Neue Haas Grotesk Text Pro" panose="020B0504020202020204" pitchFamily="34" charset="77"/>
              </a:defRPr>
            </a:lvl1pPr>
          </a:lstStyle>
          <a:p>
            <a:pPr lvl="0"/>
            <a:r>
              <a:rPr lang="en-US"/>
              <a:t>Name of presenter </a:t>
            </a:r>
          </a:p>
        </p:txBody>
      </p:sp>
      <p:sp>
        <p:nvSpPr>
          <p:cNvPr id="14" name="Text Placeholder 3">
            <a:extLst>
              <a:ext uri="{FF2B5EF4-FFF2-40B4-BE49-F238E27FC236}">
                <a16:creationId xmlns:a16="http://schemas.microsoft.com/office/drawing/2014/main" id="{B1CA966C-6EF4-664C-AAD6-76101E60A3A2}"/>
              </a:ext>
            </a:extLst>
          </p:cNvPr>
          <p:cNvSpPr>
            <a:spLocks noGrp="1"/>
          </p:cNvSpPr>
          <p:nvPr>
            <p:ph type="body" sz="quarter" idx="23" hasCustomPrompt="1"/>
          </p:nvPr>
        </p:nvSpPr>
        <p:spPr>
          <a:xfrm>
            <a:off x="2173654" y="5058918"/>
            <a:ext cx="4920564" cy="1005648"/>
          </a:xfrm>
        </p:spPr>
        <p:txBody>
          <a:bodyPr>
            <a:noAutofit/>
          </a:bodyPr>
          <a:lstStyle>
            <a:lvl1pPr marL="0" indent="0">
              <a:buNone/>
              <a:defRPr sz="1400">
                <a:solidFill>
                  <a:schemeClr val="accent6">
                    <a:lumMod val="75000"/>
                  </a:schemeClr>
                </a:solidFill>
              </a:defRPr>
            </a:lvl1pPr>
          </a:lstStyle>
          <a:p>
            <a:pPr lvl="0"/>
            <a:r>
              <a:rPr lang="en-US"/>
              <a:t>Bio of presenter</a:t>
            </a:r>
          </a:p>
        </p:txBody>
      </p:sp>
      <p:sp>
        <p:nvSpPr>
          <p:cNvPr id="16" name="Text Placeholder 4">
            <a:extLst>
              <a:ext uri="{FF2B5EF4-FFF2-40B4-BE49-F238E27FC236}">
                <a16:creationId xmlns:a16="http://schemas.microsoft.com/office/drawing/2014/main" id="{D5180C4B-6AA7-7C41-A912-4E6664AB8836}"/>
              </a:ext>
            </a:extLst>
          </p:cNvPr>
          <p:cNvSpPr>
            <a:spLocks noGrp="1"/>
          </p:cNvSpPr>
          <p:nvPr>
            <p:ph type="body" sz="quarter" idx="24" hasCustomPrompt="1"/>
          </p:nvPr>
        </p:nvSpPr>
        <p:spPr>
          <a:xfrm>
            <a:off x="2173445" y="2679842"/>
            <a:ext cx="4920772" cy="339045"/>
          </a:xfrm>
        </p:spPr>
        <p:txBody>
          <a:bodyPr>
            <a:noAutofit/>
          </a:bodyPr>
          <a:lstStyle>
            <a:lvl1pPr marL="0" indent="0">
              <a:buNone/>
              <a:defRPr sz="1400" b="1">
                <a:solidFill>
                  <a:schemeClr val="accent2"/>
                </a:solidFill>
                <a:latin typeface="Neue Haas Grotesk Text Pro" panose="020B0504020202020204" pitchFamily="34" charset="77"/>
              </a:defRPr>
            </a:lvl1pPr>
          </a:lstStyle>
          <a:p>
            <a:pPr lvl="0"/>
            <a:r>
              <a:rPr lang="en-US"/>
              <a:t>Name of presenter </a:t>
            </a:r>
          </a:p>
        </p:txBody>
      </p:sp>
      <p:sp>
        <p:nvSpPr>
          <p:cNvPr id="17" name="Text Placeholder 3">
            <a:extLst>
              <a:ext uri="{FF2B5EF4-FFF2-40B4-BE49-F238E27FC236}">
                <a16:creationId xmlns:a16="http://schemas.microsoft.com/office/drawing/2014/main" id="{ECAA4909-B22F-4744-949C-585CE762BBA3}"/>
              </a:ext>
            </a:extLst>
          </p:cNvPr>
          <p:cNvSpPr>
            <a:spLocks noGrp="1"/>
          </p:cNvSpPr>
          <p:nvPr>
            <p:ph type="body" sz="quarter" idx="25" hasCustomPrompt="1"/>
          </p:nvPr>
        </p:nvSpPr>
        <p:spPr>
          <a:xfrm>
            <a:off x="2173654" y="3122672"/>
            <a:ext cx="4920564" cy="1016395"/>
          </a:xfrm>
        </p:spPr>
        <p:txBody>
          <a:bodyPr>
            <a:noAutofit/>
          </a:bodyPr>
          <a:lstStyle>
            <a:lvl1pPr marL="0" indent="0">
              <a:buNone/>
              <a:defRPr sz="1400">
                <a:solidFill>
                  <a:schemeClr val="accent6">
                    <a:lumMod val="75000"/>
                  </a:schemeClr>
                </a:solidFill>
              </a:defRPr>
            </a:lvl1pPr>
          </a:lstStyle>
          <a:p>
            <a:pPr lvl="0"/>
            <a:r>
              <a:rPr lang="en-US"/>
              <a:t>Bio of presenter</a:t>
            </a:r>
          </a:p>
        </p:txBody>
      </p:sp>
      <p:sp>
        <p:nvSpPr>
          <p:cNvPr id="5" name="Footer Placeholder 3">
            <a:extLst>
              <a:ext uri="{FF2B5EF4-FFF2-40B4-BE49-F238E27FC236}">
                <a16:creationId xmlns:a16="http://schemas.microsoft.com/office/drawing/2014/main" id="{B2C090C2-5085-AF98-C198-9143A8E426D4}"/>
              </a:ext>
            </a:extLst>
          </p:cNvPr>
          <p:cNvSpPr>
            <a:spLocks noGrp="1"/>
          </p:cNvSpPr>
          <p:nvPr>
            <p:ph type="ftr" sz="quarter" idx="11"/>
          </p:nvPr>
        </p:nvSpPr>
        <p:spPr>
          <a:xfrm>
            <a:off x="397419" y="6429806"/>
            <a:ext cx="7340817" cy="428194"/>
          </a:xfrm>
          <a:prstGeom prst="rect">
            <a:avLst/>
          </a:prstGeom>
        </p:spPr>
        <p:txBody>
          <a:bodyPr lIns="0" tIns="0" rIns="0" bIns="0"/>
          <a:lstStyle>
            <a:lvl1pPr algn="l">
              <a:defRPr sz="900"/>
            </a:lvl1pPr>
          </a:lstStyle>
          <a:p>
            <a:r>
              <a:rPr lang="en-CA"/>
              <a:t>This document contains confidential information and should not be circulated to third parties without prior written consent from Field Effect.</a:t>
            </a:r>
          </a:p>
        </p:txBody>
      </p:sp>
      <p:sp>
        <p:nvSpPr>
          <p:cNvPr id="7" name="Slide Number Placeholder 5">
            <a:extLst>
              <a:ext uri="{FF2B5EF4-FFF2-40B4-BE49-F238E27FC236}">
                <a16:creationId xmlns:a16="http://schemas.microsoft.com/office/drawing/2014/main" id="{092D1888-7707-0EBA-2C39-CD0B4C2A5930}"/>
              </a:ext>
            </a:extLst>
          </p:cNvPr>
          <p:cNvSpPr txBox="1">
            <a:spLocks/>
          </p:cNvSpPr>
          <p:nvPr userDrawn="1"/>
        </p:nvSpPr>
        <p:spPr>
          <a:xfrm>
            <a:off x="11191114" y="6429805"/>
            <a:ext cx="590486" cy="428194"/>
          </a:xfrm>
          <a:prstGeom prst="rect">
            <a:avLst/>
          </a:prstGeom>
        </p:spPr>
        <p:txBody>
          <a:bodyPr vert="horz" lIns="91440" tIns="45720" rIns="0" bIns="45720" rtlCol="0" anchor="ctr"/>
          <a:lstStyle>
            <a:defPPr>
              <a:defRPr lang="en-US"/>
            </a:defPPr>
            <a:lvl1pPr marL="0" algn="r" defTabSz="914400" rtl="0" eaLnBrk="1" latinLnBrk="0" hangingPunct="1">
              <a:defRPr sz="1100" b="0" i="0" kern="1200">
                <a:solidFill>
                  <a:schemeClr val="tx1"/>
                </a:solidFill>
                <a:latin typeface="Tenorit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CC70F3-8A23-524E-A78E-278D2A4B182B}" type="slidenum">
              <a:rPr lang="en-US" smtClean="0">
                <a:solidFill>
                  <a:schemeClr val="accent4">
                    <a:lumMod val="50000"/>
                  </a:schemeClr>
                </a:solidFill>
              </a:rPr>
              <a:pPr/>
              <a:t>‹#›</a:t>
            </a:fld>
            <a:endParaRPr lang="en-US">
              <a:solidFill>
                <a:schemeClr val="accent4">
                  <a:lumMod val="50000"/>
                </a:schemeClr>
              </a:solidFill>
            </a:endParaRPr>
          </a:p>
        </p:txBody>
      </p:sp>
      <p:sp>
        <p:nvSpPr>
          <p:cNvPr id="15" name="Picture Placeholder 6">
            <a:extLst>
              <a:ext uri="{FF2B5EF4-FFF2-40B4-BE49-F238E27FC236}">
                <a16:creationId xmlns:a16="http://schemas.microsoft.com/office/drawing/2014/main" id="{4F942316-F877-F9F2-4C62-145EE5EABCF5}"/>
              </a:ext>
            </a:extLst>
          </p:cNvPr>
          <p:cNvSpPr>
            <a:spLocks noGrp="1"/>
          </p:cNvSpPr>
          <p:nvPr>
            <p:ph type="pic" sz="quarter" idx="27" hasCustomPrompt="1"/>
          </p:nvPr>
        </p:nvSpPr>
        <p:spPr>
          <a:xfrm>
            <a:off x="7738236" y="0"/>
            <a:ext cx="4453764" cy="6429805"/>
          </a:xfrm>
          <a:solidFill>
            <a:schemeClr val="tx2"/>
          </a:solidFill>
        </p:spPr>
        <p:txBody>
          <a:bodyPr bIns="1620000" anchor="ctr"/>
          <a:lstStyle>
            <a:lvl1pPr marL="0" indent="0" algn="ctr">
              <a:buNone/>
              <a:defRPr>
                <a:solidFill>
                  <a:schemeClr val="accent5"/>
                </a:solidFill>
              </a:defRPr>
            </a:lvl1pPr>
          </a:lstStyle>
          <a:p>
            <a:r>
              <a:rPr lang="en-US"/>
              <a:t>Click to add image</a:t>
            </a:r>
          </a:p>
          <a:p>
            <a:endParaRPr lang="en-US"/>
          </a:p>
          <a:p>
            <a:endParaRPr lang="en-US"/>
          </a:p>
        </p:txBody>
      </p:sp>
    </p:spTree>
    <p:extLst>
      <p:ext uri="{BB962C8B-B14F-4D97-AF65-F5344CB8AC3E}">
        <p14:creationId xmlns:p14="http://schemas.microsoft.com/office/powerpoint/2010/main" val="3407632678"/>
      </p:ext>
    </p:extLst>
  </p:cSld>
  <p:clrMapOvr>
    <a:masterClrMapping/>
  </p:clrMapOvr>
  <p:extLst>
    <p:ext uri="{DCECCB84-F9BA-43D5-87BE-67443E8EF086}">
      <p15:sldGuideLst xmlns:p15="http://schemas.microsoft.com/office/powerpoint/2012/main">
        <p15:guide id="1" orient="horz" pos="2160">
          <p15:clr>
            <a:srgbClr val="FBAE40"/>
          </p15:clr>
        </p15:guide>
        <p15:guide id="2" pos="742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ES Content Slides 02 - 2">
    <p:bg>
      <p:bgPr>
        <a:solidFill>
          <a:schemeClr val="bg1"/>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12127790-AED4-B2D1-EA7A-4BA7B13F3E7C}"/>
              </a:ext>
            </a:extLst>
          </p:cNvPr>
          <p:cNvSpPr>
            <a:spLocks noGrp="1"/>
          </p:cNvSpPr>
          <p:nvPr>
            <p:ph type="title" hasCustomPrompt="1"/>
          </p:nvPr>
        </p:nvSpPr>
        <p:spPr>
          <a:xfrm>
            <a:off x="410400" y="1382400"/>
            <a:ext cx="6415793" cy="771209"/>
          </a:xfrm>
          <a:prstGeom prst="rect">
            <a:avLst/>
          </a:prstGeom>
        </p:spPr>
        <p:txBody>
          <a:bodyPr lIns="0" tIns="0" rIns="0" bIns="0" anchor="b" anchorCtr="0">
            <a:noAutofit/>
          </a:bodyPr>
          <a:lstStyle/>
          <a:p>
            <a:r>
              <a:rPr lang="en-US"/>
              <a:t>Title for Presenters</a:t>
            </a:r>
          </a:p>
        </p:txBody>
      </p:sp>
      <p:sp>
        <p:nvSpPr>
          <p:cNvPr id="21" name="Picture Placeholder 22">
            <a:extLst>
              <a:ext uri="{FF2B5EF4-FFF2-40B4-BE49-F238E27FC236}">
                <a16:creationId xmlns:a16="http://schemas.microsoft.com/office/drawing/2014/main" id="{1F6D1CFF-3736-A7D0-A7E3-E1B82ABC10E6}"/>
              </a:ext>
            </a:extLst>
          </p:cNvPr>
          <p:cNvSpPr>
            <a:spLocks noGrp="1" noChangeAspect="1"/>
          </p:cNvSpPr>
          <p:nvPr>
            <p:ph type="pic" sz="quarter" idx="18" hasCustomPrompt="1"/>
          </p:nvPr>
        </p:nvSpPr>
        <p:spPr>
          <a:xfrm>
            <a:off x="410308" y="2674277"/>
            <a:ext cx="1500831" cy="1464790"/>
          </a:xfrm>
          <a:prstGeom prst="rect">
            <a:avLst/>
          </a:prstGeom>
          <a:solidFill>
            <a:schemeClr val="accent6">
              <a:alpha val="50000"/>
            </a:schemeClr>
          </a:solidFill>
        </p:spPr>
        <p:txBody>
          <a:bodyPr tIns="144000"/>
          <a:lstStyle>
            <a:lvl1pPr marL="0" indent="0" algn="ctr">
              <a:buNone/>
              <a:defRPr sz="1600">
                <a:solidFill>
                  <a:schemeClr val="accent2"/>
                </a:solidFill>
              </a:defRPr>
            </a:lvl1pPr>
          </a:lstStyle>
          <a:p>
            <a:r>
              <a:rPr lang="en-US"/>
              <a:t>Headshot </a:t>
            </a:r>
          </a:p>
        </p:txBody>
      </p:sp>
      <p:cxnSp>
        <p:nvCxnSpPr>
          <p:cNvPr id="22" name="Straight Connector 21">
            <a:extLst>
              <a:ext uri="{FF2B5EF4-FFF2-40B4-BE49-F238E27FC236}">
                <a16:creationId xmlns:a16="http://schemas.microsoft.com/office/drawing/2014/main" id="{6E75D4F2-11DE-495A-67C4-B76DCCE00E80}"/>
              </a:ext>
            </a:extLst>
          </p:cNvPr>
          <p:cNvCxnSpPr>
            <a:cxnSpLocks/>
          </p:cNvCxnSpPr>
          <p:nvPr userDrawn="1"/>
        </p:nvCxnSpPr>
        <p:spPr>
          <a:xfrm>
            <a:off x="410308" y="2479590"/>
            <a:ext cx="66839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 Placeholder 4">
            <a:extLst>
              <a:ext uri="{FF2B5EF4-FFF2-40B4-BE49-F238E27FC236}">
                <a16:creationId xmlns:a16="http://schemas.microsoft.com/office/drawing/2014/main" id="{1DD2993F-4207-F4A8-45FF-2DCB43CF9C7E}"/>
              </a:ext>
            </a:extLst>
          </p:cNvPr>
          <p:cNvSpPr>
            <a:spLocks noGrp="1"/>
          </p:cNvSpPr>
          <p:nvPr>
            <p:ph type="body" sz="quarter" idx="24" hasCustomPrompt="1"/>
          </p:nvPr>
        </p:nvSpPr>
        <p:spPr>
          <a:xfrm>
            <a:off x="2173445" y="2679842"/>
            <a:ext cx="4920772" cy="339045"/>
          </a:xfrm>
        </p:spPr>
        <p:txBody>
          <a:bodyPr>
            <a:noAutofit/>
          </a:bodyPr>
          <a:lstStyle>
            <a:lvl1pPr marL="0" indent="0">
              <a:buNone/>
              <a:defRPr sz="1400" b="1">
                <a:solidFill>
                  <a:schemeClr val="accent2"/>
                </a:solidFill>
                <a:latin typeface="Neue Haas Grotesk Text Pro" panose="020B0504020202020204" pitchFamily="34" charset="77"/>
              </a:defRPr>
            </a:lvl1pPr>
          </a:lstStyle>
          <a:p>
            <a:pPr lvl="0"/>
            <a:r>
              <a:rPr lang="en-US"/>
              <a:t>Name of presenter </a:t>
            </a:r>
          </a:p>
        </p:txBody>
      </p:sp>
      <p:sp>
        <p:nvSpPr>
          <p:cNvPr id="25" name="Text Placeholder 3">
            <a:extLst>
              <a:ext uri="{FF2B5EF4-FFF2-40B4-BE49-F238E27FC236}">
                <a16:creationId xmlns:a16="http://schemas.microsoft.com/office/drawing/2014/main" id="{F018C31C-E0F2-0FEC-C48A-EB56A216D5C6}"/>
              </a:ext>
            </a:extLst>
          </p:cNvPr>
          <p:cNvSpPr>
            <a:spLocks noGrp="1"/>
          </p:cNvSpPr>
          <p:nvPr>
            <p:ph type="body" sz="quarter" idx="25" hasCustomPrompt="1"/>
          </p:nvPr>
        </p:nvSpPr>
        <p:spPr>
          <a:xfrm>
            <a:off x="2173654" y="3122672"/>
            <a:ext cx="4920564" cy="1016395"/>
          </a:xfrm>
        </p:spPr>
        <p:txBody>
          <a:bodyPr>
            <a:noAutofit/>
          </a:bodyPr>
          <a:lstStyle>
            <a:lvl1pPr marL="0" indent="0">
              <a:buNone/>
              <a:defRPr sz="1400">
                <a:solidFill>
                  <a:schemeClr val="accent6">
                    <a:lumMod val="75000"/>
                  </a:schemeClr>
                </a:solidFill>
              </a:defRPr>
            </a:lvl1pPr>
          </a:lstStyle>
          <a:p>
            <a:pPr lvl="0"/>
            <a:r>
              <a:rPr lang="en-US"/>
              <a:t>Bio of presenter</a:t>
            </a:r>
          </a:p>
        </p:txBody>
      </p:sp>
      <p:sp>
        <p:nvSpPr>
          <p:cNvPr id="23" name="Footer Placeholder 3">
            <a:extLst>
              <a:ext uri="{FF2B5EF4-FFF2-40B4-BE49-F238E27FC236}">
                <a16:creationId xmlns:a16="http://schemas.microsoft.com/office/drawing/2014/main" id="{B1A9E0E6-0BC7-3B15-7955-E532A0FB9835}"/>
              </a:ext>
            </a:extLst>
          </p:cNvPr>
          <p:cNvSpPr>
            <a:spLocks noGrp="1"/>
          </p:cNvSpPr>
          <p:nvPr>
            <p:ph type="ftr" sz="quarter" idx="11"/>
          </p:nvPr>
        </p:nvSpPr>
        <p:spPr>
          <a:xfrm>
            <a:off x="397419" y="6429806"/>
            <a:ext cx="7340817" cy="428194"/>
          </a:xfrm>
          <a:prstGeom prst="rect">
            <a:avLst/>
          </a:prstGeom>
        </p:spPr>
        <p:txBody>
          <a:bodyPr lIns="0" tIns="0" rIns="0" bIns="0"/>
          <a:lstStyle>
            <a:lvl1pPr algn="l">
              <a:defRPr sz="900"/>
            </a:lvl1pPr>
          </a:lstStyle>
          <a:p>
            <a:r>
              <a:rPr lang="en-CA"/>
              <a:t>This document contains confidential information and should not be circulated to third parties without prior written consent from Field Effect.</a:t>
            </a:r>
          </a:p>
        </p:txBody>
      </p:sp>
      <p:sp>
        <p:nvSpPr>
          <p:cNvPr id="27" name="Slide Number Placeholder 5">
            <a:extLst>
              <a:ext uri="{FF2B5EF4-FFF2-40B4-BE49-F238E27FC236}">
                <a16:creationId xmlns:a16="http://schemas.microsoft.com/office/drawing/2014/main" id="{46E9283C-C0C8-4455-716C-E2676E4CE792}"/>
              </a:ext>
            </a:extLst>
          </p:cNvPr>
          <p:cNvSpPr txBox="1">
            <a:spLocks/>
          </p:cNvSpPr>
          <p:nvPr userDrawn="1"/>
        </p:nvSpPr>
        <p:spPr>
          <a:xfrm>
            <a:off x="11191114" y="6429805"/>
            <a:ext cx="590486" cy="428194"/>
          </a:xfrm>
          <a:prstGeom prst="rect">
            <a:avLst/>
          </a:prstGeom>
        </p:spPr>
        <p:txBody>
          <a:bodyPr vert="horz" lIns="91440" tIns="45720" rIns="0" bIns="45720" rtlCol="0" anchor="ctr"/>
          <a:lstStyle>
            <a:defPPr>
              <a:defRPr lang="en-US"/>
            </a:defPPr>
            <a:lvl1pPr marL="0" algn="r" defTabSz="914400" rtl="0" eaLnBrk="1" latinLnBrk="0" hangingPunct="1">
              <a:defRPr sz="1100" b="0" i="0" kern="1200">
                <a:solidFill>
                  <a:schemeClr val="tx1"/>
                </a:solidFill>
                <a:latin typeface="Tenorit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CC70F3-8A23-524E-A78E-278D2A4B182B}" type="slidenum">
              <a:rPr lang="en-US" smtClean="0">
                <a:solidFill>
                  <a:schemeClr val="accent4">
                    <a:lumMod val="50000"/>
                  </a:schemeClr>
                </a:solidFill>
              </a:rPr>
              <a:pPr/>
              <a:t>‹#›</a:t>
            </a:fld>
            <a:endParaRPr lang="en-US">
              <a:solidFill>
                <a:schemeClr val="accent4">
                  <a:lumMod val="50000"/>
                </a:schemeClr>
              </a:solidFill>
            </a:endParaRPr>
          </a:p>
        </p:txBody>
      </p:sp>
      <p:sp>
        <p:nvSpPr>
          <p:cNvPr id="28" name="Picture Placeholder 6">
            <a:extLst>
              <a:ext uri="{FF2B5EF4-FFF2-40B4-BE49-F238E27FC236}">
                <a16:creationId xmlns:a16="http://schemas.microsoft.com/office/drawing/2014/main" id="{F6FCA726-F68F-363F-D653-4EC26917CAB8}"/>
              </a:ext>
            </a:extLst>
          </p:cNvPr>
          <p:cNvSpPr>
            <a:spLocks noGrp="1"/>
          </p:cNvSpPr>
          <p:nvPr>
            <p:ph type="pic" sz="quarter" idx="27" hasCustomPrompt="1"/>
          </p:nvPr>
        </p:nvSpPr>
        <p:spPr>
          <a:xfrm>
            <a:off x="7738236" y="0"/>
            <a:ext cx="4453764" cy="6429805"/>
          </a:xfrm>
          <a:solidFill>
            <a:schemeClr val="tx2"/>
          </a:solidFill>
        </p:spPr>
        <p:txBody>
          <a:bodyPr anchor="ctr"/>
          <a:lstStyle>
            <a:lvl1pPr marL="0" indent="0" algn="ctr">
              <a:buNone/>
              <a:defRPr>
                <a:solidFill>
                  <a:schemeClr val="accent5"/>
                </a:solidFill>
              </a:defRPr>
            </a:lvl1pPr>
          </a:lstStyle>
          <a:p>
            <a:r>
              <a:rPr lang="en-US"/>
              <a:t>Click to add image</a:t>
            </a:r>
          </a:p>
          <a:p>
            <a:endParaRPr lang="en-US"/>
          </a:p>
          <a:p>
            <a:endParaRPr lang="en-US"/>
          </a:p>
        </p:txBody>
      </p:sp>
    </p:spTree>
    <p:extLst>
      <p:ext uri="{BB962C8B-B14F-4D97-AF65-F5344CB8AC3E}">
        <p14:creationId xmlns:p14="http://schemas.microsoft.com/office/powerpoint/2010/main" val="1754479039"/>
      </p:ext>
    </p:extLst>
  </p:cSld>
  <p:clrMapOvr>
    <a:masterClrMapping/>
  </p:clrMapOvr>
  <p:extLst>
    <p:ext uri="{DCECCB84-F9BA-43D5-87BE-67443E8EF086}">
      <p15:sldGuideLst xmlns:p15="http://schemas.microsoft.com/office/powerpoint/2012/main">
        <p15:guide id="1" orient="horz" pos="2160">
          <p15:clr>
            <a:srgbClr val="FBAE40"/>
          </p15:clr>
        </p15:guide>
        <p15:guide id="2" pos="742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ES Content Slides 02 - 3">
    <p:bg>
      <p:bgPr>
        <a:solidFill>
          <a:schemeClr val="bg1"/>
        </a:solidFill>
        <a:effectLst/>
      </p:bgPr>
    </p:bg>
    <p:spTree>
      <p:nvGrpSpPr>
        <p:cNvPr id="1" name=""/>
        <p:cNvGrpSpPr/>
        <p:nvPr/>
      </p:nvGrpSpPr>
      <p:grpSpPr>
        <a:xfrm>
          <a:off x="0" y="0"/>
          <a:ext cx="0" cy="0"/>
          <a:chOff x="0" y="0"/>
          <a:chExt cx="0" cy="0"/>
        </a:xfrm>
      </p:grpSpPr>
      <p:sp>
        <p:nvSpPr>
          <p:cNvPr id="3" name="Text Placeholder 12">
            <a:extLst>
              <a:ext uri="{FF2B5EF4-FFF2-40B4-BE49-F238E27FC236}">
                <a16:creationId xmlns:a16="http://schemas.microsoft.com/office/drawing/2014/main" id="{1F482657-9008-654B-6F40-3C7703CCDF78}"/>
              </a:ext>
            </a:extLst>
          </p:cNvPr>
          <p:cNvSpPr>
            <a:spLocks noGrp="1"/>
          </p:cNvSpPr>
          <p:nvPr>
            <p:ph type="body" sz="quarter" idx="27" hasCustomPrompt="1"/>
          </p:nvPr>
        </p:nvSpPr>
        <p:spPr>
          <a:xfrm>
            <a:off x="396876" y="2807666"/>
            <a:ext cx="6429317" cy="3351834"/>
          </a:xfrm>
          <a:prstGeom prst="rect">
            <a:avLst/>
          </a:prstGeom>
        </p:spPr>
        <p:txBody>
          <a:bodyPr lIns="0" tIns="0" rIns="0" bIns="0" numCol="1" spcCol="288000">
            <a:noAutofit/>
          </a:bodyPr>
          <a:lstStyle>
            <a:lvl1pPr marL="0" marR="0" indent="0" algn="l" defTabSz="914400" rtl="0" eaLnBrk="1" fontAlgn="auto" latinLnBrk="0" hangingPunct="1">
              <a:lnSpc>
                <a:spcPct val="90000"/>
              </a:lnSpc>
              <a:spcBef>
                <a:spcPts val="1000"/>
              </a:spcBef>
              <a:spcAft>
                <a:spcPts val="600"/>
              </a:spcAft>
              <a:buClr>
                <a:schemeClr val="accent2"/>
              </a:buClr>
              <a:buSzTx/>
              <a:buFontTx/>
              <a:buNone/>
              <a:tabLst/>
              <a:defRPr>
                <a:solidFill>
                  <a:schemeClr val="accent6">
                    <a:lumMod val="75000"/>
                  </a:schemeClr>
                </a:solidFill>
              </a:defRPr>
            </a:lvl1pPr>
            <a:lvl2pPr marL="0" indent="0">
              <a:buFontTx/>
              <a:buNone/>
              <a:defRPr>
                <a:solidFill>
                  <a:schemeClr val="accent4">
                    <a:lumMod val="75000"/>
                  </a:schemeClr>
                </a:solidFill>
              </a:defRPr>
            </a:lvl2pPr>
            <a:lvl3pPr marL="828000">
              <a:defRPr>
                <a:solidFill>
                  <a:schemeClr val="accent4">
                    <a:lumMod val="75000"/>
                  </a:schemeClr>
                </a:solidFill>
              </a:defRPr>
            </a:lvl3pPr>
            <a:lvl4pPr marL="1080000">
              <a:defRPr>
                <a:solidFill>
                  <a:schemeClr val="accent4">
                    <a:lumMod val="75000"/>
                  </a:schemeClr>
                </a:solidFill>
              </a:defRPr>
            </a:lvl4pPr>
            <a:lvl5pPr marL="1296000">
              <a:defRPr>
                <a:solidFill>
                  <a:schemeClr val="accent4">
                    <a:lumMod val="75000"/>
                  </a:schemeClr>
                </a:solidFill>
              </a:defRPr>
            </a:lvl5pPr>
          </a:lstStyle>
          <a:p>
            <a:pPr lvl="0"/>
            <a:r>
              <a:rPr lang="en-US"/>
              <a:t>Click to add paragraph text</a:t>
            </a:r>
          </a:p>
        </p:txBody>
      </p:sp>
      <p:sp>
        <p:nvSpPr>
          <p:cNvPr id="23" name="Footer Placeholder 3">
            <a:extLst>
              <a:ext uri="{FF2B5EF4-FFF2-40B4-BE49-F238E27FC236}">
                <a16:creationId xmlns:a16="http://schemas.microsoft.com/office/drawing/2014/main" id="{FBA9EE64-8033-C975-FC47-CBC9C374F9A1}"/>
              </a:ext>
            </a:extLst>
          </p:cNvPr>
          <p:cNvSpPr>
            <a:spLocks noGrp="1"/>
          </p:cNvSpPr>
          <p:nvPr>
            <p:ph type="ftr" sz="quarter" idx="11"/>
          </p:nvPr>
        </p:nvSpPr>
        <p:spPr>
          <a:xfrm>
            <a:off x="397419" y="6429806"/>
            <a:ext cx="7340817" cy="428194"/>
          </a:xfrm>
          <a:prstGeom prst="rect">
            <a:avLst/>
          </a:prstGeom>
        </p:spPr>
        <p:txBody>
          <a:bodyPr lIns="0" tIns="0" rIns="0" bIns="0"/>
          <a:lstStyle>
            <a:lvl1pPr algn="l">
              <a:defRPr sz="900"/>
            </a:lvl1pPr>
          </a:lstStyle>
          <a:p>
            <a:r>
              <a:rPr lang="en-CA"/>
              <a:t>This document contains confidential information and should not be circulated to third parties without prior written consent from Field Effect.</a:t>
            </a:r>
          </a:p>
        </p:txBody>
      </p:sp>
      <p:sp>
        <p:nvSpPr>
          <p:cNvPr id="25" name="Slide Number Placeholder 5">
            <a:extLst>
              <a:ext uri="{FF2B5EF4-FFF2-40B4-BE49-F238E27FC236}">
                <a16:creationId xmlns:a16="http://schemas.microsoft.com/office/drawing/2014/main" id="{72B7036B-C81E-8FE8-517A-C121C590E76F}"/>
              </a:ext>
            </a:extLst>
          </p:cNvPr>
          <p:cNvSpPr txBox="1">
            <a:spLocks/>
          </p:cNvSpPr>
          <p:nvPr userDrawn="1"/>
        </p:nvSpPr>
        <p:spPr>
          <a:xfrm>
            <a:off x="11191114" y="6429805"/>
            <a:ext cx="590486" cy="428194"/>
          </a:xfrm>
          <a:prstGeom prst="rect">
            <a:avLst/>
          </a:prstGeom>
        </p:spPr>
        <p:txBody>
          <a:bodyPr vert="horz" lIns="91440" tIns="45720" rIns="0" bIns="45720" rtlCol="0" anchor="ctr"/>
          <a:lstStyle>
            <a:defPPr>
              <a:defRPr lang="en-US"/>
            </a:defPPr>
            <a:lvl1pPr marL="0" algn="r" defTabSz="914400" rtl="0" eaLnBrk="1" latinLnBrk="0" hangingPunct="1">
              <a:defRPr sz="1100" b="0" i="0" kern="1200">
                <a:solidFill>
                  <a:schemeClr val="tx1"/>
                </a:solidFill>
                <a:latin typeface="Tenorit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CC70F3-8A23-524E-A78E-278D2A4B182B}" type="slidenum">
              <a:rPr lang="en-US" smtClean="0">
                <a:solidFill>
                  <a:schemeClr val="accent4">
                    <a:lumMod val="50000"/>
                  </a:schemeClr>
                </a:solidFill>
              </a:rPr>
              <a:pPr/>
              <a:t>‹#›</a:t>
            </a:fld>
            <a:endParaRPr lang="en-US">
              <a:solidFill>
                <a:schemeClr val="accent4">
                  <a:lumMod val="50000"/>
                </a:schemeClr>
              </a:solidFill>
            </a:endParaRPr>
          </a:p>
        </p:txBody>
      </p:sp>
      <p:sp>
        <p:nvSpPr>
          <p:cNvPr id="26" name="Picture Placeholder 6">
            <a:extLst>
              <a:ext uri="{FF2B5EF4-FFF2-40B4-BE49-F238E27FC236}">
                <a16:creationId xmlns:a16="http://schemas.microsoft.com/office/drawing/2014/main" id="{DD18995C-4FC7-8D62-86A8-B33473166354}"/>
              </a:ext>
            </a:extLst>
          </p:cNvPr>
          <p:cNvSpPr>
            <a:spLocks noGrp="1"/>
          </p:cNvSpPr>
          <p:nvPr>
            <p:ph type="pic" sz="quarter" idx="28" hasCustomPrompt="1"/>
          </p:nvPr>
        </p:nvSpPr>
        <p:spPr>
          <a:xfrm>
            <a:off x="7738236" y="0"/>
            <a:ext cx="4453764" cy="6429805"/>
          </a:xfrm>
          <a:solidFill>
            <a:schemeClr val="tx2"/>
          </a:solidFill>
        </p:spPr>
        <p:txBody>
          <a:bodyPr anchor="ctr"/>
          <a:lstStyle>
            <a:lvl1pPr marL="0" indent="0" algn="ctr">
              <a:buNone/>
              <a:defRPr>
                <a:solidFill>
                  <a:schemeClr val="accent5"/>
                </a:solidFill>
              </a:defRPr>
            </a:lvl1pPr>
          </a:lstStyle>
          <a:p>
            <a:r>
              <a:rPr lang="en-US"/>
              <a:t>Click to add image</a:t>
            </a:r>
          </a:p>
          <a:p>
            <a:endParaRPr lang="en-US"/>
          </a:p>
          <a:p>
            <a:endParaRPr lang="en-US"/>
          </a:p>
        </p:txBody>
      </p:sp>
      <p:sp>
        <p:nvSpPr>
          <p:cNvPr id="27" name="Title 1">
            <a:extLst>
              <a:ext uri="{FF2B5EF4-FFF2-40B4-BE49-F238E27FC236}">
                <a16:creationId xmlns:a16="http://schemas.microsoft.com/office/drawing/2014/main" id="{95D48FD0-20EE-AD16-3551-0500292FDD32}"/>
              </a:ext>
            </a:extLst>
          </p:cNvPr>
          <p:cNvSpPr>
            <a:spLocks noGrp="1"/>
          </p:cNvSpPr>
          <p:nvPr>
            <p:ph type="title" hasCustomPrompt="1"/>
          </p:nvPr>
        </p:nvSpPr>
        <p:spPr>
          <a:xfrm>
            <a:off x="410400" y="1382400"/>
            <a:ext cx="6415793" cy="1170300"/>
          </a:xfrm>
          <a:prstGeom prst="rect">
            <a:avLst/>
          </a:prstGeom>
        </p:spPr>
        <p:txBody>
          <a:bodyPr lIns="0" tIns="0" rIns="0" bIns="0" anchor="b" anchorCtr="0">
            <a:noAutofit/>
          </a:bodyPr>
          <a:lstStyle/>
          <a:p>
            <a:r>
              <a:rPr lang="en-US"/>
              <a:t>Title on two lines with paragraph below </a:t>
            </a:r>
          </a:p>
        </p:txBody>
      </p:sp>
    </p:spTree>
    <p:extLst>
      <p:ext uri="{BB962C8B-B14F-4D97-AF65-F5344CB8AC3E}">
        <p14:creationId xmlns:p14="http://schemas.microsoft.com/office/powerpoint/2010/main" val="4266846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ES Content Slides 02 - 4">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FB9D77E-1854-CD00-4E79-E87C238FFC89}"/>
              </a:ext>
            </a:extLst>
          </p:cNvPr>
          <p:cNvSpPr>
            <a:spLocks noGrp="1"/>
          </p:cNvSpPr>
          <p:nvPr>
            <p:ph type="title" hasCustomPrompt="1"/>
          </p:nvPr>
        </p:nvSpPr>
        <p:spPr>
          <a:xfrm>
            <a:off x="410400" y="1382400"/>
            <a:ext cx="6415793" cy="1170300"/>
          </a:xfrm>
          <a:prstGeom prst="rect">
            <a:avLst/>
          </a:prstGeom>
        </p:spPr>
        <p:txBody>
          <a:bodyPr lIns="0" tIns="0" rIns="0" bIns="0" anchor="b" anchorCtr="0">
            <a:noAutofit/>
          </a:bodyPr>
          <a:lstStyle/>
          <a:p>
            <a:r>
              <a:rPr lang="en-US"/>
              <a:t>Title on two lines with bullets below </a:t>
            </a:r>
          </a:p>
        </p:txBody>
      </p:sp>
      <p:sp>
        <p:nvSpPr>
          <p:cNvPr id="14" name="Text Placeholder 12">
            <a:extLst>
              <a:ext uri="{FF2B5EF4-FFF2-40B4-BE49-F238E27FC236}">
                <a16:creationId xmlns:a16="http://schemas.microsoft.com/office/drawing/2014/main" id="{9E846FC4-077A-E275-B53D-FCE6B83877D7}"/>
              </a:ext>
            </a:extLst>
          </p:cNvPr>
          <p:cNvSpPr>
            <a:spLocks noGrp="1"/>
          </p:cNvSpPr>
          <p:nvPr>
            <p:ph type="body" sz="quarter" idx="27" hasCustomPrompt="1"/>
          </p:nvPr>
        </p:nvSpPr>
        <p:spPr>
          <a:xfrm>
            <a:off x="396876" y="2968351"/>
            <a:ext cx="6429317" cy="1522901"/>
          </a:xfrm>
          <a:prstGeom prst="rect">
            <a:avLst/>
          </a:prstGeom>
        </p:spPr>
        <p:txBody>
          <a:bodyPr lIns="0" tIns="0" rIns="0" bIns="0" numCol="1" spcCol="288000">
            <a:noAutofit/>
          </a:bodyPr>
          <a:lstStyle>
            <a:lvl1pPr marL="285750" marR="0" indent="-285750" algn="l" defTabSz="914400" rtl="0" eaLnBrk="1" fontAlgn="auto" latinLnBrk="0" hangingPunct="1">
              <a:lnSpc>
                <a:spcPct val="90000"/>
              </a:lnSpc>
              <a:spcBef>
                <a:spcPts val="1000"/>
              </a:spcBef>
              <a:spcAft>
                <a:spcPts val="600"/>
              </a:spcAft>
              <a:buClr>
                <a:schemeClr val="accent2"/>
              </a:buClr>
              <a:buSzTx/>
              <a:buFont typeface="Wingdings" pitchFamily="2" charset="2"/>
              <a:buChar char="§"/>
              <a:tabLst/>
              <a:defRPr>
                <a:solidFill>
                  <a:schemeClr val="accent6">
                    <a:lumMod val="75000"/>
                  </a:schemeClr>
                </a:solidFill>
              </a:defRPr>
            </a:lvl1pPr>
            <a:lvl2pPr marL="540000">
              <a:defRPr>
                <a:solidFill>
                  <a:schemeClr val="accent6">
                    <a:lumMod val="75000"/>
                  </a:schemeClr>
                </a:solidFill>
              </a:defRPr>
            </a:lvl2pPr>
            <a:lvl3pPr marL="828000">
              <a:lnSpc>
                <a:spcPct val="80000"/>
              </a:lnSpc>
              <a:defRPr>
                <a:solidFill>
                  <a:schemeClr val="accent6">
                    <a:lumMod val="75000"/>
                  </a:schemeClr>
                </a:solidFill>
              </a:defRPr>
            </a:lvl3pPr>
            <a:lvl4pPr marL="1080000">
              <a:lnSpc>
                <a:spcPct val="80000"/>
              </a:lnSpc>
              <a:defRPr>
                <a:solidFill>
                  <a:schemeClr val="accent6">
                    <a:lumMod val="75000"/>
                  </a:schemeClr>
                </a:solidFill>
              </a:defRPr>
            </a:lvl4pPr>
            <a:lvl5pPr marL="1296000">
              <a:lnSpc>
                <a:spcPct val="80000"/>
              </a:lnSpc>
              <a:defRPr>
                <a:solidFill>
                  <a:schemeClr val="accent6">
                    <a:lumMod val="75000"/>
                  </a:schemeClr>
                </a:solidFill>
              </a:defRPr>
            </a:lvl5pPr>
          </a:lstStyle>
          <a:p>
            <a:pPr lvl="0"/>
            <a:r>
              <a:rPr lang="en-US"/>
              <a:t>Click to add bulleted text</a:t>
            </a:r>
          </a:p>
          <a:p>
            <a:pPr lvl="1"/>
            <a:r>
              <a:rPr lang="en-US"/>
              <a:t>Second level</a:t>
            </a:r>
          </a:p>
          <a:p>
            <a:pPr lvl="2"/>
            <a:r>
              <a:rPr lang="en-US"/>
              <a:t>Third level</a:t>
            </a:r>
          </a:p>
          <a:p>
            <a:pPr lvl="3"/>
            <a:r>
              <a:rPr lang="en-US"/>
              <a:t>Fourth level</a:t>
            </a:r>
          </a:p>
          <a:p>
            <a:pPr lvl="4"/>
            <a:r>
              <a:rPr lang="en-US"/>
              <a:t>Fifth level</a:t>
            </a:r>
          </a:p>
        </p:txBody>
      </p:sp>
      <p:sp>
        <p:nvSpPr>
          <p:cNvPr id="23" name="Footer Placeholder 3">
            <a:extLst>
              <a:ext uri="{FF2B5EF4-FFF2-40B4-BE49-F238E27FC236}">
                <a16:creationId xmlns:a16="http://schemas.microsoft.com/office/drawing/2014/main" id="{613279AE-B8B7-5143-72F8-B70BB08E219C}"/>
              </a:ext>
            </a:extLst>
          </p:cNvPr>
          <p:cNvSpPr>
            <a:spLocks noGrp="1"/>
          </p:cNvSpPr>
          <p:nvPr>
            <p:ph type="ftr" sz="quarter" idx="11"/>
          </p:nvPr>
        </p:nvSpPr>
        <p:spPr>
          <a:xfrm>
            <a:off x="397419" y="6429806"/>
            <a:ext cx="7340817" cy="428194"/>
          </a:xfrm>
          <a:prstGeom prst="rect">
            <a:avLst/>
          </a:prstGeom>
        </p:spPr>
        <p:txBody>
          <a:bodyPr lIns="0" tIns="0" rIns="0" bIns="0"/>
          <a:lstStyle>
            <a:lvl1pPr algn="l">
              <a:defRPr sz="900"/>
            </a:lvl1pPr>
          </a:lstStyle>
          <a:p>
            <a:r>
              <a:rPr lang="en-CA"/>
              <a:t>This document contains confidential information and should not be circulated to third parties without prior written consent from Field Effect.</a:t>
            </a:r>
          </a:p>
        </p:txBody>
      </p:sp>
      <p:sp>
        <p:nvSpPr>
          <p:cNvPr id="25" name="Slide Number Placeholder 5">
            <a:extLst>
              <a:ext uri="{FF2B5EF4-FFF2-40B4-BE49-F238E27FC236}">
                <a16:creationId xmlns:a16="http://schemas.microsoft.com/office/drawing/2014/main" id="{2DE6C217-D674-6501-AA9A-65AE4F0842C6}"/>
              </a:ext>
            </a:extLst>
          </p:cNvPr>
          <p:cNvSpPr txBox="1">
            <a:spLocks/>
          </p:cNvSpPr>
          <p:nvPr userDrawn="1"/>
        </p:nvSpPr>
        <p:spPr>
          <a:xfrm>
            <a:off x="11191114" y="6429805"/>
            <a:ext cx="590486" cy="428194"/>
          </a:xfrm>
          <a:prstGeom prst="rect">
            <a:avLst/>
          </a:prstGeom>
        </p:spPr>
        <p:txBody>
          <a:bodyPr vert="horz" lIns="91440" tIns="45720" rIns="0" bIns="45720" rtlCol="0" anchor="ctr"/>
          <a:lstStyle>
            <a:defPPr>
              <a:defRPr lang="en-US"/>
            </a:defPPr>
            <a:lvl1pPr marL="0" algn="r" defTabSz="914400" rtl="0" eaLnBrk="1" latinLnBrk="0" hangingPunct="1">
              <a:defRPr sz="1100" b="0" i="0" kern="1200">
                <a:solidFill>
                  <a:schemeClr val="tx1"/>
                </a:solidFill>
                <a:latin typeface="Tenorit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CC70F3-8A23-524E-A78E-278D2A4B182B}" type="slidenum">
              <a:rPr lang="en-US" smtClean="0">
                <a:solidFill>
                  <a:schemeClr val="accent4">
                    <a:lumMod val="50000"/>
                  </a:schemeClr>
                </a:solidFill>
              </a:rPr>
              <a:pPr/>
              <a:t>‹#›</a:t>
            </a:fld>
            <a:endParaRPr lang="en-US">
              <a:solidFill>
                <a:schemeClr val="accent4">
                  <a:lumMod val="50000"/>
                </a:schemeClr>
              </a:solidFill>
            </a:endParaRPr>
          </a:p>
        </p:txBody>
      </p:sp>
      <p:sp>
        <p:nvSpPr>
          <p:cNvPr id="26" name="Picture Placeholder 6">
            <a:extLst>
              <a:ext uri="{FF2B5EF4-FFF2-40B4-BE49-F238E27FC236}">
                <a16:creationId xmlns:a16="http://schemas.microsoft.com/office/drawing/2014/main" id="{579DEC53-A440-6382-415B-896BDE13FB7B}"/>
              </a:ext>
            </a:extLst>
          </p:cNvPr>
          <p:cNvSpPr>
            <a:spLocks noGrp="1"/>
          </p:cNvSpPr>
          <p:nvPr>
            <p:ph type="pic" sz="quarter" idx="28" hasCustomPrompt="1"/>
          </p:nvPr>
        </p:nvSpPr>
        <p:spPr>
          <a:xfrm>
            <a:off x="7738236" y="0"/>
            <a:ext cx="4453764" cy="6429805"/>
          </a:xfrm>
          <a:solidFill>
            <a:schemeClr val="tx2"/>
          </a:solidFill>
        </p:spPr>
        <p:txBody>
          <a:bodyPr anchor="ctr"/>
          <a:lstStyle>
            <a:lvl1pPr marL="0" indent="0" algn="ctr">
              <a:buNone/>
              <a:defRPr>
                <a:solidFill>
                  <a:schemeClr val="accent5"/>
                </a:solidFill>
              </a:defRPr>
            </a:lvl1pPr>
          </a:lstStyle>
          <a:p>
            <a:r>
              <a:rPr lang="en-US"/>
              <a:t>Click to add image</a:t>
            </a:r>
          </a:p>
          <a:p>
            <a:endParaRPr lang="en-US"/>
          </a:p>
          <a:p>
            <a:endParaRPr lang="en-US"/>
          </a:p>
        </p:txBody>
      </p:sp>
    </p:spTree>
    <p:extLst>
      <p:ext uri="{BB962C8B-B14F-4D97-AF65-F5344CB8AC3E}">
        <p14:creationId xmlns:p14="http://schemas.microsoft.com/office/powerpoint/2010/main" val="2780125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ES Content Slides 02 - 5">
    <p:bg>
      <p:bgPr>
        <a:solidFill>
          <a:schemeClr val="bg1"/>
        </a:solidFill>
        <a:effectLst/>
      </p:bgPr>
    </p:bg>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4A491D71-C4EF-0046-8356-F9D2FD0203E5}"/>
              </a:ext>
            </a:extLst>
          </p:cNvPr>
          <p:cNvSpPr>
            <a:spLocks noGrp="1"/>
          </p:cNvSpPr>
          <p:nvPr>
            <p:ph type="body" sz="quarter" idx="12" hasCustomPrompt="1"/>
          </p:nvPr>
        </p:nvSpPr>
        <p:spPr>
          <a:xfrm>
            <a:off x="391051" y="3784600"/>
            <a:ext cx="2696055" cy="2387600"/>
          </a:xfrm>
          <a:prstGeom prst="rect">
            <a:avLst/>
          </a:prstGeom>
        </p:spPr>
        <p:txBody>
          <a:bodyPr lIns="0" tIns="0" rIns="0" bIns="0" numCol="1" spcCol="288000">
            <a:noAutofit/>
          </a:bodyPr>
          <a:lstStyle>
            <a:lvl1pPr marL="285750" marR="0" indent="-285750" algn="l" defTabSz="914400" rtl="0" eaLnBrk="1" fontAlgn="auto" latinLnBrk="0" hangingPunct="1">
              <a:lnSpc>
                <a:spcPct val="90000"/>
              </a:lnSpc>
              <a:spcBef>
                <a:spcPts val="1000"/>
              </a:spcBef>
              <a:spcAft>
                <a:spcPts val="0"/>
              </a:spcAft>
              <a:buClr>
                <a:srgbClr val="3799E8"/>
              </a:buClr>
              <a:buSzTx/>
              <a:buFont typeface="Wingdings" pitchFamily="2" charset="2"/>
              <a:buChar char="§"/>
              <a:tabLst/>
              <a:defRPr sz="1400">
                <a:solidFill>
                  <a:schemeClr val="accent6">
                    <a:lumMod val="75000"/>
                  </a:schemeClr>
                </a:solidFill>
              </a:defRPr>
            </a:lvl1pPr>
          </a:lstStyle>
          <a:p>
            <a:pPr marL="285750" indent="-285750">
              <a:buClr>
                <a:srgbClr val="3799E8"/>
              </a:buClr>
              <a:buFont typeface="Wingdings" pitchFamily="2" charset="2"/>
              <a:buChar char="§"/>
            </a:pPr>
            <a:r>
              <a:rPr lang="en-US" sz="1600">
                <a:ea typeface="+mn-lt"/>
                <a:cs typeface="+mn-lt"/>
              </a:rPr>
              <a:t>Bullet copy here</a:t>
            </a:r>
          </a:p>
          <a:p>
            <a:pPr marL="285750" indent="-285750">
              <a:buClr>
                <a:srgbClr val="3799E8"/>
              </a:buClr>
              <a:buFont typeface="Wingdings" pitchFamily="2" charset="2"/>
              <a:buChar char="§"/>
            </a:pPr>
            <a:r>
              <a:rPr lang="en-US" sz="1600">
                <a:ea typeface="+mn-lt"/>
                <a:cs typeface="+mn-lt"/>
              </a:rPr>
              <a:t>Bullet copy here</a:t>
            </a:r>
          </a:p>
          <a:p>
            <a:pPr marL="285750" marR="0" lvl="0" indent="-285750" algn="l" defTabSz="914400" rtl="0" eaLnBrk="1" fontAlgn="auto" latinLnBrk="0" hangingPunct="1">
              <a:lnSpc>
                <a:spcPct val="90000"/>
              </a:lnSpc>
              <a:spcBef>
                <a:spcPts val="1000"/>
              </a:spcBef>
              <a:spcAft>
                <a:spcPts val="0"/>
              </a:spcAft>
              <a:buClr>
                <a:srgbClr val="3799E8"/>
              </a:buClr>
              <a:buSzTx/>
              <a:buFont typeface="Wingdings" pitchFamily="2" charset="2"/>
              <a:buChar char="§"/>
              <a:tabLst/>
              <a:defRPr/>
            </a:pPr>
            <a:r>
              <a:rPr lang="en-US" sz="1600">
                <a:ea typeface="+mn-lt"/>
                <a:cs typeface="+mn-lt"/>
              </a:rPr>
              <a:t>Bullet copy here</a:t>
            </a:r>
          </a:p>
          <a:p>
            <a:pPr marL="285750" marR="0" lvl="0" indent="-285750" algn="l" defTabSz="914400" rtl="0" eaLnBrk="1" fontAlgn="auto" latinLnBrk="0" hangingPunct="1">
              <a:lnSpc>
                <a:spcPct val="90000"/>
              </a:lnSpc>
              <a:spcBef>
                <a:spcPts val="1000"/>
              </a:spcBef>
              <a:spcAft>
                <a:spcPts val="0"/>
              </a:spcAft>
              <a:buClr>
                <a:srgbClr val="3799E8"/>
              </a:buClr>
              <a:buSzTx/>
              <a:buFont typeface="Wingdings" pitchFamily="2" charset="2"/>
              <a:buChar char="§"/>
              <a:tabLst/>
              <a:defRPr/>
            </a:pPr>
            <a:r>
              <a:rPr lang="en-US" sz="1600">
                <a:ea typeface="+mn-lt"/>
                <a:cs typeface="+mn-lt"/>
              </a:rPr>
              <a:t>Bullet copy here</a:t>
            </a:r>
          </a:p>
          <a:p>
            <a:pPr marL="285750" marR="0" lvl="0" indent="-285750" algn="l" defTabSz="914400" rtl="0" eaLnBrk="1" fontAlgn="auto" latinLnBrk="0" hangingPunct="1">
              <a:lnSpc>
                <a:spcPct val="90000"/>
              </a:lnSpc>
              <a:spcBef>
                <a:spcPts val="1000"/>
              </a:spcBef>
              <a:spcAft>
                <a:spcPts val="0"/>
              </a:spcAft>
              <a:buClr>
                <a:srgbClr val="3799E8"/>
              </a:buClr>
              <a:buSzTx/>
              <a:buFont typeface="Wingdings" pitchFamily="2" charset="2"/>
              <a:buChar char="§"/>
              <a:tabLst/>
              <a:defRPr/>
            </a:pPr>
            <a:r>
              <a:rPr lang="en-US" sz="1600">
                <a:ea typeface="+mn-lt"/>
                <a:cs typeface="+mn-lt"/>
              </a:rPr>
              <a:t>Bullet copy here</a:t>
            </a:r>
            <a:endParaRPr lang="en-US"/>
          </a:p>
        </p:txBody>
      </p:sp>
      <p:sp>
        <p:nvSpPr>
          <p:cNvPr id="6" name="Text Placeholder 2">
            <a:extLst>
              <a:ext uri="{FF2B5EF4-FFF2-40B4-BE49-F238E27FC236}">
                <a16:creationId xmlns:a16="http://schemas.microsoft.com/office/drawing/2014/main" id="{1390CE30-652F-9AB0-D0D6-D20F28E1AC52}"/>
              </a:ext>
            </a:extLst>
          </p:cNvPr>
          <p:cNvSpPr>
            <a:spLocks noGrp="1"/>
          </p:cNvSpPr>
          <p:nvPr>
            <p:ph type="body" sz="quarter" idx="14" hasCustomPrompt="1"/>
          </p:nvPr>
        </p:nvSpPr>
        <p:spPr>
          <a:xfrm>
            <a:off x="396875" y="2843334"/>
            <a:ext cx="6765925" cy="650631"/>
          </a:xfrm>
        </p:spPr>
        <p:txBody>
          <a:bodyPr/>
          <a:lstStyle>
            <a:lvl1pPr marL="0" indent="0">
              <a:spcBef>
                <a:spcPts val="600"/>
              </a:spcBef>
              <a:spcAft>
                <a:spcPts val="1200"/>
              </a:spcAft>
              <a:buNone/>
              <a:defRPr sz="1800">
                <a:solidFill>
                  <a:schemeClr val="accent6">
                    <a:lumMod val="75000"/>
                  </a:schemeClr>
                </a:solidFill>
              </a:defRPr>
            </a:lvl1pPr>
            <a:lvl5pPr marL="1211400" indent="0">
              <a:buNone/>
              <a:defRPr/>
            </a:lvl5pPr>
          </a:lstStyle>
          <a:p>
            <a:pPr lvl="0"/>
            <a:r>
              <a:rPr lang="en-US" sz="1800"/>
              <a:t>Click to add paragraph text</a:t>
            </a:r>
          </a:p>
        </p:txBody>
      </p:sp>
      <p:sp>
        <p:nvSpPr>
          <p:cNvPr id="2" name="Text Placeholder 12">
            <a:extLst>
              <a:ext uri="{FF2B5EF4-FFF2-40B4-BE49-F238E27FC236}">
                <a16:creationId xmlns:a16="http://schemas.microsoft.com/office/drawing/2014/main" id="{8CA66BD1-BF3B-9706-03A8-DC4B17A2C8DD}"/>
              </a:ext>
            </a:extLst>
          </p:cNvPr>
          <p:cNvSpPr>
            <a:spLocks noGrp="1"/>
          </p:cNvSpPr>
          <p:nvPr>
            <p:ph type="body" sz="quarter" idx="15" hasCustomPrompt="1"/>
          </p:nvPr>
        </p:nvSpPr>
        <p:spPr>
          <a:xfrm>
            <a:off x="3334667" y="3784600"/>
            <a:ext cx="2696055" cy="2387600"/>
          </a:xfrm>
          <a:prstGeom prst="rect">
            <a:avLst/>
          </a:prstGeom>
        </p:spPr>
        <p:txBody>
          <a:bodyPr lIns="0" tIns="0" rIns="0" bIns="0" numCol="1" spcCol="288000">
            <a:noAutofit/>
          </a:bodyPr>
          <a:lstStyle>
            <a:lvl1pPr marL="285750" marR="0" indent="-285750" algn="l" defTabSz="914400" rtl="0" eaLnBrk="1" fontAlgn="auto" latinLnBrk="0" hangingPunct="1">
              <a:lnSpc>
                <a:spcPct val="90000"/>
              </a:lnSpc>
              <a:spcBef>
                <a:spcPts val="1000"/>
              </a:spcBef>
              <a:spcAft>
                <a:spcPts val="0"/>
              </a:spcAft>
              <a:buClr>
                <a:srgbClr val="3799E8"/>
              </a:buClr>
              <a:buSzTx/>
              <a:buFont typeface="Wingdings" pitchFamily="2" charset="2"/>
              <a:buChar char="§"/>
              <a:tabLst/>
              <a:defRPr sz="1400">
                <a:solidFill>
                  <a:schemeClr val="accent6">
                    <a:lumMod val="75000"/>
                  </a:schemeClr>
                </a:solidFill>
              </a:defRPr>
            </a:lvl1pPr>
          </a:lstStyle>
          <a:p>
            <a:pPr marL="285750" indent="-285750">
              <a:buClr>
                <a:srgbClr val="3799E8"/>
              </a:buClr>
              <a:buFont typeface="Wingdings" pitchFamily="2" charset="2"/>
              <a:buChar char="§"/>
            </a:pPr>
            <a:r>
              <a:rPr lang="en-US" sz="1600">
                <a:ea typeface="+mn-lt"/>
                <a:cs typeface="+mn-lt"/>
              </a:rPr>
              <a:t>Bullet copy here</a:t>
            </a:r>
          </a:p>
          <a:p>
            <a:pPr marL="285750" indent="-285750">
              <a:buClr>
                <a:srgbClr val="3799E8"/>
              </a:buClr>
              <a:buFont typeface="Wingdings" pitchFamily="2" charset="2"/>
              <a:buChar char="§"/>
            </a:pPr>
            <a:r>
              <a:rPr lang="en-US" sz="1600">
                <a:ea typeface="+mn-lt"/>
                <a:cs typeface="+mn-lt"/>
              </a:rPr>
              <a:t>Bullet copy here</a:t>
            </a:r>
          </a:p>
          <a:p>
            <a:pPr marL="285750" marR="0" lvl="0" indent="-285750" algn="l" defTabSz="914400" rtl="0" eaLnBrk="1" fontAlgn="auto" latinLnBrk="0" hangingPunct="1">
              <a:lnSpc>
                <a:spcPct val="90000"/>
              </a:lnSpc>
              <a:spcBef>
                <a:spcPts val="1000"/>
              </a:spcBef>
              <a:spcAft>
                <a:spcPts val="0"/>
              </a:spcAft>
              <a:buClr>
                <a:srgbClr val="3799E8"/>
              </a:buClr>
              <a:buSzTx/>
              <a:buFont typeface="Wingdings" pitchFamily="2" charset="2"/>
              <a:buChar char="§"/>
              <a:tabLst/>
              <a:defRPr/>
            </a:pPr>
            <a:r>
              <a:rPr lang="en-US" sz="1600">
                <a:ea typeface="+mn-lt"/>
                <a:cs typeface="+mn-lt"/>
              </a:rPr>
              <a:t>Bullet copy here</a:t>
            </a:r>
          </a:p>
          <a:p>
            <a:pPr marL="285750" marR="0" lvl="0" indent="-285750" algn="l" defTabSz="914400" rtl="0" eaLnBrk="1" fontAlgn="auto" latinLnBrk="0" hangingPunct="1">
              <a:lnSpc>
                <a:spcPct val="90000"/>
              </a:lnSpc>
              <a:spcBef>
                <a:spcPts val="1000"/>
              </a:spcBef>
              <a:spcAft>
                <a:spcPts val="0"/>
              </a:spcAft>
              <a:buClr>
                <a:srgbClr val="3799E8"/>
              </a:buClr>
              <a:buSzTx/>
              <a:buFont typeface="Wingdings" pitchFamily="2" charset="2"/>
              <a:buChar char="§"/>
              <a:tabLst/>
              <a:defRPr/>
            </a:pPr>
            <a:r>
              <a:rPr lang="en-US" sz="1600">
                <a:ea typeface="+mn-lt"/>
                <a:cs typeface="+mn-lt"/>
              </a:rPr>
              <a:t>Bullet copy here</a:t>
            </a:r>
          </a:p>
          <a:p>
            <a:pPr marL="285750" marR="0" lvl="0" indent="-285750" algn="l" defTabSz="914400" rtl="0" eaLnBrk="1" fontAlgn="auto" latinLnBrk="0" hangingPunct="1">
              <a:lnSpc>
                <a:spcPct val="90000"/>
              </a:lnSpc>
              <a:spcBef>
                <a:spcPts val="1000"/>
              </a:spcBef>
              <a:spcAft>
                <a:spcPts val="0"/>
              </a:spcAft>
              <a:buClr>
                <a:srgbClr val="3799E8"/>
              </a:buClr>
              <a:buSzTx/>
              <a:buFont typeface="Wingdings" pitchFamily="2" charset="2"/>
              <a:buChar char="§"/>
              <a:tabLst/>
              <a:defRPr/>
            </a:pPr>
            <a:r>
              <a:rPr lang="en-US" sz="1600">
                <a:ea typeface="+mn-lt"/>
                <a:cs typeface="+mn-lt"/>
              </a:rPr>
              <a:t>Bullet copy here</a:t>
            </a:r>
            <a:endParaRPr lang="en-US"/>
          </a:p>
        </p:txBody>
      </p:sp>
      <p:sp>
        <p:nvSpPr>
          <p:cNvPr id="25" name="Footer Placeholder 3">
            <a:extLst>
              <a:ext uri="{FF2B5EF4-FFF2-40B4-BE49-F238E27FC236}">
                <a16:creationId xmlns:a16="http://schemas.microsoft.com/office/drawing/2014/main" id="{2F8B6B52-DDA4-DABB-B427-2F5BA8ADB078}"/>
              </a:ext>
            </a:extLst>
          </p:cNvPr>
          <p:cNvSpPr>
            <a:spLocks noGrp="1"/>
          </p:cNvSpPr>
          <p:nvPr>
            <p:ph type="ftr" sz="quarter" idx="11"/>
          </p:nvPr>
        </p:nvSpPr>
        <p:spPr>
          <a:xfrm>
            <a:off x="397419" y="6429806"/>
            <a:ext cx="7340817" cy="428194"/>
          </a:xfrm>
          <a:prstGeom prst="rect">
            <a:avLst/>
          </a:prstGeom>
        </p:spPr>
        <p:txBody>
          <a:bodyPr lIns="0" tIns="0" rIns="0" bIns="0"/>
          <a:lstStyle>
            <a:lvl1pPr algn="l">
              <a:defRPr sz="900"/>
            </a:lvl1pPr>
          </a:lstStyle>
          <a:p>
            <a:r>
              <a:rPr lang="en-CA"/>
              <a:t>This document contains confidential information and should not be circulated to third parties without prior written consent from Field Effect.</a:t>
            </a:r>
          </a:p>
        </p:txBody>
      </p:sp>
      <p:sp>
        <p:nvSpPr>
          <p:cNvPr id="27" name="Slide Number Placeholder 5">
            <a:extLst>
              <a:ext uri="{FF2B5EF4-FFF2-40B4-BE49-F238E27FC236}">
                <a16:creationId xmlns:a16="http://schemas.microsoft.com/office/drawing/2014/main" id="{333D2ADA-1ECD-C443-2561-EC0E3DC7A47B}"/>
              </a:ext>
            </a:extLst>
          </p:cNvPr>
          <p:cNvSpPr txBox="1">
            <a:spLocks/>
          </p:cNvSpPr>
          <p:nvPr userDrawn="1"/>
        </p:nvSpPr>
        <p:spPr>
          <a:xfrm>
            <a:off x="11191114" y="6429805"/>
            <a:ext cx="590486" cy="428194"/>
          </a:xfrm>
          <a:prstGeom prst="rect">
            <a:avLst/>
          </a:prstGeom>
        </p:spPr>
        <p:txBody>
          <a:bodyPr vert="horz" lIns="91440" tIns="45720" rIns="0" bIns="45720" rtlCol="0" anchor="ctr"/>
          <a:lstStyle>
            <a:defPPr>
              <a:defRPr lang="en-US"/>
            </a:defPPr>
            <a:lvl1pPr marL="0" algn="r" defTabSz="914400" rtl="0" eaLnBrk="1" latinLnBrk="0" hangingPunct="1">
              <a:defRPr sz="1100" b="0" i="0" kern="1200">
                <a:solidFill>
                  <a:schemeClr val="tx1"/>
                </a:solidFill>
                <a:latin typeface="Tenorit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CC70F3-8A23-524E-A78E-278D2A4B182B}" type="slidenum">
              <a:rPr lang="en-US" smtClean="0">
                <a:solidFill>
                  <a:schemeClr val="accent4">
                    <a:lumMod val="50000"/>
                  </a:schemeClr>
                </a:solidFill>
              </a:rPr>
              <a:pPr/>
              <a:t>‹#›</a:t>
            </a:fld>
            <a:endParaRPr lang="en-US">
              <a:solidFill>
                <a:schemeClr val="accent4">
                  <a:lumMod val="50000"/>
                </a:schemeClr>
              </a:solidFill>
            </a:endParaRPr>
          </a:p>
        </p:txBody>
      </p:sp>
      <p:sp>
        <p:nvSpPr>
          <p:cNvPr id="28" name="Picture Placeholder 6">
            <a:extLst>
              <a:ext uri="{FF2B5EF4-FFF2-40B4-BE49-F238E27FC236}">
                <a16:creationId xmlns:a16="http://schemas.microsoft.com/office/drawing/2014/main" id="{61FB544F-489B-A85A-2E24-8915AE9F5239}"/>
              </a:ext>
            </a:extLst>
          </p:cNvPr>
          <p:cNvSpPr>
            <a:spLocks noGrp="1"/>
          </p:cNvSpPr>
          <p:nvPr>
            <p:ph type="pic" sz="quarter" idx="27" hasCustomPrompt="1"/>
          </p:nvPr>
        </p:nvSpPr>
        <p:spPr>
          <a:xfrm>
            <a:off x="7738236" y="0"/>
            <a:ext cx="4453764" cy="6429805"/>
          </a:xfrm>
          <a:solidFill>
            <a:schemeClr val="tx2"/>
          </a:solidFill>
        </p:spPr>
        <p:txBody>
          <a:bodyPr anchor="ctr"/>
          <a:lstStyle>
            <a:lvl1pPr marL="0" indent="0" algn="ctr">
              <a:buNone/>
              <a:defRPr>
                <a:solidFill>
                  <a:schemeClr val="accent5"/>
                </a:solidFill>
              </a:defRPr>
            </a:lvl1pPr>
          </a:lstStyle>
          <a:p>
            <a:r>
              <a:rPr lang="en-US"/>
              <a:t>Click to add image</a:t>
            </a:r>
          </a:p>
          <a:p>
            <a:endParaRPr lang="en-US"/>
          </a:p>
          <a:p>
            <a:endParaRPr lang="en-US"/>
          </a:p>
        </p:txBody>
      </p:sp>
      <p:sp>
        <p:nvSpPr>
          <p:cNvPr id="29" name="Title 1">
            <a:extLst>
              <a:ext uri="{FF2B5EF4-FFF2-40B4-BE49-F238E27FC236}">
                <a16:creationId xmlns:a16="http://schemas.microsoft.com/office/drawing/2014/main" id="{3870248E-6207-1816-6475-30B933D4BFDF}"/>
              </a:ext>
            </a:extLst>
          </p:cNvPr>
          <p:cNvSpPr>
            <a:spLocks noGrp="1"/>
          </p:cNvSpPr>
          <p:nvPr>
            <p:ph type="title" hasCustomPrompt="1"/>
          </p:nvPr>
        </p:nvSpPr>
        <p:spPr>
          <a:xfrm>
            <a:off x="410400" y="1382400"/>
            <a:ext cx="6752400" cy="1170300"/>
          </a:xfrm>
          <a:prstGeom prst="rect">
            <a:avLst/>
          </a:prstGeom>
        </p:spPr>
        <p:txBody>
          <a:bodyPr lIns="0" tIns="0" rIns="0" bIns="0" anchor="b" anchorCtr="0">
            <a:noAutofit/>
          </a:bodyPr>
          <a:lstStyle/>
          <a:p>
            <a:r>
              <a:rPr lang="en-US"/>
              <a:t>Title on two lines with two list below</a:t>
            </a:r>
          </a:p>
        </p:txBody>
      </p:sp>
    </p:spTree>
    <p:extLst>
      <p:ext uri="{BB962C8B-B14F-4D97-AF65-F5344CB8AC3E}">
        <p14:creationId xmlns:p14="http://schemas.microsoft.com/office/powerpoint/2010/main" val="1018106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ES Title Slide -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0BB19FC-F3DA-D73F-0D8B-07CC78F66C6A}"/>
              </a:ext>
            </a:extLst>
          </p:cNvPr>
          <p:cNvPicPr>
            <a:picLocks noChangeAspect="1"/>
          </p:cNvPicPr>
          <p:nvPr userDrawn="1"/>
        </p:nvPicPr>
        <p:blipFill>
          <a:blip r:embed="rId2"/>
          <a:srcRect/>
          <a:stretch/>
        </p:blipFill>
        <p:spPr>
          <a:xfrm>
            <a:off x="0" y="0"/>
            <a:ext cx="12192000" cy="6858000"/>
          </a:xfrm>
          <a:prstGeom prst="rect">
            <a:avLst/>
          </a:prstGeom>
        </p:spPr>
      </p:pic>
      <p:sp>
        <p:nvSpPr>
          <p:cNvPr id="3" name="Footer Placeholder 9">
            <a:extLst>
              <a:ext uri="{FF2B5EF4-FFF2-40B4-BE49-F238E27FC236}">
                <a16:creationId xmlns:a16="http://schemas.microsoft.com/office/drawing/2014/main" id="{EECC814B-31AD-9472-FB75-37372DF254C3}"/>
              </a:ext>
            </a:extLst>
          </p:cNvPr>
          <p:cNvSpPr>
            <a:spLocks noGrp="1"/>
          </p:cNvSpPr>
          <p:nvPr>
            <p:ph type="ftr" sz="quarter" idx="10"/>
          </p:nvPr>
        </p:nvSpPr>
        <p:spPr>
          <a:xfrm>
            <a:off x="318977" y="6356350"/>
            <a:ext cx="11759609" cy="365125"/>
          </a:xfrm>
        </p:spPr>
        <p:txBody>
          <a:bodyPr/>
          <a:lstStyle>
            <a:lvl1pPr>
              <a:defRPr>
                <a:solidFill>
                  <a:schemeClr val="accent5">
                    <a:alpha val="50000"/>
                  </a:schemeClr>
                </a:solidFill>
              </a:defRPr>
            </a:lvl1pPr>
          </a:lstStyle>
          <a:p>
            <a:r>
              <a:rPr lang="en-CA"/>
              <a:t>This document contains confidential information and should not be circulated to third parties without prior written consent from Field Effect.</a:t>
            </a:r>
          </a:p>
        </p:txBody>
      </p:sp>
      <p:sp>
        <p:nvSpPr>
          <p:cNvPr id="6" name="Text Placeholder 6">
            <a:extLst>
              <a:ext uri="{FF2B5EF4-FFF2-40B4-BE49-F238E27FC236}">
                <a16:creationId xmlns:a16="http://schemas.microsoft.com/office/drawing/2014/main" id="{2AF8CCCB-F21F-ADE0-EAC6-BBC03314F848}"/>
              </a:ext>
            </a:extLst>
          </p:cNvPr>
          <p:cNvSpPr>
            <a:spLocks noGrp="1"/>
          </p:cNvSpPr>
          <p:nvPr>
            <p:ph type="body" sz="quarter" idx="27" hasCustomPrompt="1"/>
          </p:nvPr>
        </p:nvSpPr>
        <p:spPr>
          <a:xfrm>
            <a:off x="318976" y="5875020"/>
            <a:ext cx="7364521" cy="301623"/>
          </a:xfrm>
          <a:prstGeom prst="rect">
            <a:avLst/>
          </a:prstGeom>
        </p:spPr>
        <p:txBody>
          <a:bodyPr lIns="0" tIns="0" rIns="0" bIns="0"/>
          <a:lstStyle>
            <a:lvl1pPr>
              <a:defRPr sz="1800">
                <a:solidFill>
                  <a:schemeClr val="bg1"/>
                </a:solidFill>
              </a:defRPr>
            </a:lvl1pPr>
          </a:lstStyle>
          <a:p>
            <a:pPr lvl="0"/>
            <a:r>
              <a:rPr lang="en-US"/>
              <a:t>Date of presentation</a:t>
            </a:r>
          </a:p>
        </p:txBody>
      </p:sp>
      <p:sp>
        <p:nvSpPr>
          <p:cNvPr id="7" name="Text Placeholder 3">
            <a:extLst>
              <a:ext uri="{FF2B5EF4-FFF2-40B4-BE49-F238E27FC236}">
                <a16:creationId xmlns:a16="http://schemas.microsoft.com/office/drawing/2014/main" id="{AAD9B66B-3301-8A0E-DFF7-190DBB2BCDCE}"/>
              </a:ext>
            </a:extLst>
          </p:cNvPr>
          <p:cNvSpPr>
            <a:spLocks noGrp="1"/>
          </p:cNvSpPr>
          <p:nvPr>
            <p:ph type="body" sz="quarter" idx="11" hasCustomPrompt="1"/>
          </p:nvPr>
        </p:nvSpPr>
        <p:spPr>
          <a:xfrm>
            <a:off x="318977" y="5423851"/>
            <a:ext cx="7364521" cy="460375"/>
          </a:xfrm>
        </p:spPr>
        <p:txBody>
          <a:bodyPr lIns="0">
            <a:noAutofit/>
          </a:bodyPr>
          <a:lstStyle>
            <a:lvl1pPr marL="9525" indent="0">
              <a:tabLst/>
              <a:defRPr sz="1800" b="1">
                <a:latin typeface="Neue Haas Grotesk Text Pro" panose="020B0504020202020204" pitchFamily="34" charset="77"/>
              </a:defRPr>
            </a:lvl1pPr>
          </a:lstStyle>
          <a:p>
            <a:pPr lvl="0"/>
            <a:r>
              <a:rPr lang="en-US"/>
              <a:t>Subtitle</a:t>
            </a:r>
          </a:p>
        </p:txBody>
      </p:sp>
      <p:sp>
        <p:nvSpPr>
          <p:cNvPr id="2" name="Title 1">
            <a:extLst>
              <a:ext uri="{FF2B5EF4-FFF2-40B4-BE49-F238E27FC236}">
                <a16:creationId xmlns:a16="http://schemas.microsoft.com/office/drawing/2014/main" id="{C9142F73-1F85-E8D5-70CC-31ACD0A71387}"/>
              </a:ext>
            </a:extLst>
          </p:cNvPr>
          <p:cNvSpPr>
            <a:spLocks noGrp="1"/>
          </p:cNvSpPr>
          <p:nvPr>
            <p:ph type="title" hasCustomPrompt="1"/>
          </p:nvPr>
        </p:nvSpPr>
        <p:spPr>
          <a:xfrm>
            <a:off x="318976" y="2888857"/>
            <a:ext cx="7364523" cy="2514039"/>
          </a:xfrm>
          <a:prstGeom prst="rect">
            <a:avLst/>
          </a:prstGeom>
        </p:spPr>
        <p:txBody>
          <a:bodyPr lIns="0" tIns="0" rIns="0" bIns="0" anchor="b" anchorCtr="0">
            <a:noAutofit/>
          </a:bodyPr>
          <a:lstStyle>
            <a:lvl1pPr>
              <a:lnSpc>
                <a:spcPct val="80000"/>
              </a:lnSpc>
              <a:defRPr sz="6000">
                <a:solidFill>
                  <a:schemeClr val="bg1"/>
                </a:solidFill>
              </a:defRPr>
            </a:lvl1pPr>
          </a:lstStyle>
          <a:p>
            <a:r>
              <a:rPr lang="en-US"/>
              <a:t>Field Effect Presentation name</a:t>
            </a:r>
          </a:p>
        </p:txBody>
      </p:sp>
    </p:spTree>
    <p:extLst>
      <p:ext uri="{BB962C8B-B14F-4D97-AF65-F5344CB8AC3E}">
        <p14:creationId xmlns:p14="http://schemas.microsoft.com/office/powerpoint/2010/main" val="10547135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ES Content Slides 02 - 6">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A845D2-9AB2-9A42-A8EB-FF27265E973B}"/>
              </a:ext>
            </a:extLst>
          </p:cNvPr>
          <p:cNvSpPr>
            <a:spLocks noGrp="1"/>
          </p:cNvSpPr>
          <p:nvPr>
            <p:ph type="body" sz="quarter" idx="11"/>
          </p:nvPr>
        </p:nvSpPr>
        <p:spPr>
          <a:xfrm>
            <a:off x="410400" y="3572832"/>
            <a:ext cx="2849874" cy="2321169"/>
          </a:xfrm>
        </p:spPr>
        <p:txBody>
          <a:bodyPr/>
          <a:lstStyle>
            <a:lvl1pPr marL="285750" indent="-285750">
              <a:buClr>
                <a:schemeClr val="accent2"/>
              </a:buClr>
              <a:buFont typeface="Wingdings" pitchFamily="2" charset="2"/>
              <a:buChar char="§"/>
              <a:defRPr>
                <a:solidFill>
                  <a:schemeClr val="accent6">
                    <a:lumMod val="75000"/>
                  </a:schemeClr>
                </a:solidFill>
              </a:defRPr>
            </a:lvl1pPr>
            <a:lvl2pPr>
              <a:defRPr sz="1400">
                <a:solidFill>
                  <a:schemeClr val="accent6">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en-US"/>
              <a:t>Click to edit Master text styles</a:t>
            </a:r>
          </a:p>
          <a:p>
            <a:pPr lvl="1"/>
            <a:r>
              <a:rPr lang="en-US"/>
              <a:t>Second level</a:t>
            </a:r>
          </a:p>
        </p:txBody>
      </p:sp>
      <p:sp>
        <p:nvSpPr>
          <p:cNvPr id="18" name="Text Placeholder 2">
            <a:extLst>
              <a:ext uri="{FF2B5EF4-FFF2-40B4-BE49-F238E27FC236}">
                <a16:creationId xmlns:a16="http://schemas.microsoft.com/office/drawing/2014/main" id="{6FADAA73-5F03-DE48-9BB0-A2D9B2C01D4A}"/>
              </a:ext>
            </a:extLst>
          </p:cNvPr>
          <p:cNvSpPr>
            <a:spLocks noGrp="1"/>
          </p:cNvSpPr>
          <p:nvPr>
            <p:ph type="body" sz="quarter" idx="12"/>
          </p:nvPr>
        </p:nvSpPr>
        <p:spPr>
          <a:xfrm>
            <a:off x="3650284" y="3572832"/>
            <a:ext cx="2849874" cy="2321169"/>
          </a:xfrm>
        </p:spPr>
        <p:txBody>
          <a:bodyPr>
            <a:noAutofit/>
          </a:bodyPr>
          <a:lstStyle>
            <a:lvl1pPr marL="285750" indent="-285750">
              <a:buClr>
                <a:schemeClr val="accent2"/>
              </a:buClr>
              <a:buFont typeface="Wingdings" pitchFamily="2" charset="2"/>
              <a:buChar char="§"/>
              <a:defRPr>
                <a:solidFill>
                  <a:schemeClr val="accent6">
                    <a:lumMod val="75000"/>
                  </a:schemeClr>
                </a:solidFill>
              </a:defRPr>
            </a:lvl1pPr>
            <a:lvl2pPr>
              <a:defRPr sz="1400">
                <a:solidFill>
                  <a:schemeClr val="accent6">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en-US"/>
              <a:t>Click to edit Master text styles</a:t>
            </a:r>
          </a:p>
          <a:p>
            <a:pPr lvl="1"/>
            <a:r>
              <a:rPr lang="en-US"/>
              <a:t>Second level</a:t>
            </a:r>
          </a:p>
        </p:txBody>
      </p:sp>
      <p:sp>
        <p:nvSpPr>
          <p:cNvPr id="20" name="Text Placeholder 4">
            <a:extLst>
              <a:ext uri="{FF2B5EF4-FFF2-40B4-BE49-F238E27FC236}">
                <a16:creationId xmlns:a16="http://schemas.microsoft.com/office/drawing/2014/main" id="{CF5DA559-EE2D-BC46-8269-0D7495529AF2}"/>
              </a:ext>
            </a:extLst>
          </p:cNvPr>
          <p:cNvSpPr>
            <a:spLocks noGrp="1"/>
          </p:cNvSpPr>
          <p:nvPr>
            <p:ph type="body" sz="quarter" idx="13" hasCustomPrompt="1"/>
          </p:nvPr>
        </p:nvSpPr>
        <p:spPr>
          <a:xfrm>
            <a:off x="410400" y="2948185"/>
            <a:ext cx="2849874" cy="450070"/>
          </a:xfrm>
        </p:spPr>
        <p:txBody>
          <a:bodyPr>
            <a:noAutofit/>
          </a:bodyPr>
          <a:lstStyle>
            <a:lvl1pPr marL="0" indent="0">
              <a:buNone/>
              <a:defRPr sz="1800" b="1">
                <a:solidFill>
                  <a:schemeClr val="accent2"/>
                </a:solidFill>
                <a:latin typeface="Neue Haas Grotesk Text Pro" panose="020B0504020202020204" pitchFamily="34" charset="77"/>
              </a:defRPr>
            </a:lvl1pPr>
          </a:lstStyle>
          <a:p>
            <a:pPr lvl="0"/>
            <a:r>
              <a:rPr lang="en-US"/>
              <a:t>Sub header copy here</a:t>
            </a:r>
          </a:p>
        </p:txBody>
      </p:sp>
      <p:sp>
        <p:nvSpPr>
          <p:cNvPr id="21" name="Text Placeholder 4">
            <a:extLst>
              <a:ext uri="{FF2B5EF4-FFF2-40B4-BE49-F238E27FC236}">
                <a16:creationId xmlns:a16="http://schemas.microsoft.com/office/drawing/2014/main" id="{8B1DCACE-2B84-ED4A-847F-27A7CB020921}"/>
              </a:ext>
            </a:extLst>
          </p:cNvPr>
          <p:cNvSpPr>
            <a:spLocks noGrp="1"/>
          </p:cNvSpPr>
          <p:nvPr>
            <p:ph type="body" sz="quarter" idx="14" hasCustomPrompt="1"/>
          </p:nvPr>
        </p:nvSpPr>
        <p:spPr>
          <a:xfrm>
            <a:off x="3635614" y="2948185"/>
            <a:ext cx="2858396" cy="450070"/>
          </a:xfrm>
        </p:spPr>
        <p:txBody>
          <a:bodyPr>
            <a:noAutofit/>
          </a:bodyPr>
          <a:lstStyle>
            <a:lvl1pPr marL="0" indent="0">
              <a:buNone/>
              <a:defRPr sz="1800" b="1">
                <a:solidFill>
                  <a:schemeClr val="accent2"/>
                </a:solidFill>
                <a:latin typeface="Neue Haas Grotesk Text Pro" panose="020B0504020202020204" pitchFamily="34" charset="77"/>
              </a:defRPr>
            </a:lvl1pPr>
          </a:lstStyle>
          <a:p>
            <a:pPr lvl="0"/>
            <a:r>
              <a:rPr lang="en-US"/>
              <a:t>Sub header copy here</a:t>
            </a:r>
          </a:p>
        </p:txBody>
      </p:sp>
      <p:sp>
        <p:nvSpPr>
          <p:cNvPr id="26" name="Footer Placeholder 3">
            <a:extLst>
              <a:ext uri="{FF2B5EF4-FFF2-40B4-BE49-F238E27FC236}">
                <a16:creationId xmlns:a16="http://schemas.microsoft.com/office/drawing/2014/main" id="{BBB90E5E-BACA-7653-90D4-E7C49593C9D1}"/>
              </a:ext>
            </a:extLst>
          </p:cNvPr>
          <p:cNvSpPr>
            <a:spLocks noGrp="1"/>
          </p:cNvSpPr>
          <p:nvPr>
            <p:ph type="ftr" sz="quarter" idx="27"/>
          </p:nvPr>
        </p:nvSpPr>
        <p:spPr>
          <a:xfrm>
            <a:off x="397419" y="6429806"/>
            <a:ext cx="7340817" cy="428194"/>
          </a:xfrm>
          <a:prstGeom prst="rect">
            <a:avLst/>
          </a:prstGeom>
        </p:spPr>
        <p:txBody>
          <a:bodyPr lIns="0" tIns="0" rIns="0" bIns="0"/>
          <a:lstStyle>
            <a:lvl1pPr algn="l">
              <a:defRPr sz="900"/>
            </a:lvl1pPr>
          </a:lstStyle>
          <a:p>
            <a:r>
              <a:rPr lang="en-CA"/>
              <a:t>This document contains confidential information and should not be circulated to third parties without prior written consent from Field Effect.</a:t>
            </a:r>
          </a:p>
        </p:txBody>
      </p:sp>
      <p:sp>
        <p:nvSpPr>
          <p:cNvPr id="28" name="Slide Number Placeholder 5">
            <a:extLst>
              <a:ext uri="{FF2B5EF4-FFF2-40B4-BE49-F238E27FC236}">
                <a16:creationId xmlns:a16="http://schemas.microsoft.com/office/drawing/2014/main" id="{E2F04259-19FD-524D-2882-CB60CF6FBB09}"/>
              </a:ext>
            </a:extLst>
          </p:cNvPr>
          <p:cNvSpPr txBox="1">
            <a:spLocks/>
          </p:cNvSpPr>
          <p:nvPr userDrawn="1"/>
        </p:nvSpPr>
        <p:spPr>
          <a:xfrm>
            <a:off x="11191114" y="6429805"/>
            <a:ext cx="590486" cy="428194"/>
          </a:xfrm>
          <a:prstGeom prst="rect">
            <a:avLst/>
          </a:prstGeom>
        </p:spPr>
        <p:txBody>
          <a:bodyPr vert="horz" lIns="91440" tIns="45720" rIns="0" bIns="45720" rtlCol="0" anchor="ctr"/>
          <a:lstStyle>
            <a:defPPr>
              <a:defRPr lang="en-US"/>
            </a:defPPr>
            <a:lvl1pPr marL="0" algn="r" defTabSz="914400" rtl="0" eaLnBrk="1" latinLnBrk="0" hangingPunct="1">
              <a:defRPr sz="1100" b="0" i="0" kern="1200">
                <a:solidFill>
                  <a:schemeClr val="tx1"/>
                </a:solidFill>
                <a:latin typeface="Tenorit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CC70F3-8A23-524E-A78E-278D2A4B182B}" type="slidenum">
              <a:rPr lang="en-US" smtClean="0">
                <a:solidFill>
                  <a:schemeClr val="accent4">
                    <a:lumMod val="50000"/>
                  </a:schemeClr>
                </a:solidFill>
              </a:rPr>
              <a:pPr/>
              <a:t>‹#›</a:t>
            </a:fld>
            <a:endParaRPr lang="en-US">
              <a:solidFill>
                <a:schemeClr val="accent4">
                  <a:lumMod val="50000"/>
                </a:schemeClr>
              </a:solidFill>
            </a:endParaRPr>
          </a:p>
        </p:txBody>
      </p:sp>
      <p:sp>
        <p:nvSpPr>
          <p:cNvPr id="29" name="Picture Placeholder 6">
            <a:extLst>
              <a:ext uri="{FF2B5EF4-FFF2-40B4-BE49-F238E27FC236}">
                <a16:creationId xmlns:a16="http://schemas.microsoft.com/office/drawing/2014/main" id="{75CFE58F-B5C9-F37A-5E68-047B1BB6A649}"/>
              </a:ext>
            </a:extLst>
          </p:cNvPr>
          <p:cNvSpPr>
            <a:spLocks noGrp="1"/>
          </p:cNvSpPr>
          <p:nvPr>
            <p:ph type="pic" sz="quarter" idx="28" hasCustomPrompt="1"/>
          </p:nvPr>
        </p:nvSpPr>
        <p:spPr>
          <a:xfrm>
            <a:off x="7738236" y="0"/>
            <a:ext cx="4453764" cy="6429805"/>
          </a:xfrm>
          <a:solidFill>
            <a:schemeClr val="tx2"/>
          </a:solidFill>
        </p:spPr>
        <p:txBody>
          <a:bodyPr anchor="ctr"/>
          <a:lstStyle>
            <a:lvl1pPr marL="0" indent="0" algn="ctr">
              <a:buNone/>
              <a:defRPr>
                <a:solidFill>
                  <a:schemeClr val="accent5"/>
                </a:solidFill>
              </a:defRPr>
            </a:lvl1pPr>
          </a:lstStyle>
          <a:p>
            <a:r>
              <a:rPr lang="en-US"/>
              <a:t>Click to add image</a:t>
            </a:r>
          </a:p>
          <a:p>
            <a:endParaRPr lang="en-US"/>
          </a:p>
          <a:p>
            <a:endParaRPr lang="en-US"/>
          </a:p>
        </p:txBody>
      </p:sp>
      <p:sp>
        <p:nvSpPr>
          <p:cNvPr id="30" name="Title 1">
            <a:extLst>
              <a:ext uri="{FF2B5EF4-FFF2-40B4-BE49-F238E27FC236}">
                <a16:creationId xmlns:a16="http://schemas.microsoft.com/office/drawing/2014/main" id="{61B16643-B8D4-3F15-CB16-149E820B672B}"/>
              </a:ext>
            </a:extLst>
          </p:cNvPr>
          <p:cNvSpPr>
            <a:spLocks noGrp="1"/>
          </p:cNvSpPr>
          <p:nvPr>
            <p:ph type="title" hasCustomPrompt="1"/>
          </p:nvPr>
        </p:nvSpPr>
        <p:spPr>
          <a:xfrm>
            <a:off x="410400" y="1382400"/>
            <a:ext cx="6752400" cy="1170300"/>
          </a:xfrm>
          <a:prstGeom prst="rect">
            <a:avLst/>
          </a:prstGeom>
        </p:spPr>
        <p:txBody>
          <a:bodyPr lIns="0" tIns="0" rIns="0" bIns="0" anchor="b" anchorCtr="0">
            <a:noAutofit/>
          </a:bodyPr>
          <a:lstStyle/>
          <a:p>
            <a:r>
              <a:rPr lang="en-US"/>
              <a:t>Title on two lines with two list below</a:t>
            </a:r>
          </a:p>
        </p:txBody>
      </p:sp>
    </p:spTree>
    <p:extLst>
      <p:ext uri="{BB962C8B-B14F-4D97-AF65-F5344CB8AC3E}">
        <p14:creationId xmlns:p14="http://schemas.microsoft.com/office/powerpoint/2010/main" val="4246915995"/>
      </p:ext>
    </p:extLst>
  </p:cSld>
  <p:clrMapOvr>
    <a:masterClrMapping/>
  </p:clrMapOvr>
  <p:extLst>
    <p:ext uri="{DCECCB84-F9BA-43D5-87BE-67443E8EF086}">
      <p15:sldGuideLst xmlns:p15="http://schemas.microsoft.com/office/powerpoint/2012/main">
        <p15:guide id="1" orient="horz" pos="2160">
          <p15:clr>
            <a:srgbClr val="FBAE40"/>
          </p15:clr>
        </p15:guide>
        <p15:guide id="2" pos="23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S Content Slides 02 - 7">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A845D2-9AB2-9A42-A8EB-FF27265E973B}"/>
              </a:ext>
            </a:extLst>
          </p:cNvPr>
          <p:cNvSpPr>
            <a:spLocks noGrp="1"/>
          </p:cNvSpPr>
          <p:nvPr>
            <p:ph type="body" sz="quarter" idx="11"/>
          </p:nvPr>
        </p:nvSpPr>
        <p:spPr>
          <a:xfrm>
            <a:off x="397419" y="4638344"/>
            <a:ext cx="2152742" cy="1325311"/>
          </a:xfrm>
        </p:spPr>
        <p:txBody>
          <a:bodyPr/>
          <a:lstStyle>
            <a:lvl1pPr marL="180000" indent="-180000">
              <a:lnSpc>
                <a:spcPct val="70000"/>
              </a:lnSpc>
              <a:spcBef>
                <a:spcPts val="500"/>
              </a:spcBef>
              <a:spcAft>
                <a:spcPts val="500"/>
              </a:spcAft>
              <a:buClr>
                <a:schemeClr val="accent2"/>
              </a:buClr>
              <a:buFont typeface="Wingdings" pitchFamily="2" charset="2"/>
              <a:buChar char="§"/>
              <a:defRPr sz="1400">
                <a:solidFill>
                  <a:schemeClr val="accent6">
                    <a:lumMod val="75000"/>
                  </a:schemeClr>
                </a:solidFill>
              </a:defRPr>
            </a:lvl1pPr>
            <a:lvl2pPr marL="396000" indent="-180000">
              <a:lnSpc>
                <a:spcPct val="70000"/>
              </a:lnSpc>
              <a:defRPr sz="1100">
                <a:solidFill>
                  <a:schemeClr val="accent6">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en-US"/>
              <a:t>Click to edit Master text styles</a:t>
            </a:r>
          </a:p>
          <a:p>
            <a:pPr lvl="1"/>
            <a:r>
              <a:rPr lang="en-US"/>
              <a:t>Second level</a:t>
            </a:r>
          </a:p>
        </p:txBody>
      </p:sp>
      <p:sp>
        <p:nvSpPr>
          <p:cNvPr id="12" name="Picture Placeholder 3">
            <a:extLst>
              <a:ext uri="{FF2B5EF4-FFF2-40B4-BE49-F238E27FC236}">
                <a16:creationId xmlns:a16="http://schemas.microsoft.com/office/drawing/2014/main" id="{8EDB5CC6-B0A8-ED49-AF23-23E72DC97951}"/>
              </a:ext>
            </a:extLst>
          </p:cNvPr>
          <p:cNvSpPr>
            <a:spLocks noGrp="1"/>
          </p:cNvSpPr>
          <p:nvPr>
            <p:ph type="pic" sz="quarter" idx="14" hasCustomPrompt="1"/>
          </p:nvPr>
        </p:nvSpPr>
        <p:spPr>
          <a:xfrm>
            <a:off x="389059" y="3093770"/>
            <a:ext cx="2161101" cy="1325311"/>
          </a:xfrm>
          <a:solidFill>
            <a:schemeClr val="accent6">
              <a:alpha val="50000"/>
            </a:schemeClr>
          </a:solidFill>
          <a:effectLst/>
        </p:spPr>
        <p:txBody>
          <a:bodyPr tIns="144000" anchor="t"/>
          <a:lstStyle>
            <a:lvl1pPr marL="0" indent="0" algn="ctr">
              <a:buNone/>
              <a:defRPr sz="1600">
                <a:solidFill>
                  <a:schemeClr val="accent2"/>
                </a:solidFill>
              </a:defRPr>
            </a:lvl1pPr>
          </a:lstStyle>
          <a:p>
            <a:r>
              <a:rPr lang="en-US"/>
              <a:t>Click to add image</a:t>
            </a:r>
          </a:p>
          <a:p>
            <a:endParaRPr lang="en-US"/>
          </a:p>
        </p:txBody>
      </p:sp>
      <p:sp>
        <p:nvSpPr>
          <p:cNvPr id="8" name="Picture Placeholder 6">
            <a:extLst>
              <a:ext uri="{FF2B5EF4-FFF2-40B4-BE49-F238E27FC236}">
                <a16:creationId xmlns:a16="http://schemas.microsoft.com/office/drawing/2014/main" id="{0D8EBA0E-1F9E-D576-B5FC-8E8FA9A40B6F}"/>
              </a:ext>
            </a:extLst>
          </p:cNvPr>
          <p:cNvSpPr>
            <a:spLocks noGrp="1"/>
          </p:cNvSpPr>
          <p:nvPr>
            <p:ph type="pic" sz="quarter" idx="26" hasCustomPrompt="1"/>
          </p:nvPr>
        </p:nvSpPr>
        <p:spPr>
          <a:xfrm>
            <a:off x="7738236" y="0"/>
            <a:ext cx="4453764" cy="6429805"/>
          </a:xfrm>
          <a:solidFill>
            <a:schemeClr val="tx2"/>
          </a:solidFill>
        </p:spPr>
        <p:txBody>
          <a:bodyPr anchor="ctr"/>
          <a:lstStyle>
            <a:lvl1pPr marL="0" indent="0" algn="ctr">
              <a:buNone/>
              <a:defRPr>
                <a:solidFill>
                  <a:schemeClr val="accent5"/>
                </a:solidFill>
              </a:defRPr>
            </a:lvl1pPr>
          </a:lstStyle>
          <a:p>
            <a:r>
              <a:rPr lang="en-US"/>
              <a:t>Click to add image</a:t>
            </a:r>
          </a:p>
          <a:p>
            <a:endParaRPr lang="en-US"/>
          </a:p>
          <a:p>
            <a:endParaRPr lang="en-US"/>
          </a:p>
        </p:txBody>
      </p:sp>
      <p:sp>
        <p:nvSpPr>
          <p:cNvPr id="22" name="Text Placeholder 2">
            <a:extLst>
              <a:ext uri="{FF2B5EF4-FFF2-40B4-BE49-F238E27FC236}">
                <a16:creationId xmlns:a16="http://schemas.microsoft.com/office/drawing/2014/main" id="{D63B7E17-0C5F-D7FC-D823-C25039D992BB}"/>
              </a:ext>
            </a:extLst>
          </p:cNvPr>
          <p:cNvSpPr>
            <a:spLocks noGrp="1"/>
          </p:cNvSpPr>
          <p:nvPr>
            <p:ph type="body" sz="quarter" idx="30"/>
          </p:nvPr>
        </p:nvSpPr>
        <p:spPr>
          <a:xfrm>
            <a:off x="2724059" y="4638344"/>
            <a:ext cx="2152742" cy="1325311"/>
          </a:xfrm>
        </p:spPr>
        <p:txBody>
          <a:bodyPr/>
          <a:lstStyle>
            <a:lvl1pPr marL="180000" indent="-180000">
              <a:lnSpc>
                <a:spcPct val="70000"/>
              </a:lnSpc>
              <a:spcBef>
                <a:spcPts val="500"/>
              </a:spcBef>
              <a:spcAft>
                <a:spcPts val="500"/>
              </a:spcAft>
              <a:buClr>
                <a:schemeClr val="accent2"/>
              </a:buClr>
              <a:buFont typeface="Wingdings" pitchFamily="2" charset="2"/>
              <a:buChar char="§"/>
              <a:defRPr sz="1400">
                <a:solidFill>
                  <a:schemeClr val="accent6">
                    <a:lumMod val="75000"/>
                  </a:schemeClr>
                </a:solidFill>
              </a:defRPr>
            </a:lvl1pPr>
            <a:lvl2pPr marL="396000" indent="-180000">
              <a:lnSpc>
                <a:spcPct val="70000"/>
              </a:lnSpc>
              <a:defRPr sz="1100">
                <a:solidFill>
                  <a:schemeClr val="accent6">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en-US"/>
              <a:t>Click to edit Master text styles</a:t>
            </a:r>
          </a:p>
          <a:p>
            <a:pPr lvl="1"/>
            <a:r>
              <a:rPr lang="en-US"/>
              <a:t>Second level</a:t>
            </a:r>
          </a:p>
        </p:txBody>
      </p:sp>
      <p:sp>
        <p:nvSpPr>
          <p:cNvPr id="23" name="Picture Placeholder 3">
            <a:extLst>
              <a:ext uri="{FF2B5EF4-FFF2-40B4-BE49-F238E27FC236}">
                <a16:creationId xmlns:a16="http://schemas.microsoft.com/office/drawing/2014/main" id="{5544E933-1E65-FD23-8E90-DAD8C54ABCFF}"/>
              </a:ext>
            </a:extLst>
          </p:cNvPr>
          <p:cNvSpPr>
            <a:spLocks noGrp="1"/>
          </p:cNvSpPr>
          <p:nvPr>
            <p:ph type="pic" sz="quarter" idx="31" hasCustomPrompt="1"/>
          </p:nvPr>
        </p:nvSpPr>
        <p:spPr>
          <a:xfrm>
            <a:off x="2715699" y="3093770"/>
            <a:ext cx="2161101" cy="1325311"/>
          </a:xfrm>
          <a:solidFill>
            <a:schemeClr val="accent6">
              <a:alpha val="50000"/>
            </a:schemeClr>
          </a:solidFill>
          <a:effectLst/>
        </p:spPr>
        <p:txBody>
          <a:bodyPr tIns="144000" anchor="t"/>
          <a:lstStyle>
            <a:lvl1pPr marL="0" indent="0" algn="ctr">
              <a:buNone/>
              <a:defRPr sz="1600">
                <a:solidFill>
                  <a:schemeClr val="accent2"/>
                </a:solidFill>
              </a:defRPr>
            </a:lvl1pPr>
          </a:lstStyle>
          <a:p>
            <a:r>
              <a:rPr lang="en-US"/>
              <a:t>Click to add image</a:t>
            </a:r>
          </a:p>
          <a:p>
            <a:endParaRPr lang="en-US"/>
          </a:p>
        </p:txBody>
      </p:sp>
      <p:sp>
        <p:nvSpPr>
          <p:cNvPr id="24" name="Text Placeholder 2">
            <a:extLst>
              <a:ext uri="{FF2B5EF4-FFF2-40B4-BE49-F238E27FC236}">
                <a16:creationId xmlns:a16="http://schemas.microsoft.com/office/drawing/2014/main" id="{47C84E2F-E671-F006-3409-F989A82D1B2F}"/>
              </a:ext>
            </a:extLst>
          </p:cNvPr>
          <p:cNvSpPr>
            <a:spLocks noGrp="1"/>
          </p:cNvSpPr>
          <p:nvPr>
            <p:ph type="body" sz="quarter" idx="32"/>
          </p:nvPr>
        </p:nvSpPr>
        <p:spPr>
          <a:xfrm>
            <a:off x="5050699" y="4638344"/>
            <a:ext cx="2152742" cy="1325311"/>
          </a:xfrm>
        </p:spPr>
        <p:txBody>
          <a:bodyPr/>
          <a:lstStyle>
            <a:lvl1pPr marL="180000" indent="-180000">
              <a:lnSpc>
                <a:spcPct val="70000"/>
              </a:lnSpc>
              <a:spcBef>
                <a:spcPts val="500"/>
              </a:spcBef>
              <a:spcAft>
                <a:spcPts val="500"/>
              </a:spcAft>
              <a:buClr>
                <a:schemeClr val="accent2"/>
              </a:buClr>
              <a:buFont typeface="Wingdings" pitchFamily="2" charset="2"/>
              <a:buChar char="§"/>
              <a:defRPr sz="1400">
                <a:solidFill>
                  <a:schemeClr val="accent6">
                    <a:lumMod val="75000"/>
                  </a:schemeClr>
                </a:solidFill>
              </a:defRPr>
            </a:lvl1pPr>
            <a:lvl2pPr marL="396000" indent="-180000">
              <a:lnSpc>
                <a:spcPct val="70000"/>
              </a:lnSpc>
              <a:defRPr sz="1100">
                <a:solidFill>
                  <a:schemeClr val="accent6">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en-US"/>
              <a:t>Click to edit Master text styles</a:t>
            </a:r>
          </a:p>
          <a:p>
            <a:pPr lvl="1"/>
            <a:r>
              <a:rPr lang="en-US"/>
              <a:t>Second level</a:t>
            </a:r>
          </a:p>
        </p:txBody>
      </p:sp>
      <p:sp>
        <p:nvSpPr>
          <p:cNvPr id="25" name="Picture Placeholder 3">
            <a:extLst>
              <a:ext uri="{FF2B5EF4-FFF2-40B4-BE49-F238E27FC236}">
                <a16:creationId xmlns:a16="http://schemas.microsoft.com/office/drawing/2014/main" id="{A1F724B0-87F1-9509-0D6A-45BCDEBA086C}"/>
              </a:ext>
            </a:extLst>
          </p:cNvPr>
          <p:cNvSpPr>
            <a:spLocks noGrp="1"/>
          </p:cNvSpPr>
          <p:nvPr>
            <p:ph type="pic" sz="quarter" idx="33" hasCustomPrompt="1"/>
          </p:nvPr>
        </p:nvSpPr>
        <p:spPr>
          <a:xfrm>
            <a:off x="5042339" y="3093770"/>
            <a:ext cx="2161101" cy="1325311"/>
          </a:xfrm>
          <a:solidFill>
            <a:schemeClr val="accent6">
              <a:alpha val="50000"/>
            </a:schemeClr>
          </a:solidFill>
          <a:effectLst/>
        </p:spPr>
        <p:txBody>
          <a:bodyPr tIns="144000" anchor="t"/>
          <a:lstStyle>
            <a:lvl1pPr marL="0" indent="0" algn="ctr">
              <a:buNone/>
              <a:defRPr sz="1600">
                <a:solidFill>
                  <a:schemeClr val="accent2"/>
                </a:solidFill>
              </a:defRPr>
            </a:lvl1pPr>
          </a:lstStyle>
          <a:p>
            <a:r>
              <a:rPr lang="en-US"/>
              <a:t>Click to add image</a:t>
            </a:r>
          </a:p>
          <a:p>
            <a:endParaRPr lang="en-US"/>
          </a:p>
        </p:txBody>
      </p:sp>
      <p:sp>
        <p:nvSpPr>
          <p:cNvPr id="26" name="Footer Placeholder 3">
            <a:extLst>
              <a:ext uri="{FF2B5EF4-FFF2-40B4-BE49-F238E27FC236}">
                <a16:creationId xmlns:a16="http://schemas.microsoft.com/office/drawing/2014/main" id="{D7F8DED6-FF76-58E5-EFFB-B33582D17D2F}"/>
              </a:ext>
            </a:extLst>
          </p:cNvPr>
          <p:cNvSpPr>
            <a:spLocks noGrp="1"/>
          </p:cNvSpPr>
          <p:nvPr>
            <p:ph type="ftr" sz="quarter" idx="34"/>
          </p:nvPr>
        </p:nvSpPr>
        <p:spPr>
          <a:xfrm>
            <a:off x="397419" y="6429806"/>
            <a:ext cx="7340817" cy="428194"/>
          </a:xfrm>
          <a:prstGeom prst="rect">
            <a:avLst/>
          </a:prstGeom>
        </p:spPr>
        <p:txBody>
          <a:bodyPr lIns="0" tIns="0" rIns="0" bIns="0"/>
          <a:lstStyle>
            <a:lvl1pPr algn="l">
              <a:defRPr sz="900"/>
            </a:lvl1pPr>
          </a:lstStyle>
          <a:p>
            <a:r>
              <a:rPr lang="en-CA"/>
              <a:t>This document contains confidential information and should not be circulated to third parties without prior written consent from Field Effect.</a:t>
            </a:r>
          </a:p>
        </p:txBody>
      </p:sp>
      <p:sp>
        <p:nvSpPr>
          <p:cNvPr id="28" name="Slide Number Placeholder 5">
            <a:extLst>
              <a:ext uri="{FF2B5EF4-FFF2-40B4-BE49-F238E27FC236}">
                <a16:creationId xmlns:a16="http://schemas.microsoft.com/office/drawing/2014/main" id="{3FC6638F-669B-2783-7247-95E33EBA8D49}"/>
              </a:ext>
            </a:extLst>
          </p:cNvPr>
          <p:cNvSpPr txBox="1">
            <a:spLocks/>
          </p:cNvSpPr>
          <p:nvPr userDrawn="1"/>
        </p:nvSpPr>
        <p:spPr>
          <a:xfrm>
            <a:off x="11191114" y="6429805"/>
            <a:ext cx="590486" cy="428194"/>
          </a:xfrm>
          <a:prstGeom prst="rect">
            <a:avLst/>
          </a:prstGeom>
        </p:spPr>
        <p:txBody>
          <a:bodyPr vert="horz" lIns="91440" tIns="45720" rIns="0" bIns="45720" rtlCol="0" anchor="ctr"/>
          <a:lstStyle>
            <a:defPPr>
              <a:defRPr lang="en-US"/>
            </a:defPPr>
            <a:lvl1pPr marL="0" algn="r" defTabSz="914400" rtl="0" eaLnBrk="1" latinLnBrk="0" hangingPunct="1">
              <a:defRPr sz="1100" b="0" i="0" kern="1200">
                <a:solidFill>
                  <a:schemeClr val="tx1"/>
                </a:solidFill>
                <a:latin typeface="Tenorit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CC70F3-8A23-524E-A78E-278D2A4B182B}" type="slidenum">
              <a:rPr lang="en-US" smtClean="0">
                <a:solidFill>
                  <a:schemeClr val="accent4">
                    <a:lumMod val="50000"/>
                  </a:schemeClr>
                </a:solidFill>
              </a:rPr>
              <a:pPr/>
              <a:t>‹#›</a:t>
            </a:fld>
            <a:endParaRPr lang="en-US">
              <a:solidFill>
                <a:schemeClr val="accent4">
                  <a:lumMod val="50000"/>
                </a:schemeClr>
              </a:solidFill>
            </a:endParaRPr>
          </a:p>
        </p:txBody>
      </p:sp>
      <p:sp>
        <p:nvSpPr>
          <p:cNvPr id="29" name="Title 1">
            <a:extLst>
              <a:ext uri="{FF2B5EF4-FFF2-40B4-BE49-F238E27FC236}">
                <a16:creationId xmlns:a16="http://schemas.microsoft.com/office/drawing/2014/main" id="{E551D3DA-E8AB-266D-0840-3171A57BFC16}"/>
              </a:ext>
            </a:extLst>
          </p:cNvPr>
          <p:cNvSpPr>
            <a:spLocks noGrp="1"/>
          </p:cNvSpPr>
          <p:nvPr>
            <p:ph type="title" hasCustomPrompt="1"/>
          </p:nvPr>
        </p:nvSpPr>
        <p:spPr>
          <a:xfrm>
            <a:off x="410400" y="1382400"/>
            <a:ext cx="6752400" cy="1170300"/>
          </a:xfrm>
          <a:prstGeom prst="rect">
            <a:avLst/>
          </a:prstGeom>
        </p:spPr>
        <p:txBody>
          <a:bodyPr lIns="0" tIns="0" rIns="0" bIns="0" anchor="b" anchorCtr="0">
            <a:noAutofit/>
          </a:bodyPr>
          <a:lstStyle/>
          <a:p>
            <a:r>
              <a:rPr lang="en-US"/>
              <a:t>Title on two lines with three image buckets</a:t>
            </a:r>
          </a:p>
        </p:txBody>
      </p:sp>
    </p:spTree>
    <p:extLst>
      <p:ext uri="{BB962C8B-B14F-4D97-AF65-F5344CB8AC3E}">
        <p14:creationId xmlns:p14="http://schemas.microsoft.com/office/powerpoint/2010/main" val="176964402"/>
      </p:ext>
    </p:extLst>
  </p:cSld>
  <p:clrMapOvr>
    <a:masterClrMapping/>
  </p:clrMapOvr>
  <p:extLst>
    <p:ext uri="{DCECCB84-F9BA-43D5-87BE-67443E8EF086}">
      <p15:sldGuideLst xmlns:p15="http://schemas.microsoft.com/office/powerpoint/2012/main">
        <p15:guide id="1" orient="horz" pos="2160">
          <p15:clr>
            <a:srgbClr val="FBAE40"/>
          </p15:clr>
        </p15:guide>
        <p15:guide id="2" pos="23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S Content Slides 02 - 8">
    <p:spTree>
      <p:nvGrpSpPr>
        <p:cNvPr id="1" name=""/>
        <p:cNvGrpSpPr/>
        <p:nvPr/>
      </p:nvGrpSpPr>
      <p:grpSpPr>
        <a:xfrm>
          <a:off x="0" y="0"/>
          <a:ext cx="0" cy="0"/>
          <a:chOff x="0" y="0"/>
          <a:chExt cx="0" cy="0"/>
        </a:xfrm>
      </p:grpSpPr>
      <p:sp>
        <p:nvSpPr>
          <p:cNvPr id="16" name="Text Placeholder 12">
            <a:extLst>
              <a:ext uri="{FF2B5EF4-FFF2-40B4-BE49-F238E27FC236}">
                <a16:creationId xmlns:a16="http://schemas.microsoft.com/office/drawing/2014/main" id="{A31D5130-C079-D7F8-5901-E964D68A9410}"/>
              </a:ext>
            </a:extLst>
          </p:cNvPr>
          <p:cNvSpPr>
            <a:spLocks noGrp="1"/>
          </p:cNvSpPr>
          <p:nvPr>
            <p:ph type="body" sz="quarter" idx="27" hasCustomPrompt="1"/>
          </p:nvPr>
        </p:nvSpPr>
        <p:spPr>
          <a:xfrm>
            <a:off x="396876" y="2782400"/>
            <a:ext cx="6752400" cy="3085000"/>
          </a:xfrm>
          <a:prstGeom prst="rect">
            <a:avLst/>
          </a:prstGeom>
        </p:spPr>
        <p:txBody>
          <a:bodyPr lIns="0" tIns="0" rIns="0" bIns="0" numCol="1" spcCol="288000">
            <a:noAutofit/>
          </a:bodyPr>
          <a:lstStyle>
            <a:lvl1pPr marL="285750" marR="0" indent="-285750" algn="l" defTabSz="914400" rtl="0" eaLnBrk="1" fontAlgn="auto" latinLnBrk="0" hangingPunct="1">
              <a:lnSpc>
                <a:spcPct val="90000"/>
              </a:lnSpc>
              <a:spcBef>
                <a:spcPts val="1000"/>
              </a:spcBef>
              <a:spcAft>
                <a:spcPts val="600"/>
              </a:spcAft>
              <a:buClr>
                <a:schemeClr val="accent2"/>
              </a:buClr>
              <a:buSzTx/>
              <a:buFont typeface="Wingdings" pitchFamily="2" charset="2"/>
              <a:buChar char="§"/>
              <a:tabLst/>
              <a:defRPr>
                <a:solidFill>
                  <a:schemeClr val="accent6">
                    <a:lumMod val="75000"/>
                  </a:schemeClr>
                </a:solidFill>
              </a:defRPr>
            </a:lvl1pPr>
            <a:lvl2pPr marL="540000">
              <a:defRPr>
                <a:solidFill>
                  <a:schemeClr val="accent6">
                    <a:lumMod val="75000"/>
                  </a:schemeClr>
                </a:solidFill>
              </a:defRPr>
            </a:lvl2pPr>
            <a:lvl3pPr marL="828000">
              <a:lnSpc>
                <a:spcPct val="80000"/>
              </a:lnSpc>
              <a:defRPr>
                <a:solidFill>
                  <a:schemeClr val="accent6">
                    <a:lumMod val="75000"/>
                  </a:schemeClr>
                </a:solidFill>
              </a:defRPr>
            </a:lvl3pPr>
            <a:lvl4pPr marL="1080000">
              <a:lnSpc>
                <a:spcPct val="80000"/>
              </a:lnSpc>
              <a:defRPr>
                <a:solidFill>
                  <a:schemeClr val="accent6">
                    <a:lumMod val="75000"/>
                  </a:schemeClr>
                </a:solidFill>
              </a:defRPr>
            </a:lvl4pPr>
            <a:lvl5pPr marL="1296000">
              <a:lnSpc>
                <a:spcPct val="80000"/>
              </a:lnSpc>
              <a:defRPr>
                <a:solidFill>
                  <a:schemeClr val="accent6">
                    <a:lumMod val="75000"/>
                  </a:schemeClr>
                </a:solidFill>
              </a:defRPr>
            </a:lvl5pPr>
          </a:lstStyle>
          <a:p>
            <a:pPr lvl="0"/>
            <a:r>
              <a:rPr lang="en-US"/>
              <a:t>Click to add bulleted text</a:t>
            </a:r>
          </a:p>
          <a:p>
            <a:pPr lvl="1"/>
            <a:r>
              <a:rPr lang="en-US"/>
              <a:t>Second level</a:t>
            </a:r>
          </a:p>
          <a:p>
            <a:pPr lvl="2"/>
            <a:r>
              <a:rPr lang="en-US"/>
              <a:t>Third level</a:t>
            </a:r>
          </a:p>
          <a:p>
            <a:pPr lvl="3"/>
            <a:r>
              <a:rPr lang="en-US"/>
              <a:t>Fourth level</a:t>
            </a:r>
          </a:p>
          <a:p>
            <a:pPr lvl="4"/>
            <a:r>
              <a:rPr lang="en-US"/>
              <a:t>Fifth level</a:t>
            </a:r>
          </a:p>
        </p:txBody>
      </p:sp>
      <p:sp>
        <p:nvSpPr>
          <p:cNvPr id="17" name="Footer Placeholder 3">
            <a:extLst>
              <a:ext uri="{FF2B5EF4-FFF2-40B4-BE49-F238E27FC236}">
                <a16:creationId xmlns:a16="http://schemas.microsoft.com/office/drawing/2014/main" id="{158D7D02-B3DE-020C-B5AA-09CAD082A9C9}"/>
              </a:ext>
            </a:extLst>
          </p:cNvPr>
          <p:cNvSpPr>
            <a:spLocks noGrp="1"/>
          </p:cNvSpPr>
          <p:nvPr>
            <p:ph type="ftr" sz="quarter" idx="11"/>
          </p:nvPr>
        </p:nvSpPr>
        <p:spPr>
          <a:xfrm>
            <a:off x="397419" y="6429806"/>
            <a:ext cx="7340817" cy="428194"/>
          </a:xfrm>
          <a:prstGeom prst="rect">
            <a:avLst/>
          </a:prstGeom>
        </p:spPr>
        <p:txBody>
          <a:bodyPr lIns="0" tIns="0" rIns="0" bIns="0"/>
          <a:lstStyle>
            <a:lvl1pPr algn="l">
              <a:defRPr sz="900"/>
            </a:lvl1pPr>
          </a:lstStyle>
          <a:p>
            <a:r>
              <a:rPr lang="en-CA"/>
              <a:t>This document contains confidential information and should not be circulated to third parties without prior written consent from Field Effect.</a:t>
            </a:r>
          </a:p>
        </p:txBody>
      </p:sp>
      <p:sp>
        <p:nvSpPr>
          <p:cNvPr id="19" name="Slide Number Placeholder 5">
            <a:extLst>
              <a:ext uri="{FF2B5EF4-FFF2-40B4-BE49-F238E27FC236}">
                <a16:creationId xmlns:a16="http://schemas.microsoft.com/office/drawing/2014/main" id="{238988D5-12F2-4DEF-5EAF-3DBF480F6636}"/>
              </a:ext>
            </a:extLst>
          </p:cNvPr>
          <p:cNvSpPr txBox="1">
            <a:spLocks/>
          </p:cNvSpPr>
          <p:nvPr userDrawn="1"/>
        </p:nvSpPr>
        <p:spPr>
          <a:xfrm>
            <a:off x="11191114" y="6429805"/>
            <a:ext cx="590486" cy="428194"/>
          </a:xfrm>
          <a:prstGeom prst="rect">
            <a:avLst/>
          </a:prstGeom>
        </p:spPr>
        <p:txBody>
          <a:bodyPr vert="horz" lIns="91440" tIns="45720" rIns="0" bIns="45720" rtlCol="0" anchor="ctr"/>
          <a:lstStyle>
            <a:defPPr>
              <a:defRPr lang="en-US"/>
            </a:defPPr>
            <a:lvl1pPr marL="0" algn="r" defTabSz="914400" rtl="0" eaLnBrk="1" latinLnBrk="0" hangingPunct="1">
              <a:defRPr sz="1100" b="0" i="0" kern="1200">
                <a:solidFill>
                  <a:schemeClr val="tx1"/>
                </a:solidFill>
                <a:latin typeface="Tenorit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CC70F3-8A23-524E-A78E-278D2A4B182B}" type="slidenum">
              <a:rPr lang="en-US" smtClean="0">
                <a:solidFill>
                  <a:schemeClr val="accent4">
                    <a:lumMod val="50000"/>
                  </a:schemeClr>
                </a:solidFill>
              </a:rPr>
              <a:pPr/>
              <a:t>‹#›</a:t>
            </a:fld>
            <a:endParaRPr lang="en-US">
              <a:solidFill>
                <a:schemeClr val="accent4">
                  <a:lumMod val="50000"/>
                </a:schemeClr>
              </a:solidFill>
            </a:endParaRPr>
          </a:p>
        </p:txBody>
      </p:sp>
      <p:sp>
        <p:nvSpPr>
          <p:cNvPr id="20" name="Picture Placeholder 6">
            <a:extLst>
              <a:ext uri="{FF2B5EF4-FFF2-40B4-BE49-F238E27FC236}">
                <a16:creationId xmlns:a16="http://schemas.microsoft.com/office/drawing/2014/main" id="{9CF6E3D3-B323-9DD9-F0FC-2B4C19D5E9A8}"/>
              </a:ext>
            </a:extLst>
          </p:cNvPr>
          <p:cNvSpPr>
            <a:spLocks noGrp="1"/>
          </p:cNvSpPr>
          <p:nvPr>
            <p:ph type="pic" sz="quarter" idx="26" hasCustomPrompt="1"/>
          </p:nvPr>
        </p:nvSpPr>
        <p:spPr>
          <a:xfrm>
            <a:off x="7738236" y="0"/>
            <a:ext cx="4453764" cy="6429805"/>
          </a:xfrm>
          <a:solidFill>
            <a:schemeClr val="tx2"/>
          </a:solidFill>
        </p:spPr>
        <p:txBody>
          <a:bodyPr anchor="ctr"/>
          <a:lstStyle>
            <a:lvl1pPr marL="0" indent="0" algn="ctr">
              <a:buNone/>
              <a:defRPr>
                <a:solidFill>
                  <a:schemeClr val="accent5"/>
                </a:solidFill>
              </a:defRPr>
            </a:lvl1pPr>
          </a:lstStyle>
          <a:p>
            <a:r>
              <a:rPr lang="en-US"/>
              <a:t>Click to add image</a:t>
            </a:r>
          </a:p>
          <a:p>
            <a:endParaRPr lang="en-US"/>
          </a:p>
          <a:p>
            <a:endParaRPr lang="en-US"/>
          </a:p>
        </p:txBody>
      </p:sp>
      <p:sp>
        <p:nvSpPr>
          <p:cNvPr id="21" name="Title 1">
            <a:extLst>
              <a:ext uri="{FF2B5EF4-FFF2-40B4-BE49-F238E27FC236}">
                <a16:creationId xmlns:a16="http://schemas.microsoft.com/office/drawing/2014/main" id="{836F7507-F88D-27FA-B2E7-B826A2068F6F}"/>
              </a:ext>
            </a:extLst>
          </p:cNvPr>
          <p:cNvSpPr>
            <a:spLocks noGrp="1"/>
          </p:cNvSpPr>
          <p:nvPr>
            <p:ph type="title" hasCustomPrompt="1"/>
          </p:nvPr>
        </p:nvSpPr>
        <p:spPr>
          <a:xfrm>
            <a:off x="410400" y="1382400"/>
            <a:ext cx="6752400" cy="1170300"/>
          </a:xfrm>
          <a:prstGeom prst="rect">
            <a:avLst/>
          </a:prstGeom>
        </p:spPr>
        <p:txBody>
          <a:bodyPr lIns="0" tIns="0" rIns="0" bIns="0" anchor="b" anchorCtr="0">
            <a:noAutofit/>
          </a:bodyPr>
          <a:lstStyle/>
          <a:p>
            <a:r>
              <a:rPr lang="en-US"/>
              <a:t>Title on two lines list copy below</a:t>
            </a:r>
          </a:p>
        </p:txBody>
      </p:sp>
    </p:spTree>
    <p:extLst>
      <p:ext uri="{BB962C8B-B14F-4D97-AF65-F5344CB8AC3E}">
        <p14:creationId xmlns:p14="http://schemas.microsoft.com/office/powerpoint/2010/main" val="4040428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S Content Slides 02 - 10">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A845D2-9AB2-9A42-A8EB-FF27265E973B}"/>
              </a:ext>
            </a:extLst>
          </p:cNvPr>
          <p:cNvSpPr>
            <a:spLocks noGrp="1"/>
          </p:cNvSpPr>
          <p:nvPr>
            <p:ph type="body" sz="quarter" idx="11"/>
          </p:nvPr>
        </p:nvSpPr>
        <p:spPr>
          <a:xfrm>
            <a:off x="410400" y="3619500"/>
            <a:ext cx="2383600" cy="2180070"/>
          </a:xfrm>
        </p:spPr>
        <p:txBody>
          <a:bodyPr/>
          <a:lstStyle>
            <a:lvl1pPr marL="285750" indent="-285750">
              <a:buClr>
                <a:schemeClr val="accent2"/>
              </a:buClr>
              <a:buFont typeface="Wingdings" pitchFamily="2" charset="2"/>
              <a:buChar char="§"/>
              <a:defRPr>
                <a:solidFill>
                  <a:schemeClr val="accent6">
                    <a:lumMod val="50000"/>
                  </a:schemeClr>
                </a:solidFill>
              </a:defRPr>
            </a:lvl1pPr>
            <a:lvl2pPr>
              <a:defRPr sz="1400">
                <a:solidFill>
                  <a:schemeClr val="accent6">
                    <a:lumMod val="50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en-US"/>
              <a:t>Click to edit Master text styles</a:t>
            </a:r>
          </a:p>
          <a:p>
            <a:pPr lvl="1"/>
            <a:r>
              <a:rPr lang="en-US"/>
              <a:t>Second level</a:t>
            </a:r>
          </a:p>
        </p:txBody>
      </p:sp>
      <p:sp>
        <p:nvSpPr>
          <p:cNvPr id="20" name="Text Placeholder 4">
            <a:extLst>
              <a:ext uri="{FF2B5EF4-FFF2-40B4-BE49-F238E27FC236}">
                <a16:creationId xmlns:a16="http://schemas.microsoft.com/office/drawing/2014/main" id="{CF5DA559-EE2D-BC46-8269-0D7495529AF2}"/>
              </a:ext>
            </a:extLst>
          </p:cNvPr>
          <p:cNvSpPr>
            <a:spLocks noGrp="1"/>
          </p:cNvSpPr>
          <p:nvPr>
            <p:ph type="body" sz="quarter" idx="13" hasCustomPrompt="1"/>
          </p:nvPr>
        </p:nvSpPr>
        <p:spPr>
          <a:xfrm>
            <a:off x="410400" y="2920738"/>
            <a:ext cx="2383600" cy="450070"/>
          </a:xfrm>
        </p:spPr>
        <p:txBody>
          <a:bodyPr>
            <a:noAutofit/>
          </a:bodyPr>
          <a:lstStyle>
            <a:lvl1pPr marL="0" indent="0">
              <a:buNone/>
              <a:defRPr sz="1800" b="1">
                <a:solidFill>
                  <a:schemeClr val="accent2"/>
                </a:solidFill>
                <a:latin typeface="Neue Haas Grotesk Text Pro" panose="020B0504020202020204" pitchFamily="34" charset="77"/>
              </a:defRPr>
            </a:lvl1pPr>
          </a:lstStyle>
          <a:p>
            <a:pPr lvl="0"/>
            <a:r>
              <a:rPr lang="en-US"/>
              <a:t>Sub header copy here on two lines</a:t>
            </a:r>
          </a:p>
        </p:txBody>
      </p:sp>
      <p:sp>
        <p:nvSpPr>
          <p:cNvPr id="27" name="Footer Placeholder 3">
            <a:extLst>
              <a:ext uri="{FF2B5EF4-FFF2-40B4-BE49-F238E27FC236}">
                <a16:creationId xmlns:a16="http://schemas.microsoft.com/office/drawing/2014/main" id="{8F0060B2-8EB7-DA74-43FF-3940EE7B72D5}"/>
              </a:ext>
            </a:extLst>
          </p:cNvPr>
          <p:cNvSpPr>
            <a:spLocks noGrp="1"/>
          </p:cNvSpPr>
          <p:nvPr>
            <p:ph type="ftr" sz="quarter" idx="17"/>
          </p:nvPr>
        </p:nvSpPr>
        <p:spPr>
          <a:xfrm>
            <a:off x="397419" y="6429806"/>
            <a:ext cx="7340817" cy="428194"/>
          </a:xfrm>
          <a:prstGeom prst="rect">
            <a:avLst/>
          </a:prstGeom>
        </p:spPr>
        <p:txBody>
          <a:bodyPr lIns="0" tIns="0" rIns="0" bIns="0"/>
          <a:lstStyle>
            <a:lvl1pPr algn="l">
              <a:defRPr sz="900"/>
            </a:lvl1pPr>
          </a:lstStyle>
          <a:p>
            <a:r>
              <a:rPr lang="en-CA"/>
              <a:t>This document contains confidential information and should not be circulated to third parties without prior written consent from Field Effect.</a:t>
            </a:r>
          </a:p>
        </p:txBody>
      </p:sp>
      <p:sp>
        <p:nvSpPr>
          <p:cNvPr id="29" name="Slide Number Placeholder 5">
            <a:extLst>
              <a:ext uri="{FF2B5EF4-FFF2-40B4-BE49-F238E27FC236}">
                <a16:creationId xmlns:a16="http://schemas.microsoft.com/office/drawing/2014/main" id="{76BEC0EB-17D2-A66B-7022-EE16D7FAC1E7}"/>
              </a:ext>
            </a:extLst>
          </p:cNvPr>
          <p:cNvSpPr txBox="1">
            <a:spLocks/>
          </p:cNvSpPr>
          <p:nvPr userDrawn="1"/>
        </p:nvSpPr>
        <p:spPr>
          <a:xfrm>
            <a:off x="11191114" y="6429805"/>
            <a:ext cx="590486" cy="428194"/>
          </a:xfrm>
          <a:prstGeom prst="rect">
            <a:avLst/>
          </a:prstGeom>
        </p:spPr>
        <p:txBody>
          <a:bodyPr vert="horz" lIns="91440" tIns="45720" rIns="0" bIns="45720" rtlCol="0" anchor="ctr"/>
          <a:lstStyle>
            <a:defPPr>
              <a:defRPr lang="en-US"/>
            </a:defPPr>
            <a:lvl1pPr marL="0" algn="r" defTabSz="914400" rtl="0" eaLnBrk="1" latinLnBrk="0" hangingPunct="1">
              <a:defRPr sz="1100" b="0" i="0" kern="1200">
                <a:solidFill>
                  <a:schemeClr val="tx1"/>
                </a:solidFill>
                <a:latin typeface="Tenorit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CC70F3-8A23-524E-A78E-278D2A4B182B}" type="slidenum">
              <a:rPr lang="en-US" smtClean="0">
                <a:solidFill>
                  <a:schemeClr val="accent4">
                    <a:lumMod val="50000"/>
                  </a:schemeClr>
                </a:solidFill>
              </a:rPr>
              <a:pPr/>
              <a:t>‹#›</a:t>
            </a:fld>
            <a:endParaRPr lang="en-US">
              <a:solidFill>
                <a:schemeClr val="accent4">
                  <a:lumMod val="50000"/>
                </a:schemeClr>
              </a:solidFill>
            </a:endParaRPr>
          </a:p>
        </p:txBody>
      </p:sp>
      <p:sp>
        <p:nvSpPr>
          <p:cNvPr id="30" name="Title 1">
            <a:extLst>
              <a:ext uri="{FF2B5EF4-FFF2-40B4-BE49-F238E27FC236}">
                <a16:creationId xmlns:a16="http://schemas.microsoft.com/office/drawing/2014/main" id="{80363BFE-3D4E-EE7D-836D-4937D997903A}"/>
              </a:ext>
            </a:extLst>
          </p:cNvPr>
          <p:cNvSpPr>
            <a:spLocks noGrp="1"/>
          </p:cNvSpPr>
          <p:nvPr>
            <p:ph type="title" hasCustomPrompt="1"/>
          </p:nvPr>
        </p:nvSpPr>
        <p:spPr>
          <a:xfrm>
            <a:off x="410400" y="1256159"/>
            <a:ext cx="11371200" cy="1170300"/>
          </a:xfrm>
          <a:prstGeom prst="rect">
            <a:avLst/>
          </a:prstGeom>
        </p:spPr>
        <p:txBody>
          <a:bodyPr lIns="0" tIns="0" rIns="0" bIns="0" anchor="b" anchorCtr="0">
            <a:noAutofit/>
          </a:bodyPr>
          <a:lstStyle>
            <a:lvl1pPr algn="ctr">
              <a:defRPr/>
            </a:lvl1pPr>
          </a:lstStyle>
          <a:p>
            <a:r>
              <a:rPr lang="en-US"/>
              <a:t>Title with four copy buckets below</a:t>
            </a:r>
          </a:p>
        </p:txBody>
      </p:sp>
      <p:sp>
        <p:nvSpPr>
          <p:cNvPr id="31" name="Text Placeholder 4">
            <a:extLst>
              <a:ext uri="{FF2B5EF4-FFF2-40B4-BE49-F238E27FC236}">
                <a16:creationId xmlns:a16="http://schemas.microsoft.com/office/drawing/2014/main" id="{0CFE03B9-BBD5-602A-5C3E-E3173B41C024}"/>
              </a:ext>
            </a:extLst>
          </p:cNvPr>
          <p:cNvSpPr>
            <a:spLocks noGrp="1"/>
          </p:cNvSpPr>
          <p:nvPr>
            <p:ph type="body" sz="quarter" idx="18" hasCustomPrompt="1"/>
          </p:nvPr>
        </p:nvSpPr>
        <p:spPr>
          <a:xfrm>
            <a:off x="3406267" y="2920738"/>
            <a:ext cx="2383600" cy="450070"/>
          </a:xfrm>
        </p:spPr>
        <p:txBody>
          <a:bodyPr>
            <a:noAutofit/>
          </a:bodyPr>
          <a:lstStyle>
            <a:lvl1pPr marL="0" indent="0">
              <a:buNone/>
              <a:defRPr sz="1800" b="1">
                <a:solidFill>
                  <a:schemeClr val="accent2"/>
                </a:solidFill>
                <a:latin typeface="Neue Haas Grotesk Text Pro" panose="020B0504020202020204" pitchFamily="34" charset="77"/>
              </a:defRPr>
            </a:lvl1pPr>
          </a:lstStyle>
          <a:p>
            <a:pPr lvl="0"/>
            <a:r>
              <a:rPr lang="en-US"/>
              <a:t>Sub header copy here on two lines</a:t>
            </a:r>
          </a:p>
        </p:txBody>
      </p:sp>
      <p:sp>
        <p:nvSpPr>
          <p:cNvPr id="32" name="Text Placeholder 4">
            <a:extLst>
              <a:ext uri="{FF2B5EF4-FFF2-40B4-BE49-F238E27FC236}">
                <a16:creationId xmlns:a16="http://schemas.microsoft.com/office/drawing/2014/main" id="{1831183B-8BB1-8FE0-06AA-DBE11C365D45}"/>
              </a:ext>
            </a:extLst>
          </p:cNvPr>
          <p:cNvSpPr>
            <a:spLocks noGrp="1"/>
          </p:cNvSpPr>
          <p:nvPr>
            <p:ph type="body" sz="quarter" idx="19" hasCustomPrompt="1"/>
          </p:nvPr>
        </p:nvSpPr>
        <p:spPr>
          <a:xfrm>
            <a:off x="9398000" y="2920738"/>
            <a:ext cx="2383600" cy="450070"/>
          </a:xfrm>
        </p:spPr>
        <p:txBody>
          <a:bodyPr>
            <a:noAutofit/>
          </a:bodyPr>
          <a:lstStyle>
            <a:lvl1pPr marL="0" indent="0">
              <a:buNone/>
              <a:defRPr sz="1800" b="1">
                <a:solidFill>
                  <a:schemeClr val="accent2"/>
                </a:solidFill>
                <a:latin typeface="Neue Haas Grotesk Text Pro" panose="020B0504020202020204" pitchFamily="34" charset="77"/>
              </a:defRPr>
            </a:lvl1pPr>
          </a:lstStyle>
          <a:p>
            <a:pPr lvl="0"/>
            <a:r>
              <a:rPr lang="en-US"/>
              <a:t>Sub header copy here on two lines</a:t>
            </a:r>
          </a:p>
        </p:txBody>
      </p:sp>
      <p:sp>
        <p:nvSpPr>
          <p:cNvPr id="33" name="Text Placeholder 4">
            <a:extLst>
              <a:ext uri="{FF2B5EF4-FFF2-40B4-BE49-F238E27FC236}">
                <a16:creationId xmlns:a16="http://schemas.microsoft.com/office/drawing/2014/main" id="{752C2806-926E-6E82-7C2E-28AB9ADB7E94}"/>
              </a:ext>
            </a:extLst>
          </p:cNvPr>
          <p:cNvSpPr>
            <a:spLocks noGrp="1"/>
          </p:cNvSpPr>
          <p:nvPr>
            <p:ph type="body" sz="quarter" idx="20" hasCustomPrompt="1"/>
          </p:nvPr>
        </p:nvSpPr>
        <p:spPr>
          <a:xfrm>
            <a:off x="6402134" y="2920738"/>
            <a:ext cx="2383600" cy="450070"/>
          </a:xfrm>
        </p:spPr>
        <p:txBody>
          <a:bodyPr>
            <a:noAutofit/>
          </a:bodyPr>
          <a:lstStyle>
            <a:lvl1pPr marL="0" indent="0">
              <a:buNone/>
              <a:defRPr sz="1800" b="1">
                <a:solidFill>
                  <a:schemeClr val="accent2"/>
                </a:solidFill>
                <a:latin typeface="Neue Haas Grotesk Text Pro" panose="020B0504020202020204" pitchFamily="34" charset="77"/>
              </a:defRPr>
            </a:lvl1pPr>
          </a:lstStyle>
          <a:p>
            <a:pPr lvl="0"/>
            <a:r>
              <a:rPr lang="en-US"/>
              <a:t>Sub header copy here on two lines</a:t>
            </a:r>
          </a:p>
        </p:txBody>
      </p:sp>
      <p:sp>
        <p:nvSpPr>
          <p:cNvPr id="34" name="Text Placeholder 2">
            <a:extLst>
              <a:ext uri="{FF2B5EF4-FFF2-40B4-BE49-F238E27FC236}">
                <a16:creationId xmlns:a16="http://schemas.microsoft.com/office/drawing/2014/main" id="{F6C8AE56-B7E4-CB98-23DF-1FD5D52171A2}"/>
              </a:ext>
            </a:extLst>
          </p:cNvPr>
          <p:cNvSpPr>
            <a:spLocks noGrp="1"/>
          </p:cNvSpPr>
          <p:nvPr>
            <p:ph type="body" sz="quarter" idx="21"/>
          </p:nvPr>
        </p:nvSpPr>
        <p:spPr>
          <a:xfrm>
            <a:off x="3406266" y="3619500"/>
            <a:ext cx="2383600" cy="2180070"/>
          </a:xfrm>
        </p:spPr>
        <p:txBody>
          <a:bodyPr/>
          <a:lstStyle>
            <a:lvl1pPr marL="285750" indent="-285750">
              <a:buClr>
                <a:schemeClr val="accent2"/>
              </a:buClr>
              <a:buFont typeface="Wingdings" pitchFamily="2" charset="2"/>
              <a:buChar char="§"/>
              <a:defRPr>
                <a:solidFill>
                  <a:schemeClr val="accent6">
                    <a:lumMod val="50000"/>
                  </a:schemeClr>
                </a:solidFill>
              </a:defRPr>
            </a:lvl1pPr>
            <a:lvl2pPr>
              <a:defRPr sz="1400">
                <a:solidFill>
                  <a:schemeClr val="accent6">
                    <a:lumMod val="50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en-US"/>
              <a:t>Click to edit Master text styles</a:t>
            </a:r>
          </a:p>
          <a:p>
            <a:pPr lvl="1"/>
            <a:r>
              <a:rPr lang="en-US"/>
              <a:t>Second level</a:t>
            </a:r>
          </a:p>
        </p:txBody>
      </p:sp>
      <p:sp>
        <p:nvSpPr>
          <p:cNvPr id="35" name="Text Placeholder 2">
            <a:extLst>
              <a:ext uri="{FF2B5EF4-FFF2-40B4-BE49-F238E27FC236}">
                <a16:creationId xmlns:a16="http://schemas.microsoft.com/office/drawing/2014/main" id="{DCBE849D-7200-C448-D66C-DBF3AD5A6359}"/>
              </a:ext>
            </a:extLst>
          </p:cNvPr>
          <p:cNvSpPr>
            <a:spLocks noGrp="1"/>
          </p:cNvSpPr>
          <p:nvPr>
            <p:ph type="body" sz="quarter" idx="22"/>
          </p:nvPr>
        </p:nvSpPr>
        <p:spPr>
          <a:xfrm>
            <a:off x="6402134" y="3619500"/>
            <a:ext cx="2383600" cy="2180070"/>
          </a:xfrm>
        </p:spPr>
        <p:txBody>
          <a:bodyPr/>
          <a:lstStyle>
            <a:lvl1pPr marL="285750" indent="-285750">
              <a:buClr>
                <a:schemeClr val="accent2"/>
              </a:buClr>
              <a:buFont typeface="Wingdings" pitchFamily="2" charset="2"/>
              <a:buChar char="§"/>
              <a:defRPr>
                <a:solidFill>
                  <a:schemeClr val="accent6">
                    <a:lumMod val="50000"/>
                  </a:schemeClr>
                </a:solidFill>
              </a:defRPr>
            </a:lvl1pPr>
            <a:lvl2pPr>
              <a:defRPr sz="1400">
                <a:solidFill>
                  <a:schemeClr val="accent6">
                    <a:lumMod val="50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en-US"/>
              <a:t>Click to edit Master text styles</a:t>
            </a:r>
          </a:p>
          <a:p>
            <a:pPr lvl="1"/>
            <a:r>
              <a:rPr lang="en-US"/>
              <a:t>Second level</a:t>
            </a:r>
          </a:p>
        </p:txBody>
      </p:sp>
      <p:sp>
        <p:nvSpPr>
          <p:cNvPr id="36" name="Text Placeholder 2">
            <a:extLst>
              <a:ext uri="{FF2B5EF4-FFF2-40B4-BE49-F238E27FC236}">
                <a16:creationId xmlns:a16="http://schemas.microsoft.com/office/drawing/2014/main" id="{C6DEB68C-CFFF-C71F-ECF5-2368C5479148}"/>
              </a:ext>
            </a:extLst>
          </p:cNvPr>
          <p:cNvSpPr>
            <a:spLocks noGrp="1"/>
          </p:cNvSpPr>
          <p:nvPr>
            <p:ph type="body" sz="quarter" idx="23"/>
          </p:nvPr>
        </p:nvSpPr>
        <p:spPr>
          <a:xfrm>
            <a:off x="9398000" y="3619500"/>
            <a:ext cx="2383600" cy="2180070"/>
          </a:xfrm>
        </p:spPr>
        <p:txBody>
          <a:bodyPr/>
          <a:lstStyle>
            <a:lvl1pPr marL="285750" indent="-285750">
              <a:buClr>
                <a:schemeClr val="accent2"/>
              </a:buClr>
              <a:buFont typeface="Wingdings" pitchFamily="2" charset="2"/>
              <a:buChar char="§"/>
              <a:defRPr>
                <a:solidFill>
                  <a:schemeClr val="accent6">
                    <a:lumMod val="50000"/>
                  </a:schemeClr>
                </a:solidFill>
              </a:defRPr>
            </a:lvl1pPr>
            <a:lvl2pPr>
              <a:defRPr sz="1400">
                <a:solidFill>
                  <a:schemeClr val="accent6">
                    <a:lumMod val="50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58646461"/>
      </p:ext>
    </p:extLst>
  </p:cSld>
  <p:clrMapOvr>
    <a:masterClrMapping/>
  </p:clrMapOvr>
  <p:extLst>
    <p:ext uri="{DCECCB84-F9BA-43D5-87BE-67443E8EF086}">
      <p15:sldGuideLst xmlns:p15="http://schemas.microsoft.com/office/powerpoint/2012/main">
        <p15:guide id="1" orient="horz" pos="2160">
          <p15:clr>
            <a:srgbClr val="FBAE40"/>
          </p15:clr>
        </p15:guide>
        <p15:guide id="2" pos="23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S Content Slides 02 - 11">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A845D2-9AB2-9A42-A8EB-FF27265E973B}"/>
              </a:ext>
            </a:extLst>
          </p:cNvPr>
          <p:cNvSpPr>
            <a:spLocks noGrp="1"/>
          </p:cNvSpPr>
          <p:nvPr>
            <p:ph type="body" sz="quarter" idx="11"/>
          </p:nvPr>
        </p:nvSpPr>
        <p:spPr>
          <a:xfrm>
            <a:off x="397418" y="4267835"/>
            <a:ext cx="2678677" cy="1325311"/>
          </a:xfrm>
        </p:spPr>
        <p:txBody>
          <a:bodyPr/>
          <a:lstStyle>
            <a:lvl1pPr marL="180000" indent="-180000">
              <a:lnSpc>
                <a:spcPct val="70000"/>
              </a:lnSpc>
              <a:spcBef>
                <a:spcPts val="500"/>
              </a:spcBef>
              <a:spcAft>
                <a:spcPts val="500"/>
              </a:spcAft>
              <a:buClr>
                <a:schemeClr val="accent2"/>
              </a:buClr>
              <a:buFont typeface="Wingdings" pitchFamily="2" charset="2"/>
              <a:buChar char="§"/>
              <a:defRPr sz="1400">
                <a:solidFill>
                  <a:schemeClr val="accent6">
                    <a:lumMod val="50000"/>
                  </a:schemeClr>
                </a:solidFill>
              </a:defRPr>
            </a:lvl1pPr>
            <a:lvl2pPr marL="396000" indent="-180000">
              <a:lnSpc>
                <a:spcPct val="70000"/>
              </a:lnSpc>
              <a:defRPr sz="1100">
                <a:solidFill>
                  <a:schemeClr val="accent6">
                    <a:lumMod val="50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en-US"/>
              <a:t>Click to edit Master text styles</a:t>
            </a:r>
          </a:p>
          <a:p>
            <a:pPr lvl="1"/>
            <a:r>
              <a:rPr lang="en-US"/>
              <a:t>Second level</a:t>
            </a:r>
          </a:p>
        </p:txBody>
      </p:sp>
      <p:sp>
        <p:nvSpPr>
          <p:cNvPr id="13" name="Text Placeholder 2">
            <a:extLst>
              <a:ext uri="{FF2B5EF4-FFF2-40B4-BE49-F238E27FC236}">
                <a16:creationId xmlns:a16="http://schemas.microsoft.com/office/drawing/2014/main" id="{D97C69CB-AA75-4943-B798-EB979ABFB19D}"/>
              </a:ext>
            </a:extLst>
          </p:cNvPr>
          <p:cNvSpPr>
            <a:spLocks noGrp="1"/>
          </p:cNvSpPr>
          <p:nvPr>
            <p:ph type="body" sz="quarter" idx="15"/>
          </p:nvPr>
        </p:nvSpPr>
        <p:spPr>
          <a:xfrm>
            <a:off x="3283352" y="4267835"/>
            <a:ext cx="2678676" cy="1325311"/>
          </a:xfrm>
        </p:spPr>
        <p:txBody>
          <a:bodyPr/>
          <a:lstStyle>
            <a:lvl1pPr marL="285750" indent="-285750">
              <a:buClr>
                <a:schemeClr val="accent2"/>
              </a:buClr>
              <a:buFont typeface="Wingdings" pitchFamily="2" charset="2"/>
              <a:buChar char="§"/>
              <a:defRPr sz="1400">
                <a:solidFill>
                  <a:schemeClr val="accent6">
                    <a:lumMod val="50000"/>
                  </a:schemeClr>
                </a:solidFill>
              </a:defRPr>
            </a:lvl1pPr>
            <a:lvl2pPr>
              <a:defRPr sz="1100">
                <a:solidFill>
                  <a:schemeClr val="accent6">
                    <a:lumMod val="50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en-US"/>
              <a:t>Click to edit Master text styles</a:t>
            </a:r>
          </a:p>
          <a:p>
            <a:pPr lvl="1"/>
            <a:r>
              <a:rPr lang="en-US"/>
              <a:t>Second level</a:t>
            </a:r>
          </a:p>
        </p:txBody>
      </p:sp>
      <p:sp>
        <p:nvSpPr>
          <p:cNvPr id="15" name="Text Placeholder 2">
            <a:extLst>
              <a:ext uri="{FF2B5EF4-FFF2-40B4-BE49-F238E27FC236}">
                <a16:creationId xmlns:a16="http://schemas.microsoft.com/office/drawing/2014/main" id="{B68D2E40-7380-8049-94EA-E89E72F94EF9}"/>
              </a:ext>
            </a:extLst>
          </p:cNvPr>
          <p:cNvSpPr>
            <a:spLocks noGrp="1"/>
          </p:cNvSpPr>
          <p:nvPr>
            <p:ph type="body" sz="quarter" idx="17"/>
          </p:nvPr>
        </p:nvSpPr>
        <p:spPr>
          <a:xfrm>
            <a:off x="6184739" y="4267835"/>
            <a:ext cx="2678677" cy="1325311"/>
          </a:xfrm>
        </p:spPr>
        <p:txBody>
          <a:bodyPr/>
          <a:lstStyle>
            <a:lvl1pPr marL="285750" indent="-285750">
              <a:buClr>
                <a:schemeClr val="accent2"/>
              </a:buClr>
              <a:buFont typeface="Wingdings" pitchFamily="2" charset="2"/>
              <a:buChar char="§"/>
              <a:defRPr sz="1400">
                <a:solidFill>
                  <a:schemeClr val="accent6">
                    <a:lumMod val="50000"/>
                  </a:schemeClr>
                </a:solidFill>
              </a:defRPr>
            </a:lvl1pPr>
            <a:lvl2pPr>
              <a:defRPr sz="1100">
                <a:solidFill>
                  <a:schemeClr val="accent6">
                    <a:lumMod val="50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en-US"/>
              <a:t>Click to edit Master text styles</a:t>
            </a:r>
          </a:p>
          <a:p>
            <a:pPr lvl="1"/>
            <a:r>
              <a:rPr lang="en-US"/>
              <a:t>Second level</a:t>
            </a:r>
          </a:p>
        </p:txBody>
      </p:sp>
      <p:sp>
        <p:nvSpPr>
          <p:cNvPr id="11" name="Title 1">
            <a:extLst>
              <a:ext uri="{FF2B5EF4-FFF2-40B4-BE49-F238E27FC236}">
                <a16:creationId xmlns:a16="http://schemas.microsoft.com/office/drawing/2014/main" id="{3E0AAC07-FEEF-CB4E-A464-A176E0975A36}"/>
              </a:ext>
            </a:extLst>
          </p:cNvPr>
          <p:cNvSpPr>
            <a:spLocks noGrp="1"/>
          </p:cNvSpPr>
          <p:nvPr>
            <p:ph type="title" hasCustomPrompt="1"/>
          </p:nvPr>
        </p:nvSpPr>
        <p:spPr>
          <a:xfrm>
            <a:off x="2888103" y="1324784"/>
            <a:ext cx="6415793" cy="771209"/>
          </a:xfrm>
          <a:prstGeom prst="rect">
            <a:avLst/>
          </a:prstGeom>
        </p:spPr>
        <p:txBody>
          <a:bodyPr lIns="0" tIns="0" rIns="0" bIns="0" anchor="b" anchorCtr="0"/>
          <a:lstStyle>
            <a:lvl1pPr algn="ctr">
              <a:defRPr/>
            </a:lvl1pPr>
          </a:lstStyle>
          <a:p>
            <a:r>
              <a:rPr lang="en-US"/>
              <a:t>Title for slide</a:t>
            </a:r>
          </a:p>
        </p:txBody>
      </p:sp>
      <p:sp>
        <p:nvSpPr>
          <p:cNvPr id="18" name="Text Placeholder 2">
            <a:extLst>
              <a:ext uri="{FF2B5EF4-FFF2-40B4-BE49-F238E27FC236}">
                <a16:creationId xmlns:a16="http://schemas.microsoft.com/office/drawing/2014/main" id="{7AD4D7BB-5BD4-A0D3-75B5-85AD418105DF}"/>
              </a:ext>
            </a:extLst>
          </p:cNvPr>
          <p:cNvSpPr>
            <a:spLocks noGrp="1"/>
          </p:cNvSpPr>
          <p:nvPr>
            <p:ph type="body" sz="quarter" idx="29"/>
          </p:nvPr>
        </p:nvSpPr>
        <p:spPr>
          <a:xfrm>
            <a:off x="9086127" y="4267835"/>
            <a:ext cx="2678677" cy="1325311"/>
          </a:xfrm>
        </p:spPr>
        <p:txBody>
          <a:bodyPr/>
          <a:lstStyle>
            <a:lvl1pPr marL="285750" indent="-285750">
              <a:buClr>
                <a:schemeClr val="accent2"/>
              </a:buClr>
              <a:buFont typeface="Wingdings" pitchFamily="2" charset="2"/>
              <a:buChar char="§"/>
              <a:defRPr sz="1400">
                <a:solidFill>
                  <a:schemeClr val="accent6">
                    <a:lumMod val="50000"/>
                  </a:schemeClr>
                </a:solidFill>
              </a:defRPr>
            </a:lvl1pPr>
            <a:lvl2pPr>
              <a:defRPr sz="1100">
                <a:solidFill>
                  <a:schemeClr val="accent6">
                    <a:lumMod val="50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en-US"/>
              <a:t>Click to edit Master text styles</a:t>
            </a:r>
          </a:p>
          <a:p>
            <a:pPr lvl="1"/>
            <a:r>
              <a:rPr lang="en-US"/>
              <a:t>Second level</a:t>
            </a:r>
          </a:p>
        </p:txBody>
      </p:sp>
      <p:sp>
        <p:nvSpPr>
          <p:cNvPr id="19" name="Picture Placeholder 3">
            <a:extLst>
              <a:ext uri="{FF2B5EF4-FFF2-40B4-BE49-F238E27FC236}">
                <a16:creationId xmlns:a16="http://schemas.microsoft.com/office/drawing/2014/main" id="{1E652442-1850-CF48-C251-DBAEA7F336A9}"/>
              </a:ext>
            </a:extLst>
          </p:cNvPr>
          <p:cNvSpPr>
            <a:spLocks noGrp="1"/>
          </p:cNvSpPr>
          <p:nvPr>
            <p:ph type="pic" sz="quarter" idx="30" hasCustomPrompt="1"/>
          </p:nvPr>
        </p:nvSpPr>
        <p:spPr>
          <a:xfrm>
            <a:off x="9086127" y="2475440"/>
            <a:ext cx="2678677" cy="1582000"/>
          </a:xfrm>
          <a:solidFill>
            <a:schemeClr val="accent6">
              <a:alpha val="50000"/>
            </a:schemeClr>
          </a:solidFill>
          <a:effectLst/>
        </p:spPr>
        <p:txBody>
          <a:bodyPr tIns="144000" anchor="t"/>
          <a:lstStyle>
            <a:lvl1pPr marL="0" indent="0" algn="ctr">
              <a:buNone/>
              <a:defRPr sz="1600"/>
            </a:lvl1pPr>
          </a:lstStyle>
          <a:p>
            <a:r>
              <a:rPr lang="en-US"/>
              <a:t>Click to add image</a:t>
            </a:r>
          </a:p>
          <a:p>
            <a:endParaRPr lang="en-US"/>
          </a:p>
        </p:txBody>
      </p:sp>
      <p:sp>
        <p:nvSpPr>
          <p:cNvPr id="25" name="Picture Placeholder 3">
            <a:extLst>
              <a:ext uri="{FF2B5EF4-FFF2-40B4-BE49-F238E27FC236}">
                <a16:creationId xmlns:a16="http://schemas.microsoft.com/office/drawing/2014/main" id="{2A8693CF-B679-57D0-3A94-4DE4055D3904}"/>
              </a:ext>
            </a:extLst>
          </p:cNvPr>
          <p:cNvSpPr>
            <a:spLocks noGrp="1"/>
          </p:cNvSpPr>
          <p:nvPr>
            <p:ph type="pic" sz="quarter" idx="31" hasCustomPrompt="1"/>
          </p:nvPr>
        </p:nvSpPr>
        <p:spPr>
          <a:xfrm>
            <a:off x="381965" y="2475440"/>
            <a:ext cx="2678677" cy="1582000"/>
          </a:xfrm>
          <a:solidFill>
            <a:schemeClr val="accent6">
              <a:alpha val="50000"/>
            </a:schemeClr>
          </a:solidFill>
          <a:effectLst/>
        </p:spPr>
        <p:txBody>
          <a:bodyPr tIns="144000" anchor="t"/>
          <a:lstStyle>
            <a:lvl1pPr marL="0" indent="0" algn="ctr">
              <a:buNone/>
              <a:defRPr sz="1600"/>
            </a:lvl1pPr>
          </a:lstStyle>
          <a:p>
            <a:r>
              <a:rPr lang="en-US"/>
              <a:t>Click to add image</a:t>
            </a:r>
          </a:p>
          <a:p>
            <a:endParaRPr lang="en-US"/>
          </a:p>
        </p:txBody>
      </p:sp>
      <p:sp>
        <p:nvSpPr>
          <p:cNvPr id="26" name="Picture Placeholder 3">
            <a:extLst>
              <a:ext uri="{FF2B5EF4-FFF2-40B4-BE49-F238E27FC236}">
                <a16:creationId xmlns:a16="http://schemas.microsoft.com/office/drawing/2014/main" id="{506D3877-1E70-ECD5-1479-ED9D5F91BF0D}"/>
              </a:ext>
            </a:extLst>
          </p:cNvPr>
          <p:cNvSpPr>
            <a:spLocks noGrp="1"/>
          </p:cNvSpPr>
          <p:nvPr>
            <p:ph type="pic" sz="quarter" idx="32" hasCustomPrompt="1"/>
          </p:nvPr>
        </p:nvSpPr>
        <p:spPr>
          <a:xfrm>
            <a:off x="3283352" y="2475440"/>
            <a:ext cx="2678677" cy="1582000"/>
          </a:xfrm>
          <a:solidFill>
            <a:schemeClr val="accent6">
              <a:alpha val="50000"/>
            </a:schemeClr>
          </a:solidFill>
          <a:effectLst/>
        </p:spPr>
        <p:txBody>
          <a:bodyPr tIns="144000" anchor="t"/>
          <a:lstStyle>
            <a:lvl1pPr marL="0" indent="0" algn="ctr">
              <a:buNone/>
              <a:defRPr sz="1600"/>
            </a:lvl1pPr>
          </a:lstStyle>
          <a:p>
            <a:r>
              <a:rPr lang="en-US"/>
              <a:t>Click to add image</a:t>
            </a:r>
          </a:p>
          <a:p>
            <a:endParaRPr lang="en-US"/>
          </a:p>
        </p:txBody>
      </p:sp>
      <p:sp>
        <p:nvSpPr>
          <p:cNvPr id="27" name="Picture Placeholder 3">
            <a:extLst>
              <a:ext uri="{FF2B5EF4-FFF2-40B4-BE49-F238E27FC236}">
                <a16:creationId xmlns:a16="http://schemas.microsoft.com/office/drawing/2014/main" id="{10DEECC1-051A-9C8B-5462-80736089A038}"/>
              </a:ext>
            </a:extLst>
          </p:cNvPr>
          <p:cNvSpPr>
            <a:spLocks noGrp="1"/>
          </p:cNvSpPr>
          <p:nvPr>
            <p:ph type="pic" sz="quarter" idx="33" hasCustomPrompt="1"/>
          </p:nvPr>
        </p:nvSpPr>
        <p:spPr>
          <a:xfrm>
            <a:off x="6184739" y="2475440"/>
            <a:ext cx="2678677" cy="1582000"/>
          </a:xfrm>
          <a:solidFill>
            <a:schemeClr val="accent6">
              <a:alpha val="50000"/>
            </a:schemeClr>
          </a:solidFill>
          <a:effectLst/>
        </p:spPr>
        <p:txBody>
          <a:bodyPr tIns="144000" anchor="t"/>
          <a:lstStyle>
            <a:lvl1pPr marL="0" indent="0" algn="ctr">
              <a:buNone/>
              <a:defRPr sz="1600"/>
            </a:lvl1pPr>
          </a:lstStyle>
          <a:p>
            <a:r>
              <a:rPr lang="en-US"/>
              <a:t>Click to add image</a:t>
            </a:r>
          </a:p>
          <a:p>
            <a:endParaRPr lang="en-US"/>
          </a:p>
        </p:txBody>
      </p:sp>
      <p:sp>
        <p:nvSpPr>
          <p:cNvPr id="12" name="Footer Placeholder 3">
            <a:extLst>
              <a:ext uri="{FF2B5EF4-FFF2-40B4-BE49-F238E27FC236}">
                <a16:creationId xmlns:a16="http://schemas.microsoft.com/office/drawing/2014/main" id="{F0EB546D-B97E-BBF5-4124-84EF6B4C4C89}"/>
              </a:ext>
            </a:extLst>
          </p:cNvPr>
          <p:cNvSpPr>
            <a:spLocks noGrp="1"/>
          </p:cNvSpPr>
          <p:nvPr>
            <p:ph type="ftr" sz="quarter" idx="34"/>
          </p:nvPr>
        </p:nvSpPr>
        <p:spPr>
          <a:xfrm>
            <a:off x="397419" y="6429806"/>
            <a:ext cx="7340817" cy="428194"/>
          </a:xfrm>
          <a:prstGeom prst="rect">
            <a:avLst/>
          </a:prstGeom>
        </p:spPr>
        <p:txBody>
          <a:bodyPr lIns="0" tIns="0" rIns="0" bIns="0"/>
          <a:lstStyle>
            <a:lvl1pPr algn="l">
              <a:defRPr sz="900"/>
            </a:lvl1pPr>
          </a:lstStyle>
          <a:p>
            <a:r>
              <a:rPr lang="en-CA"/>
              <a:t>This document contains confidential information and should not be circulated to third parties without prior written consent from Field Effect.</a:t>
            </a:r>
          </a:p>
        </p:txBody>
      </p:sp>
      <p:sp>
        <p:nvSpPr>
          <p:cNvPr id="22" name="Slide Number Placeholder 5">
            <a:extLst>
              <a:ext uri="{FF2B5EF4-FFF2-40B4-BE49-F238E27FC236}">
                <a16:creationId xmlns:a16="http://schemas.microsoft.com/office/drawing/2014/main" id="{DBA82302-56FB-20E2-6CD7-2C95AAD9D7E3}"/>
              </a:ext>
            </a:extLst>
          </p:cNvPr>
          <p:cNvSpPr txBox="1">
            <a:spLocks/>
          </p:cNvSpPr>
          <p:nvPr userDrawn="1"/>
        </p:nvSpPr>
        <p:spPr>
          <a:xfrm>
            <a:off x="11191114" y="6429805"/>
            <a:ext cx="590486" cy="428194"/>
          </a:xfrm>
          <a:prstGeom prst="rect">
            <a:avLst/>
          </a:prstGeom>
        </p:spPr>
        <p:txBody>
          <a:bodyPr vert="horz" lIns="91440" tIns="45720" rIns="0" bIns="45720" rtlCol="0" anchor="ctr"/>
          <a:lstStyle>
            <a:defPPr>
              <a:defRPr lang="en-US"/>
            </a:defPPr>
            <a:lvl1pPr marL="0" algn="r" defTabSz="914400" rtl="0" eaLnBrk="1" latinLnBrk="0" hangingPunct="1">
              <a:defRPr sz="1100" b="0" i="0" kern="1200">
                <a:solidFill>
                  <a:schemeClr val="tx1"/>
                </a:solidFill>
                <a:latin typeface="Tenorit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CC70F3-8A23-524E-A78E-278D2A4B182B}" type="slidenum">
              <a:rPr lang="en-US" smtClean="0">
                <a:solidFill>
                  <a:schemeClr val="accent4">
                    <a:lumMod val="50000"/>
                  </a:schemeClr>
                </a:solidFill>
              </a:rPr>
              <a:pPr/>
              <a:t>‹#›</a:t>
            </a:fld>
            <a:endParaRPr lang="en-US">
              <a:solidFill>
                <a:schemeClr val="accent4">
                  <a:lumMod val="50000"/>
                </a:schemeClr>
              </a:solidFill>
            </a:endParaRPr>
          </a:p>
        </p:txBody>
      </p:sp>
    </p:spTree>
    <p:extLst>
      <p:ext uri="{BB962C8B-B14F-4D97-AF65-F5344CB8AC3E}">
        <p14:creationId xmlns:p14="http://schemas.microsoft.com/office/powerpoint/2010/main" val="2405010462"/>
      </p:ext>
    </p:extLst>
  </p:cSld>
  <p:clrMapOvr>
    <a:masterClrMapping/>
  </p:clrMapOvr>
  <p:extLst>
    <p:ext uri="{DCECCB84-F9BA-43D5-87BE-67443E8EF086}">
      <p15:sldGuideLst xmlns:p15="http://schemas.microsoft.com/office/powerpoint/2012/main">
        <p15:guide id="1" orient="horz" pos="2160">
          <p15:clr>
            <a:srgbClr val="FBAE40"/>
          </p15:clr>
        </p15:guide>
        <p15:guide id="2" pos="23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FES Content Slides 02 - 8">
    <p:spTree>
      <p:nvGrpSpPr>
        <p:cNvPr id="1" name=""/>
        <p:cNvGrpSpPr/>
        <p:nvPr/>
      </p:nvGrpSpPr>
      <p:grpSpPr>
        <a:xfrm>
          <a:off x="0" y="0"/>
          <a:ext cx="0" cy="0"/>
          <a:chOff x="0" y="0"/>
          <a:chExt cx="0" cy="0"/>
        </a:xfrm>
      </p:grpSpPr>
      <p:sp>
        <p:nvSpPr>
          <p:cNvPr id="17" name="Footer Placeholder 3">
            <a:extLst>
              <a:ext uri="{FF2B5EF4-FFF2-40B4-BE49-F238E27FC236}">
                <a16:creationId xmlns:a16="http://schemas.microsoft.com/office/drawing/2014/main" id="{158D7D02-B3DE-020C-B5AA-09CAD082A9C9}"/>
              </a:ext>
            </a:extLst>
          </p:cNvPr>
          <p:cNvSpPr>
            <a:spLocks noGrp="1"/>
          </p:cNvSpPr>
          <p:nvPr>
            <p:ph type="ftr" sz="quarter" idx="11"/>
          </p:nvPr>
        </p:nvSpPr>
        <p:spPr>
          <a:xfrm>
            <a:off x="397419" y="6429806"/>
            <a:ext cx="7340817" cy="428194"/>
          </a:xfrm>
          <a:prstGeom prst="rect">
            <a:avLst/>
          </a:prstGeom>
        </p:spPr>
        <p:txBody>
          <a:bodyPr lIns="0" tIns="0" rIns="0" bIns="0"/>
          <a:lstStyle>
            <a:lvl1pPr algn="l">
              <a:defRPr sz="900"/>
            </a:lvl1pPr>
          </a:lstStyle>
          <a:p>
            <a:r>
              <a:rPr lang="en-CA"/>
              <a:t>This document contains confidential information and should not be circulated to third parties without prior written consent from Field Effect.</a:t>
            </a:r>
          </a:p>
        </p:txBody>
      </p:sp>
      <p:sp>
        <p:nvSpPr>
          <p:cNvPr id="19" name="Slide Number Placeholder 5">
            <a:extLst>
              <a:ext uri="{FF2B5EF4-FFF2-40B4-BE49-F238E27FC236}">
                <a16:creationId xmlns:a16="http://schemas.microsoft.com/office/drawing/2014/main" id="{238988D5-12F2-4DEF-5EAF-3DBF480F6636}"/>
              </a:ext>
            </a:extLst>
          </p:cNvPr>
          <p:cNvSpPr txBox="1">
            <a:spLocks/>
          </p:cNvSpPr>
          <p:nvPr userDrawn="1"/>
        </p:nvSpPr>
        <p:spPr>
          <a:xfrm>
            <a:off x="11191114" y="6429805"/>
            <a:ext cx="590486" cy="428194"/>
          </a:xfrm>
          <a:prstGeom prst="rect">
            <a:avLst/>
          </a:prstGeom>
        </p:spPr>
        <p:txBody>
          <a:bodyPr vert="horz" lIns="91440" tIns="45720" rIns="0" bIns="45720" rtlCol="0" anchor="ctr"/>
          <a:lstStyle>
            <a:defPPr>
              <a:defRPr lang="en-US"/>
            </a:defPPr>
            <a:lvl1pPr marL="0" algn="r" defTabSz="914400" rtl="0" eaLnBrk="1" latinLnBrk="0" hangingPunct="1">
              <a:defRPr sz="1100" b="0" i="0" kern="1200">
                <a:solidFill>
                  <a:schemeClr val="tx1"/>
                </a:solidFill>
                <a:latin typeface="Tenorit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CC70F3-8A23-524E-A78E-278D2A4B182B}" type="slidenum">
              <a:rPr lang="en-US" smtClean="0">
                <a:solidFill>
                  <a:schemeClr val="accent4">
                    <a:lumMod val="50000"/>
                  </a:schemeClr>
                </a:solidFill>
              </a:rPr>
              <a:pPr/>
              <a:t>‹#›</a:t>
            </a:fld>
            <a:endParaRPr lang="en-US">
              <a:solidFill>
                <a:schemeClr val="accent4">
                  <a:lumMod val="50000"/>
                </a:schemeClr>
              </a:solidFill>
            </a:endParaRPr>
          </a:p>
        </p:txBody>
      </p:sp>
      <p:sp>
        <p:nvSpPr>
          <p:cNvPr id="2" name="Text Placeholder 12">
            <a:extLst>
              <a:ext uri="{FF2B5EF4-FFF2-40B4-BE49-F238E27FC236}">
                <a16:creationId xmlns:a16="http://schemas.microsoft.com/office/drawing/2014/main" id="{AD8F6F6F-13C7-C7C5-324A-0F74E0B838CB}"/>
              </a:ext>
            </a:extLst>
          </p:cNvPr>
          <p:cNvSpPr>
            <a:spLocks noGrp="1"/>
          </p:cNvSpPr>
          <p:nvPr>
            <p:ph type="body" sz="quarter" idx="27" hasCustomPrompt="1"/>
          </p:nvPr>
        </p:nvSpPr>
        <p:spPr>
          <a:xfrm>
            <a:off x="396876" y="2807666"/>
            <a:ext cx="6429317" cy="3351834"/>
          </a:xfrm>
          <a:prstGeom prst="rect">
            <a:avLst/>
          </a:prstGeom>
        </p:spPr>
        <p:txBody>
          <a:bodyPr lIns="0" tIns="0" rIns="0" bIns="0" numCol="1" spcCol="288000">
            <a:noAutofit/>
          </a:bodyPr>
          <a:lstStyle>
            <a:lvl1pPr marL="0" marR="0" indent="0" algn="l" defTabSz="914400" rtl="0" eaLnBrk="1" fontAlgn="auto" latinLnBrk="0" hangingPunct="1">
              <a:lnSpc>
                <a:spcPct val="90000"/>
              </a:lnSpc>
              <a:spcBef>
                <a:spcPts val="1000"/>
              </a:spcBef>
              <a:spcAft>
                <a:spcPts val="600"/>
              </a:spcAft>
              <a:buClr>
                <a:schemeClr val="accent2"/>
              </a:buClr>
              <a:buSzTx/>
              <a:buFontTx/>
              <a:buNone/>
              <a:tabLst/>
              <a:defRPr>
                <a:solidFill>
                  <a:schemeClr val="accent6">
                    <a:lumMod val="50000"/>
                  </a:schemeClr>
                </a:solidFill>
              </a:defRPr>
            </a:lvl1pPr>
            <a:lvl2pPr marL="0" indent="0">
              <a:buFontTx/>
              <a:buNone/>
              <a:defRPr>
                <a:solidFill>
                  <a:schemeClr val="accent4">
                    <a:lumMod val="75000"/>
                  </a:schemeClr>
                </a:solidFill>
              </a:defRPr>
            </a:lvl2pPr>
            <a:lvl3pPr marL="828000">
              <a:defRPr>
                <a:solidFill>
                  <a:schemeClr val="accent4">
                    <a:lumMod val="75000"/>
                  </a:schemeClr>
                </a:solidFill>
              </a:defRPr>
            </a:lvl3pPr>
            <a:lvl4pPr marL="1080000">
              <a:defRPr>
                <a:solidFill>
                  <a:schemeClr val="accent4">
                    <a:lumMod val="75000"/>
                  </a:schemeClr>
                </a:solidFill>
              </a:defRPr>
            </a:lvl4pPr>
            <a:lvl5pPr marL="1296000">
              <a:defRPr>
                <a:solidFill>
                  <a:schemeClr val="accent4">
                    <a:lumMod val="75000"/>
                  </a:schemeClr>
                </a:solidFill>
              </a:defRPr>
            </a:lvl5pPr>
          </a:lstStyle>
          <a:p>
            <a:pPr lvl="0"/>
            <a:r>
              <a:rPr lang="en-US"/>
              <a:t>Click to add paragraph text</a:t>
            </a:r>
          </a:p>
        </p:txBody>
      </p:sp>
      <p:sp>
        <p:nvSpPr>
          <p:cNvPr id="3" name="Title 1">
            <a:extLst>
              <a:ext uri="{FF2B5EF4-FFF2-40B4-BE49-F238E27FC236}">
                <a16:creationId xmlns:a16="http://schemas.microsoft.com/office/drawing/2014/main" id="{3F30BA5F-E843-57C4-CBE6-CB03C2E04833}"/>
              </a:ext>
            </a:extLst>
          </p:cNvPr>
          <p:cNvSpPr>
            <a:spLocks noGrp="1"/>
          </p:cNvSpPr>
          <p:nvPr>
            <p:ph type="title" hasCustomPrompt="1"/>
          </p:nvPr>
        </p:nvSpPr>
        <p:spPr>
          <a:xfrm>
            <a:off x="410400" y="1382400"/>
            <a:ext cx="6415793" cy="1170300"/>
          </a:xfrm>
          <a:prstGeom prst="rect">
            <a:avLst/>
          </a:prstGeom>
        </p:spPr>
        <p:txBody>
          <a:bodyPr lIns="0" tIns="0" rIns="0" bIns="0" anchor="b" anchorCtr="0">
            <a:noAutofit/>
          </a:bodyPr>
          <a:lstStyle/>
          <a:p>
            <a:r>
              <a:rPr lang="en-US"/>
              <a:t>Title on two lines with paragraph below </a:t>
            </a:r>
          </a:p>
        </p:txBody>
      </p:sp>
    </p:spTree>
    <p:extLst>
      <p:ext uri="{BB962C8B-B14F-4D97-AF65-F5344CB8AC3E}">
        <p14:creationId xmlns:p14="http://schemas.microsoft.com/office/powerpoint/2010/main" val="7909896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FES Content Slides 02 - 8">
    <p:spTree>
      <p:nvGrpSpPr>
        <p:cNvPr id="1" name=""/>
        <p:cNvGrpSpPr/>
        <p:nvPr/>
      </p:nvGrpSpPr>
      <p:grpSpPr>
        <a:xfrm>
          <a:off x="0" y="0"/>
          <a:ext cx="0" cy="0"/>
          <a:chOff x="0" y="0"/>
          <a:chExt cx="0" cy="0"/>
        </a:xfrm>
      </p:grpSpPr>
      <p:sp>
        <p:nvSpPr>
          <p:cNvPr id="16" name="Text Placeholder 12">
            <a:extLst>
              <a:ext uri="{FF2B5EF4-FFF2-40B4-BE49-F238E27FC236}">
                <a16:creationId xmlns:a16="http://schemas.microsoft.com/office/drawing/2014/main" id="{A31D5130-C079-D7F8-5901-E964D68A9410}"/>
              </a:ext>
            </a:extLst>
          </p:cNvPr>
          <p:cNvSpPr>
            <a:spLocks noGrp="1"/>
          </p:cNvSpPr>
          <p:nvPr>
            <p:ph type="body" sz="quarter" idx="27" hasCustomPrompt="1"/>
          </p:nvPr>
        </p:nvSpPr>
        <p:spPr>
          <a:xfrm>
            <a:off x="396876" y="2782400"/>
            <a:ext cx="6752400" cy="3085000"/>
          </a:xfrm>
          <a:prstGeom prst="rect">
            <a:avLst/>
          </a:prstGeom>
        </p:spPr>
        <p:txBody>
          <a:bodyPr lIns="0" tIns="0" rIns="0" bIns="0" numCol="1" spcCol="288000">
            <a:noAutofit/>
          </a:bodyPr>
          <a:lstStyle>
            <a:lvl1pPr marL="285750" marR="0" indent="-285750" algn="l" defTabSz="914400" rtl="0" eaLnBrk="1" fontAlgn="auto" latinLnBrk="0" hangingPunct="1">
              <a:lnSpc>
                <a:spcPct val="90000"/>
              </a:lnSpc>
              <a:spcBef>
                <a:spcPts val="1000"/>
              </a:spcBef>
              <a:spcAft>
                <a:spcPts val="600"/>
              </a:spcAft>
              <a:buClr>
                <a:schemeClr val="accent2"/>
              </a:buClr>
              <a:buSzTx/>
              <a:buFont typeface="Wingdings" pitchFamily="2" charset="2"/>
              <a:buChar char="§"/>
              <a:tabLst/>
              <a:defRPr>
                <a:solidFill>
                  <a:schemeClr val="accent6">
                    <a:lumMod val="50000"/>
                  </a:schemeClr>
                </a:solidFill>
              </a:defRPr>
            </a:lvl1pPr>
            <a:lvl2pPr marL="540000">
              <a:defRPr>
                <a:solidFill>
                  <a:schemeClr val="accent6">
                    <a:lumMod val="50000"/>
                  </a:schemeClr>
                </a:solidFill>
              </a:defRPr>
            </a:lvl2pPr>
            <a:lvl3pPr marL="828000">
              <a:lnSpc>
                <a:spcPct val="80000"/>
              </a:lnSpc>
              <a:defRPr>
                <a:solidFill>
                  <a:schemeClr val="accent6">
                    <a:lumMod val="50000"/>
                  </a:schemeClr>
                </a:solidFill>
              </a:defRPr>
            </a:lvl3pPr>
            <a:lvl4pPr marL="1080000">
              <a:lnSpc>
                <a:spcPct val="80000"/>
              </a:lnSpc>
              <a:defRPr>
                <a:solidFill>
                  <a:schemeClr val="accent6">
                    <a:lumMod val="50000"/>
                  </a:schemeClr>
                </a:solidFill>
              </a:defRPr>
            </a:lvl4pPr>
            <a:lvl5pPr marL="1296000">
              <a:lnSpc>
                <a:spcPct val="80000"/>
              </a:lnSpc>
              <a:defRPr>
                <a:solidFill>
                  <a:schemeClr val="accent6">
                    <a:lumMod val="50000"/>
                  </a:schemeClr>
                </a:solidFill>
              </a:defRPr>
            </a:lvl5pPr>
          </a:lstStyle>
          <a:p>
            <a:pPr lvl="0"/>
            <a:r>
              <a:rPr lang="en-US"/>
              <a:t>Click to add bulleted text</a:t>
            </a:r>
          </a:p>
          <a:p>
            <a:pPr lvl="1"/>
            <a:r>
              <a:rPr lang="en-US"/>
              <a:t>Second level</a:t>
            </a:r>
          </a:p>
          <a:p>
            <a:pPr lvl="2"/>
            <a:r>
              <a:rPr lang="en-US"/>
              <a:t>Third level</a:t>
            </a:r>
          </a:p>
          <a:p>
            <a:pPr lvl="3"/>
            <a:r>
              <a:rPr lang="en-US"/>
              <a:t>Fourth level</a:t>
            </a:r>
          </a:p>
          <a:p>
            <a:pPr lvl="4"/>
            <a:r>
              <a:rPr lang="en-US"/>
              <a:t>Fifth level</a:t>
            </a:r>
          </a:p>
        </p:txBody>
      </p:sp>
      <p:sp>
        <p:nvSpPr>
          <p:cNvPr id="17" name="Footer Placeholder 3">
            <a:extLst>
              <a:ext uri="{FF2B5EF4-FFF2-40B4-BE49-F238E27FC236}">
                <a16:creationId xmlns:a16="http://schemas.microsoft.com/office/drawing/2014/main" id="{158D7D02-B3DE-020C-B5AA-09CAD082A9C9}"/>
              </a:ext>
            </a:extLst>
          </p:cNvPr>
          <p:cNvSpPr>
            <a:spLocks noGrp="1"/>
          </p:cNvSpPr>
          <p:nvPr>
            <p:ph type="ftr" sz="quarter" idx="11"/>
          </p:nvPr>
        </p:nvSpPr>
        <p:spPr>
          <a:xfrm>
            <a:off x="397419" y="6429806"/>
            <a:ext cx="7340817" cy="428194"/>
          </a:xfrm>
          <a:prstGeom prst="rect">
            <a:avLst/>
          </a:prstGeom>
        </p:spPr>
        <p:txBody>
          <a:bodyPr lIns="0" tIns="0" rIns="0" bIns="0"/>
          <a:lstStyle>
            <a:lvl1pPr algn="l">
              <a:defRPr sz="900"/>
            </a:lvl1pPr>
          </a:lstStyle>
          <a:p>
            <a:r>
              <a:rPr lang="en-CA"/>
              <a:t>This document contains confidential information and should not be circulated to third parties without prior written consent from Field Effect.</a:t>
            </a:r>
          </a:p>
        </p:txBody>
      </p:sp>
      <p:sp>
        <p:nvSpPr>
          <p:cNvPr id="19" name="Slide Number Placeholder 5">
            <a:extLst>
              <a:ext uri="{FF2B5EF4-FFF2-40B4-BE49-F238E27FC236}">
                <a16:creationId xmlns:a16="http://schemas.microsoft.com/office/drawing/2014/main" id="{238988D5-12F2-4DEF-5EAF-3DBF480F6636}"/>
              </a:ext>
            </a:extLst>
          </p:cNvPr>
          <p:cNvSpPr txBox="1">
            <a:spLocks/>
          </p:cNvSpPr>
          <p:nvPr userDrawn="1"/>
        </p:nvSpPr>
        <p:spPr>
          <a:xfrm>
            <a:off x="11191114" y="6429805"/>
            <a:ext cx="590486" cy="428194"/>
          </a:xfrm>
          <a:prstGeom prst="rect">
            <a:avLst/>
          </a:prstGeom>
        </p:spPr>
        <p:txBody>
          <a:bodyPr vert="horz" lIns="91440" tIns="45720" rIns="0" bIns="45720" rtlCol="0" anchor="ctr"/>
          <a:lstStyle>
            <a:defPPr>
              <a:defRPr lang="en-US"/>
            </a:defPPr>
            <a:lvl1pPr marL="0" algn="r" defTabSz="914400" rtl="0" eaLnBrk="1" latinLnBrk="0" hangingPunct="1">
              <a:defRPr sz="1100" b="0" i="0" kern="1200">
                <a:solidFill>
                  <a:schemeClr val="tx1"/>
                </a:solidFill>
                <a:latin typeface="Tenorit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CC70F3-8A23-524E-A78E-278D2A4B182B}" type="slidenum">
              <a:rPr lang="en-US" smtClean="0">
                <a:solidFill>
                  <a:schemeClr val="accent4">
                    <a:lumMod val="50000"/>
                  </a:schemeClr>
                </a:solidFill>
              </a:rPr>
              <a:pPr/>
              <a:t>‹#›</a:t>
            </a:fld>
            <a:endParaRPr lang="en-US">
              <a:solidFill>
                <a:schemeClr val="accent4">
                  <a:lumMod val="50000"/>
                </a:schemeClr>
              </a:solidFill>
            </a:endParaRPr>
          </a:p>
        </p:txBody>
      </p:sp>
      <p:sp>
        <p:nvSpPr>
          <p:cNvPr id="21" name="Title 1">
            <a:extLst>
              <a:ext uri="{FF2B5EF4-FFF2-40B4-BE49-F238E27FC236}">
                <a16:creationId xmlns:a16="http://schemas.microsoft.com/office/drawing/2014/main" id="{836F7507-F88D-27FA-B2E7-B826A2068F6F}"/>
              </a:ext>
            </a:extLst>
          </p:cNvPr>
          <p:cNvSpPr>
            <a:spLocks noGrp="1"/>
          </p:cNvSpPr>
          <p:nvPr>
            <p:ph type="title" hasCustomPrompt="1"/>
          </p:nvPr>
        </p:nvSpPr>
        <p:spPr>
          <a:xfrm>
            <a:off x="410400" y="1382400"/>
            <a:ext cx="6752400" cy="1170300"/>
          </a:xfrm>
          <a:prstGeom prst="rect">
            <a:avLst/>
          </a:prstGeom>
        </p:spPr>
        <p:txBody>
          <a:bodyPr lIns="0" tIns="0" rIns="0" bIns="0" anchor="b" anchorCtr="0">
            <a:noAutofit/>
          </a:bodyPr>
          <a:lstStyle/>
          <a:p>
            <a:r>
              <a:rPr lang="en-US"/>
              <a:t>Title on two lines list copy below</a:t>
            </a:r>
          </a:p>
        </p:txBody>
      </p:sp>
    </p:spTree>
    <p:extLst>
      <p:ext uri="{BB962C8B-B14F-4D97-AF65-F5344CB8AC3E}">
        <p14:creationId xmlns:p14="http://schemas.microsoft.com/office/powerpoint/2010/main" val="616724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ES Full Background 03 - 1">
    <p:bg>
      <p:bgPr>
        <a:solidFill>
          <a:schemeClr val="bg1"/>
        </a:solidFill>
        <a:effectLst/>
      </p:bgPr>
    </p:bg>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10E215F7-04B9-A365-FE9B-125D010016A7}"/>
              </a:ext>
            </a:extLst>
          </p:cNvPr>
          <p:cNvSpPr>
            <a:spLocks noGrp="1"/>
          </p:cNvSpPr>
          <p:nvPr>
            <p:ph type="pic" sz="quarter" idx="26" hasCustomPrompt="1"/>
          </p:nvPr>
        </p:nvSpPr>
        <p:spPr>
          <a:xfrm>
            <a:off x="0" y="-1"/>
            <a:ext cx="12192000" cy="6857999"/>
          </a:xfrm>
          <a:solidFill>
            <a:schemeClr val="tx2"/>
          </a:solidFill>
        </p:spPr>
        <p:txBody>
          <a:bodyPr wrap="none" lIns="1620000" rIns="2160000" anchor="ctr"/>
          <a:lstStyle>
            <a:lvl1pPr marL="0" indent="0" algn="r">
              <a:buNone/>
              <a:defRPr>
                <a:solidFill>
                  <a:schemeClr val="accent5"/>
                </a:solidFill>
              </a:defRPr>
            </a:lvl1pPr>
          </a:lstStyle>
          <a:p>
            <a:r>
              <a:rPr lang="en-US"/>
              <a:t>Click to add image</a:t>
            </a:r>
          </a:p>
          <a:p>
            <a:endParaRPr lang="en-US"/>
          </a:p>
          <a:p>
            <a:endParaRPr lang="en-US"/>
          </a:p>
        </p:txBody>
      </p:sp>
      <p:sp>
        <p:nvSpPr>
          <p:cNvPr id="7" name="Text Placeholder 12">
            <a:extLst>
              <a:ext uri="{FF2B5EF4-FFF2-40B4-BE49-F238E27FC236}">
                <a16:creationId xmlns:a16="http://schemas.microsoft.com/office/drawing/2014/main" id="{4A491D71-C4EF-0046-8356-F9D2FD0203E5}"/>
              </a:ext>
            </a:extLst>
          </p:cNvPr>
          <p:cNvSpPr>
            <a:spLocks noGrp="1"/>
          </p:cNvSpPr>
          <p:nvPr>
            <p:ph type="body" sz="quarter" idx="12" hasCustomPrompt="1"/>
          </p:nvPr>
        </p:nvSpPr>
        <p:spPr>
          <a:xfrm>
            <a:off x="396876" y="3211659"/>
            <a:ext cx="6429317" cy="1522901"/>
          </a:xfrm>
          <a:prstGeom prst="rect">
            <a:avLst/>
          </a:prstGeom>
        </p:spPr>
        <p:txBody>
          <a:bodyPr lIns="0" tIns="0" rIns="0" bIns="0" numCol="1" spcCol="288000">
            <a:noAutofit/>
          </a:bodyPr>
          <a:lstStyle>
            <a:lvl1pPr marL="285750" marR="0" indent="-285750" algn="l" defTabSz="914400" rtl="0" eaLnBrk="1" fontAlgn="auto" latinLnBrk="0" hangingPunct="1">
              <a:lnSpc>
                <a:spcPct val="90000"/>
              </a:lnSpc>
              <a:spcBef>
                <a:spcPts val="1000"/>
              </a:spcBef>
              <a:spcAft>
                <a:spcPts val="0"/>
              </a:spcAft>
              <a:buClr>
                <a:schemeClr val="accent2"/>
              </a:buClr>
              <a:buSzTx/>
              <a:buFont typeface="Wingdings" pitchFamily="2" charset="2"/>
              <a:buChar char="§"/>
              <a:tabLst/>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bullet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F1DACD98-1FA6-C948-B7F4-7E3B420F2853}"/>
              </a:ext>
            </a:extLst>
          </p:cNvPr>
          <p:cNvSpPr>
            <a:spLocks noGrp="1"/>
          </p:cNvSpPr>
          <p:nvPr>
            <p:ph type="ftr" sz="quarter" idx="13"/>
          </p:nvPr>
        </p:nvSpPr>
        <p:spPr/>
        <p:txBody>
          <a:bodyPr>
            <a:noAutofit/>
          </a:bodyPr>
          <a:lstStyle/>
          <a:p>
            <a:r>
              <a:rPr lang="en-CA"/>
              <a:t>This document contains confidential information and should not be circulated to third parties without prior written consent from Field Effect.</a:t>
            </a:r>
          </a:p>
        </p:txBody>
      </p:sp>
      <p:sp>
        <p:nvSpPr>
          <p:cNvPr id="6" name="Title 1">
            <a:extLst>
              <a:ext uri="{FF2B5EF4-FFF2-40B4-BE49-F238E27FC236}">
                <a16:creationId xmlns:a16="http://schemas.microsoft.com/office/drawing/2014/main" id="{4FB9D77E-1854-CD00-4E79-E87C238FFC89}"/>
              </a:ext>
            </a:extLst>
          </p:cNvPr>
          <p:cNvSpPr>
            <a:spLocks noGrp="1"/>
          </p:cNvSpPr>
          <p:nvPr>
            <p:ph type="title" hasCustomPrompt="1"/>
          </p:nvPr>
        </p:nvSpPr>
        <p:spPr>
          <a:xfrm>
            <a:off x="410400" y="1278636"/>
            <a:ext cx="6415793" cy="771209"/>
          </a:xfrm>
          <a:prstGeom prst="rect">
            <a:avLst/>
          </a:prstGeom>
        </p:spPr>
        <p:txBody>
          <a:bodyPr lIns="0" tIns="0" rIns="0" bIns="0" anchor="b" anchorCtr="0">
            <a:noAutofit/>
          </a:bodyPr>
          <a:lstStyle/>
          <a:p>
            <a:r>
              <a:rPr lang="en-US"/>
              <a:t>Title for slide</a:t>
            </a:r>
          </a:p>
        </p:txBody>
      </p:sp>
      <p:sp>
        <p:nvSpPr>
          <p:cNvPr id="2" name="Text Placeholder 12">
            <a:extLst>
              <a:ext uri="{FF2B5EF4-FFF2-40B4-BE49-F238E27FC236}">
                <a16:creationId xmlns:a16="http://schemas.microsoft.com/office/drawing/2014/main" id="{C404757B-DB19-6BA7-B5BD-EDA162BDB81D}"/>
              </a:ext>
            </a:extLst>
          </p:cNvPr>
          <p:cNvSpPr>
            <a:spLocks noGrp="1"/>
          </p:cNvSpPr>
          <p:nvPr>
            <p:ph type="body" sz="quarter" idx="14" hasCustomPrompt="1"/>
          </p:nvPr>
        </p:nvSpPr>
        <p:spPr>
          <a:xfrm>
            <a:off x="396876" y="2348059"/>
            <a:ext cx="6429317" cy="466261"/>
          </a:xfrm>
          <a:prstGeom prst="rect">
            <a:avLst/>
          </a:prstGeom>
        </p:spPr>
        <p:txBody>
          <a:bodyPr lIns="0" tIns="0" rIns="0" bIns="0" numCol="1" spcCol="288000">
            <a:noAutofit/>
          </a:bodyPr>
          <a:lstStyle>
            <a:lvl1pPr marL="0" marR="0" indent="0" algn="l" defTabSz="914400" rtl="0" eaLnBrk="1" fontAlgn="auto" latinLnBrk="0" hangingPunct="1">
              <a:lnSpc>
                <a:spcPct val="90000"/>
              </a:lnSpc>
              <a:spcBef>
                <a:spcPts val="1000"/>
              </a:spcBef>
              <a:spcAft>
                <a:spcPts val="0"/>
              </a:spcAft>
              <a:buClr>
                <a:schemeClr val="accent2"/>
              </a:buClr>
              <a:buSzTx/>
              <a:buFont typeface="Wingdings" pitchFamily="2" charset="2"/>
              <a:buNone/>
              <a:tabLst/>
              <a:defRPr>
                <a:solidFill>
                  <a:schemeClr val="accent5"/>
                </a:solidFill>
              </a:defRPr>
            </a:lvl1pPr>
          </a:lstStyle>
          <a:p>
            <a:pPr lvl="0"/>
            <a:r>
              <a:rPr lang="en-US"/>
              <a:t>Click to edit bullet styles</a:t>
            </a:r>
          </a:p>
        </p:txBody>
      </p:sp>
      <p:sp>
        <p:nvSpPr>
          <p:cNvPr id="12" name="Slide Number Placeholder 5">
            <a:extLst>
              <a:ext uri="{FF2B5EF4-FFF2-40B4-BE49-F238E27FC236}">
                <a16:creationId xmlns:a16="http://schemas.microsoft.com/office/drawing/2014/main" id="{27C507A5-697F-EC19-306A-C0302DF19AA2}"/>
              </a:ext>
            </a:extLst>
          </p:cNvPr>
          <p:cNvSpPr txBox="1">
            <a:spLocks/>
          </p:cNvSpPr>
          <p:nvPr userDrawn="1"/>
        </p:nvSpPr>
        <p:spPr>
          <a:xfrm>
            <a:off x="11204096" y="666809"/>
            <a:ext cx="590486" cy="267332"/>
          </a:xfrm>
          <a:prstGeom prst="rect">
            <a:avLst/>
          </a:prstGeom>
        </p:spPr>
        <p:txBody>
          <a:bodyPr vert="horz" lIns="91440" tIns="45720" rIns="0" bIns="45720" rtlCol="0" anchor="ctr"/>
          <a:lstStyle>
            <a:defPPr>
              <a:defRPr lang="en-US"/>
            </a:defPPr>
            <a:lvl1pPr marL="0" algn="r" defTabSz="914400" rtl="0" eaLnBrk="1" latinLnBrk="0" hangingPunct="1">
              <a:defRPr sz="1100" b="0" i="0" kern="1200">
                <a:solidFill>
                  <a:schemeClr val="tx1"/>
                </a:solidFill>
                <a:latin typeface="Tenorit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accent5"/>
              </a:solidFill>
            </a:endParaRPr>
          </a:p>
        </p:txBody>
      </p:sp>
    </p:spTree>
    <p:extLst>
      <p:ext uri="{BB962C8B-B14F-4D97-AF65-F5344CB8AC3E}">
        <p14:creationId xmlns:p14="http://schemas.microsoft.com/office/powerpoint/2010/main" val="33687295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ES Full Background 03 - 2">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FCF4048D-CAD4-DEAB-2456-BA506AB1CDBF}"/>
              </a:ext>
            </a:extLst>
          </p:cNvPr>
          <p:cNvSpPr>
            <a:spLocks noGrp="1"/>
          </p:cNvSpPr>
          <p:nvPr>
            <p:ph type="pic" sz="quarter" idx="26" hasCustomPrompt="1"/>
          </p:nvPr>
        </p:nvSpPr>
        <p:spPr>
          <a:xfrm>
            <a:off x="0" y="-1"/>
            <a:ext cx="12192000" cy="6857999"/>
          </a:xfrm>
          <a:solidFill>
            <a:schemeClr val="tx2"/>
          </a:solidFill>
        </p:spPr>
        <p:txBody>
          <a:bodyPr tIns="1692000" anchor="t"/>
          <a:lstStyle>
            <a:lvl1pPr marL="0" indent="0" algn="ctr">
              <a:buNone/>
              <a:defRPr sz="2000">
                <a:solidFill>
                  <a:schemeClr val="accent5"/>
                </a:solidFill>
              </a:defRPr>
            </a:lvl1pPr>
          </a:lstStyle>
          <a:p>
            <a:r>
              <a:rPr lang="en-US"/>
              <a:t>Click to add darker image</a:t>
            </a:r>
          </a:p>
          <a:p>
            <a:endParaRPr lang="en-US"/>
          </a:p>
          <a:p>
            <a:endParaRPr lang="en-US"/>
          </a:p>
        </p:txBody>
      </p:sp>
      <p:sp>
        <p:nvSpPr>
          <p:cNvPr id="10" name="Footer Placeholder 9">
            <a:extLst>
              <a:ext uri="{FF2B5EF4-FFF2-40B4-BE49-F238E27FC236}">
                <a16:creationId xmlns:a16="http://schemas.microsoft.com/office/drawing/2014/main" id="{795B9E19-2B2A-0944-83C5-51102741F197}"/>
              </a:ext>
            </a:extLst>
          </p:cNvPr>
          <p:cNvSpPr>
            <a:spLocks noGrp="1"/>
          </p:cNvSpPr>
          <p:nvPr>
            <p:ph type="ftr" sz="quarter" idx="10"/>
          </p:nvPr>
        </p:nvSpPr>
        <p:spPr>
          <a:xfrm>
            <a:off x="2502293" y="6356350"/>
            <a:ext cx="7187413" cy="365125"/>
          </a:xfrm>
        </p:spPr>
        <p:txBody>
          <a:bodyPr/>
          <a:lstStyle>
            <a:lvl1pPr algn="ctr">
              <a:defRPr>
                <a:solidFill>
                  <a:schemeClr val="accent5">
                    <a:alpha val="50000"/>
                  </a:schemeClr>
                </a:solidFill>
              </a:defRPr>
            </a:lvl1pPr>
          </a:lstStyle>
          <a:p>
            <a:r>
              <a:rPr lang="en-CA"/>
              <a:t>This document contains confidential information and should not be circulated to third parties without prior written consent from Field Effect.</a:t>
            </a:r>
          </a:p>
        </p:txBody>
      </p:sp>
      <p:sp>
        <p:nvSpPr>
          <p:cNvPr id="7" name="Text Placeholder 6">
            <a:extLst>
              <a:ext uri="{FF2B5EF4-FFF2-40B4-BE49-F238E27FC236}">
                <a16:creationId xmlns:a16="http://schemas.microsoft.com/office/drawing/2014/main" id="{0FA40A9F-F674-7032-F916-E3EFA990CBD9}"/>
              </a:ext>
            </a:extLst>
          </p:cNvPr>
          <p:cNvSpPr>
            <a:spLocks noGrp="1"/>
          </p:cNvSpPr>
          <p:nvPr>
            <p:ph type="body" sz="quarter" idx="27" hasCustomPrompt="1"/>
          </p:nvPr>
        </p:nvSpPr>
        <p:spPr>
          <a:xfrm>
            <a:off x="1554367" y="4184690"/>
            <a:ext cx="9083266" cy="901700"/>
          </a:xfrm>
        </p:spPr>
        <p:txBody>
          <a:bodyPr/>
          <a:lstStyle>
            <a:lvl1pPr marL="0" indent="0" algn="ctr">
              <a:buFontTx/>
              <a:buNone/>
              <a:defRPr>
                <a:solidFill>
                  <a:schemeClr val="accent2"/>
                </a:solidFill>
              </a:defRPr>
            </a:lvl1pPr>
          </a:lstStyle>
          <a:p>
            <a:pPr lvl="0"/>
            <a:r>
              <a:rPr lang="en-US"/>
              <a:t>Click to add descriptor text</a:t>
            </a:r>
          </a:p>
        </p:txBody>
      </p:sp>
      <p:sp>
        <p:nvSpPr>
          <p:cNvPr id="8" name="Title 7">
            <a:extLst>
              <a:ext uri="{FF2B5EF4-FFF2-40B4-BE49-F238E27FC236}">
                <a16:creationId xmlns:a16="http://schemas.microsoft.com/office/drawing/2014/main" id="{FB104546-D9DD-E82C-8900-C762C7A43887}"/>
              </a:ext>
            </a:extLst>
          </p:cNvPr>
          <p:cNvSpPr>
            <a:spLocks noGrp="1"/>
          </p:cNvSpPr>
          <p:nvPr>
            <p:ph type="title"/>
          </p:nvPr>
        </p:nvSpPr>
        <p:spPr>
          <a:xfrm>
            <a:off x="1554367" y="3215491"/>
            <a:ext cx="9083266" cy="774866"/>
          </a:xfrm>
        </p:spPr>
        <p:txBody>
          <a:bodyPr anchor="b"/>
          <a:lstStyle>
            <a:lvl1pPr algn="ctr">
              <a:defRPr/>
            </a:lvl1pPr>
          </a:lstStyle>
          <a:p>
            <a:r>
              <a:rPr lang="en-US"/>
              <a:t>Click to edit Master title style</a:t>
            </a:r>
          </a:p>
        </p:txBody>
      </p:sp>
    </p:spTree>
    <p:extLst>
      <p:ext uri="{BB962C8B-B14F-4D97-AF65-F5344CB8AC3E}">
        <p14:creationId xmlns:p14="http://schemas.microsoft.com/office/powerpoint/2010/main" val="15013563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ES Thank You Slide 04 - 1">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6E46213-E655-6441-A107-83DDE346B22B}"/>
              </a:ext>
            </a:extLst>
          </p:cNvPr>
          <p:cNvSpPr>
            <a:spLocks noGrp="1"/>
          </p:cNvSpPr>
          <p:nvPr>
            <p:ph type="body" sz="quarter" idx="10" hasCustomPrompt="1"/>
          </p:nvPr>
        </p:nvSpPr>
        <p:spPr>
          <a:xfrm>
            <a:off x="318976" y="4064657"/>
            <a:ext cx="4213225" cy="508794"/>
          </a:xfrm>
        </p:spPr>
        <p:txBody>
          <a:bodyPr lIns="0" tIns="0" rIns="0" bIns="0"/>
          <a:lstStyle/>
          <a:p>
            <a:pPr>
              <a:lnSpc>
                <a:spcPct val="50000"/>
              </a:lnSpc>
            </a:pPr>
            <a:r>
              <a:rPr lang="en-US" sz="1600">
                <a:solidFill>
                  <a:srgbClr val="3799E8"/>
                </a:solidFill>
              </a:rPr>
              <a:t>Email: company email </a:t>
            </a:r>
          </a:p>
          <a:p>
            <a:pPr>
              <a:lnSpc>
                <a:spcPct val="50000"/>
              </a:lnSpc>
            </a:pPr>
            <a:r>
              <a:rPr lang="en-US" sz="1600">
                <a:solidFill>
                  <a:srgbClr val="3799E8"/>
                </a:solidFill>
              </a:rPr>
              <a:t>Phone: +1 (800) 299-8986</a:t>
            </a:r>
          </a:p>
        </p:txBody>
      </p:sp>
      <p:sp>
        <p:nvSpPr>
          <p:cNvPr id="12" name="Text Placeholder 10">
            <a:extLst>
              <a:ext uri="{FF2B5EF4-FFF2-40B4-BE49-F238E27FC236}">
                <a16:creationId xmlns:a16="http://schemas.microsoft.com/office/drawing/2014/main" id="{5327F99B-3AC2-144A-A7B2-D5703E5A0003}"/>
              </a:ext>
            </a:extLst>
          </p:cNvPr>
          <p:cNvSpPr>
            <a:spLocks noGrp="1"/>
          </p:cNvSpPr>
          <p:nvPr>
            <p:ph type="body" sz="quarter" idx="11" hasCustomPrompt="1"/>
          </p:nvPr>
        </p:nvSpPr>
        <p:spPr>
          <a:xfrm>
            <a:off x="318975" y="5221697"/>
            <a:ext cx="4213225" cy="508794"/>
          </a:xfrm>
        </p:spPr>
        <p:txBody>
          <a:bodyPr lIns="0" tIns="0" rIns="0" bIns="0"/>
          <a:lstStyle/>
          <a:p>
            <a:pPr>
              <a:lnSpc>
                <a:spcPct val="50000"/>
              </a:lnSpc>
            </a:pPr>
            <a:r>
              <a:rPr lang="en-US" sz="1600">
                <a:solidFill>
                  <a:srgbClr val="3799E8"/>
                </a:solidFill>
              </a:rPr>
              <a:t>Email:</a:t>
            </a:r>
          </a:p>
          <a:p>
            <a:pPr>
              <a:lnSpc>
                <a:spcPct val="50000"/>
              </a:lnSpc>
            </a:pPr>
            <a:r>
              <a:rPr lang="en-US" sz="1600">
                <a:solidFill>
                  <a:srgbClr val="3799E8"/>
                </a:solidFill>
              </a:rPr>
              <a:t>Phone:</a:t>
            </a:r>
          </a:p>
        </p:txBody>
      </p:sp>
      <p:sp>
        <p:nvSpPr>
          <p:cNvPr id="14" name="Text Placeholder 13">
            <a:extLst>
              <a:ext uri="{FF2B5EF4-FFF2-40B4-BE49-F238E27FC236}">
                <a16:creationId xmlns:a16="http://schemas.microsoft.com/office/drawing/2014/main" id="{1A2440A3-4F63-6549-960D-5E0FBFBFE5AD}"/>
              </a:ext>
            </a:extLst>
          </p:cNvPr>
          <p:cNvSpPr>
            <a:spLocks noGrp="1"/>
          </p:cNvSpPr>
          <p:nvPr>
            <p:ph type="body" sz="quarter" idx="12" hasCustomPrompt="1"/>
          </p:nvPr>
        </p:nvSpPr>
        <p:spPr>
          <a:xfrm>
            <a:off x="318977" y="3540335"/>
            <a:ext cx="4213225" cy="320428"/>
          </a:xfrm>
        </p:spPr>
        <p:txBody>
          <a:bodyPr lIns="0" tIns="0" rIns="0" bIns="0" anchor="b"/>
          <a:lstStyle>
            <a:lvl1pPr>
              <a:defRPr lang="en-US" b="1" dirty="0"/>
            </a:lvl1pPr>
          </a:lstStyle>
          <a:p>
            <a:r>
              <a:rPr lang="en-US" b="1">
                <a:latin typeface="+mj-lt"/>
              </a:rPr>
              <a:t>Start Securing Your Business Today</a:t>
            </a:r>
          </a:p>
        </p:txBody>
      </p:sp>
      <p:sp>
        <p:nvSpPr>
          <p:cNvPr id="15" name="Text Placeholder 13">
            <a:extLst>
              <a:ext uri="{FF2B5EF4-FFF2-40B4-BE49-F238E27FC236}">
                <a16:creationId xmlns:a16="http://schemas.microsoft.com/office/drawing/2014/main" id="{4F8EC345-653C-934A-B773-7988843DA198}"/>
              </a:ext>
            </a:extLst>
          </p:cNvPr>
          <p:cNvSpPr>
            <a:spLocks noGrp="1"/>
          </p:cNvSpPr>
          <p:nvPr>
            <p:ph type="body" sz="quarter" idx="13" hasCustomPrompt="1"/>
          </p:nvPr>
        </p:nvSpPr>
        <p:spPr>
          <a:xfrm>
            <a:off x="318975" y="4737360"/>
            <a:ext cx="4213225" cy="320428"/>
          </a:xfrm>
        </p:spPr>
        <p:txBody>
          <a:bodyPr lIns="0" tIns="0" rIns="0" bIns="0" anchor="b"/>
          <a:lstStyle>
            <a:lvl1pPr>
              <a:defRPr lang="en-US" b="1" dirty="0"/>
            </a:lvl1pPr>
          </a:lstStyle>
          <a:p>
            <a:r>
              <a:rPr lang="en-US" b="1">
                <a:latin typeface="+mj-lt"/>
              </a:rPr>
              <a:t>Name and Title</a:t>
            </a:r>
          </a:p>
        </p:txBody>
      </p:sp>
      <p:sp>
        <p:nvSpPr>
          <p:cNvPr id="16" name="Footer Placeholder 8">
            <a:extLst>
              <a:ext uri="{FF2B5EF4-FFF2-40B4-BE49-F238E27FC236}">
                <a16:creationId xmlns:a16="http://schemas.microsoft.com/office/drawing/2014/main" id="{3FEE122B-9560-0E4B-9206-1A60B7DAAEBF}"/>
              </a:ext>
            </a:extLst>
          </p:cNvPr>
          <p:cNvSpPr>
            <a:spLocks noGrp="1"/>
          </p:cNvSpPr>
          <p:nvPr>
            <p:ph type="ftr" sz="quarter" idx="3"/>
          </p:nvPr>
        </p:nvSpPr>
        <p:spPr>
          <a:xfrm>
            <a:off x="318975" y="6228783"/>
            <a:ext cx="3687565" cy="365125"/>
          </a:xfrm>
          <a:prstGeom prst="rect">
            <a:avLst/>
          </a:prstGeom>
          <a:effectLst/>
        </p:spPr>
        <p:txBody>
          <a:bodyPr vert="horz" lIns="0" tIns="0" rIns="0" bIns="0" rtlCol="0" anchor="ctr"/>
          <a:lstStyle>
            <a:lvl1pPr algn="l">
              <a:defRPr sz="800">
                <a:solidFill>
                  <a:schemeClr val="bg1">
                    <a:alpha val="50000"/>
                  </a:schemeClr>
                </a:solidFill>
              </a:defRPr>
            </a:lvl1pPr>
          </a:lstStyle>
          <a:p>
            <a:r>
              <a:rPr lang="en-CA"/>
              <a:t>This document contains confidential information and should not be circulated to third parties without prior written consent from Field Effect.</a:t>
            </a:r>
          </a:p>
        </p:txBody>
      </p:sp>
      <p:sp>
        <p:nvSpPr>
          <p:cNvPr id="2" name="Title Placeholder 1">
            <a:extLst>
              <a:ext uri="{FF2B5EF4-FFF2-40B4-BE49-F238E27FC236}">
                <a16:creationId xmlns:a16="http://schemas.microsoft.com/office/drawing/2014/main" id="{91CFCC0E-5474-4B91-A547-A0E03ECA6EBA}"/>
              </a:ext>
            </a:extLst>
          </p:cNvPr>
          <p:cNvSpPr>
            <a:spLocks noGrp="1"/>
          </p:cNvSpPr>
          <p:nvPr>
            <p:ph type="title" hasCustomPrompt="1"/>
          </p:nvPr>
        </p:nvSpPr>
        <p:spPr>
          <a:xfrm>
            <a:off x="318977" y="1862497"/>
            <a:ext cx="4959773" cy="1325563"/>
          </a:xfrm>
          <a:prstGeom prst="rect">
            <a:avLst/>
          </a:prstGeom>
        </p:spPr>
        <p:txBody>
          <a:bodyPr vert="horz" lIns="0" tIns="0" rIns="0" bIns="0" rtlCol="0" anchor="ctr">
            <a:normAutofit/>
          </a:bodyPr>
          <a:lstStyle/>
          <a:p>
            <a:r>
              <a:rPr lang="en-US"/>
              <a:t>Thank you!</a:t>
            </a:r>
          </a:p>
        </p:txBody>
      </p:sp>
    </p:spTree>
    <p:extLst>
      <p:ext uri="{BB962C8B-B14F-4D97-AF65-F5344CB8AC3E}">
        <p14:creationId xmlns:p14="http://schemas.microsoft.com/office/powerpoint/2010/main" val="2061325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ES Content Slides 02 -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347F3-07C5-B74A-B644-67BD6DB4941D}"/>
              </a:ext>
            </a:extLst>
          </p:cNvPr>
          <p:cNvSpPr>
            <a:spLocks noGrp="1"/>
          </p:cNvSpPr>
          <p:nvPr>
            <p:ph type="title" hasCustomPrompt="1"/>
          </p:nvPr>
        </p:nvSpPr>
        <p:spPr>
          <a:xfrm>
            <a:off x="410400" y="1381402"/>
            <a:ext cx="6415793" cy="771209"/>
          </a:xfrm>
          <a:prstGeom prst="rect">
            <a:avLst/>
          </a:prstGeom>
        </p:spPr>
        <p:txBody>
          <a:bodyPr lIns="0" tIns="0" rIns="0" bIns="0" anchor="b" anchorCtr="0">
            <a:noAutofit/>
          </a:bodyPr>
          <a:lstStyle/>
          <a:p>
            <a:r>
              <a:rPr lang="en-US"/>
              <a:t>Title for Presenters</a:t>
            </a:r>
          </a:p>
        </p:txBody>
      </p:sp>
      <p:sp>
        <p:nvSpPr>
          <p:cNvPr id="23" name="Picture Placeholder 22">
            <a:extLst>
              <a:ext uri="{FF2B5EF4-FFF2-40B4-BE49-F238E27FC236}">
                <a16:creationId xmlns:a16="http://schemas.microsoft.com/office/drawing/2014/main" id="{D7BF3241-B6E5-F845-B31D-3F824773F353}"/>
              </a:ext>
            </a:extLst>
          </p:cNvPr>
          <p:cNvSpPr>
            <a:spLocks noGrp="1" noChangeAspect="1"/>
          </p:cNvSpPr>
          <p:nvPr>
            <p:ph type="pic" sz="quarter" idx="18" hasCustomPrompt="1"/>
          </p:nvPr>
        </p:nvSpPr>
        <p:spPr>
          <a:xfrm>
            <a:off x="410308" y="2674277"/>
            <a:ext cx="1500831" cy="1464790"/>
          </a:xfrm>
          <a:prstGeom prst="rect">
            <a:avLst/>
          </a:prstGeom>
          <a:solidFill>
            <a:schemeClr val="accent6">
              <a:alpha val="50000"/>
            </a:schemeClr>
          </a:solidFill>
        </p:spPr>
        <p:txBody>
          <a:bodyPr tIns="144000"/>
          <a:lstStyle>
            <a:lvl1pPr marL="0" indent="0" algn="ctr">
              <a:buNone/>
              <a:defRPr sz="1600">
                <a:solidFill>
                  <a:schemeClr val="accent2"/>
                </a:solidFill>
              </a:defRPr>
            </a:lvl1pPr>
          </a:lstStyle>
          <a:p>
            <a:r>
              <a:rPr lang="en-US"/>
              <a:t>Headshot </a:t>
            </a:r>
          </a:p>
        </p:txBody>
      </p:sp>
      <p:cxnSp>
        <p:nvCxnSpPr>
          <p:cNvPr id="20" name="Straight Connector 19">
            <a:extLst>
              <a:ext uri="{FF2B5EF4-FFF2-40B4-BE49-F238E27FC236}">
                <a16:creationId xmlns:a16="http://schemas.microsoft.com/office/drawing/2014/main" id="{8BE09C08-450D-1E4B-A03D-D083D31866D9}"/>
              </a:ext>
            </a:extLst>
          </p:cNvPr>
          <p:cNvCxnSpPr>
            <a:cxnSpLocks/>
          </p:cNvCxnSpPr>
          <p:nvPr userDrawn="1"/>
        </p:nvCxnSpPr>
        <p:spPr>
          <a:xfrm>
            <a:off x="410308" y="2479590"/>
            <a:ext cx="66839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icture Placeholder 22">
            <a:extLst>
              <a:ext uri="{FF2B5EF4-FFF2-40B4-BE49-F238E27FC236}">
                <a16:creationId xmlns:a16="http://schemas.microsoft.com/office/drawing/2014/main" id="{CB36FBCB-C16C-6348-BDA4-412B250E19C2}"/>
              </a:ext>
            </a:extLst>
          </p:cNvPr>
          <p:cNvSpPr>
            <a:spLocks noGrp="1" noChangeAspect="1"/>
          </p:cNvSpPr>
          <p:nvPr>
            <p:ph type="pic" sz="quarter" idx="21" hasCustomPrompt="1"/>
          </p:nvPr>
        </p:nvSpPr>
        <p:spPr>
          <a:xfrm>
            <a:off x="410308" y="4599776"/>
            <a:ext cx="1500831" cy="1464790"/>
          </a:xfrm>
          <a:prstGeom prst="rect">
            <a:avLst/>
          </a:prstGeom>
          <a:solidFill>
            <a:schemeClr val="accent6">
              <a:alpha val="50000"/>
            </a:schemeClr>
          </a:solidFill>
        </p:spPr>
        <p:txBody>
          <a:bodyPr tIns="144000"/>
          <a:lstStyle>
            <a:lvl1pPr marL="0" indent="0" algn="ctr">
              <a:buNone/>
              <a:defRPr sz="1800">
                <a:solidFill>
                  <a:schemeClr val="accent2"/>
                </a:solidFill>
              </a:defRPr>
            </a:lvl1pPr>
          </a:lstStyle>
          <a:p>
            <a:r>
              <a:rPr lang="en-US"/>
              <a:t>Headshot</a:t>
            </a:r>
          </a:p>
        </p:txBody>
      </p:sp>
      <p:cxnSp>
        <p:nvCxnSpPr>
          <p:cNvPr id="12" name="Straight Connector 11">
            <a:extLst>
              <a:ext uri="{FF2B5EF4-FFF2-40B4-BE49-F238E27FC236}">
                <a16:creationId xmlns:a16="http://schemas.microsoft.com/office/drawing/2014/main" id="{DD45F053-F1E9-2C4C-9000-D9B1B0D89140}"/>
              </a:ext>
            </a:extLst>
          </p:cNvPr>
          <p:cNvCxnSpPr>
            <a:cxnSpLocks/>
          </p:cNvCxnSpPr>
          <p:nvPr userDrawn="1"/>
        </p:nvCxnSpPr>
        <p:spPr>
          <a:xfrm>
            <a:off x="310488" y="4405089"/>
            <a:ext cx="678372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DC84DDE8-3EF9-F644-B522-ECE9831B77E5}"/>
              </a:ext>
            </a:extLst>
          </p:cNvPr>
          <p:cNvSpPr>
            <a:spLocks noGrp="1"/>
          </p:cNvSpPr>
          <p:nvPr>
            <p:ph type="body" sz="quarter" idx="22" hasCustomPrompt="1"/>
          </p:nvPr>
        </p:nvSpPr>
        <p:spPr>
          <a:xfrm>
            <a:off x="2173445" y="4616087"/>
            <a:ext cx="4920772" cy="339045"/>
          </a:xfrm>
        </p:spPr>
        <p:txBody>
          <a:bodyPr>
            <a:noAutofit/>
          </a:bodyPr>
          <a:lstStyle>
            <a:lvl1pPr marL="0" indent="0">
              <a:buNone/>
              <a:defRPr sz="1400" b="1">
                <a:solidFill>
                  <a:schemeClr val="accent2"/>
                </a:solidFill>
                <a:latin typeface="Neue Haas Grotesk Text Pro" panose="020B0504020202020204" pitchFamily="34" charset="77"/>
              </a:defRPr>
            </a:lvl1pPr>
          </a:lstStyle>
          <a:p>
            <a:pPr lvl="0"/>
            <a:r>
              <a:rPr lang="en-US"/>
              <a:t>Name of presenter </a:t>
            </a:r>
          </a:p>
        </p:txBody>
      </p:sp>
      <p:sp>
        <p:nvSpPr>
          <p:cNvPr id="14" name="Text Placeholder 3">
            <a:extLst>
              <a:ext uri="{FF2B5EF4-FFF2-40B4-BE49-F238E27FC236}">
                <a16:creationId xmlns:a16="http://schemas.microsoft.com/office/drawing/2014/main" id="{B1CA966C-6EF4-664C-AAD6-76101E60A3A2}"/>
              </a:ext>
            </a:extLst>
          </p:cNvPr>
          <p:cNvSpPr>
            <a:spLocks noGrp="1"/>
          </p:cNvSpPr>
          <p:nvPr>
            <p:ph type="body" sz="quarter" idx="23" hasCustomPrompt="1"/>
          </p:nvPr>
        </p:nvSpPr>
        <p:spPr>
          <a:xfrm>
            <a:off x="2173654" y="5058918"/>
            <a:ext cx="4920564" cy="1005648"/>
          </a:xfrm>
        </p:spPr>
        <p:txBody>
          <a:bodyPr>
            <a:noAutofit/>
          </a:bodyPr>
          <a:lstStyle>
            <a:lvl1pPr marL="0" indent="0">
              <a:buNone/>
              <a:defRPr sz="1400">
                <a:solidFill>
                  <a:schemeClr val="accent6">
                    <a:lumMod val="75000"/>
                  </a:schemeClr>
                </a:solidFill>
              </a:defRPr>
            </a:lvl1pPr>
          </a:lstStyle>
          <a:p>
            <a:pPr lvl="0"/>
            <a:r>
              <a:rPr lang="en-US"/>
              <a:t>Bio of presenter</a:t>
            </a:r>
          </a:p>
        </p:txBody>
      </p:sp>
      <p:sp>
        <p:nvSpPr>
          <p:cNvPr id="16" name="Text Placeholder 4">
            <a:extLst>
              <a:ext uri="{FF2B5EF4-FFF2-40B4-BE49-F238E27FC236}">
                <a16:creationId xmlns:a16="http://schemas.microsoft.com/office/drawing/2014/main" id="{D5180C4B-6AA7-7C41-A912-4E6664AB8836}"/>
              </a:ext>
            </a:extLst>
          </p:cNvPr>
          <p:cNvSpPr>
            <a:spLocks noGrp="1"/>
          </p:cNvSpPr>
          <p:nvPr>
            <p:ph type="body" sz="quarter" idx="24" hasCustomPrompt="1"/>
          </p:nvPr>
        </p:nvSpPr>
        <p:spPr>
          <a:xfrm>
            <a:off x="2173445" y="2679842"/>
            <a:ext cx="4920772" cy="339045"/>
          </a:xfrm>
        </p:spPr>
        <p:txBody>
          <a:bodyPr>
            <a:noAutofit/>
          </a:bodyPr>
          <a:lstStyle>
            <a:lvl1pPr marL="0" indent="0">
              <a:buNone/>
              <a:defRPr sz="1400" b="1">
                <a:solidFill>
                  <a:schemeClr val="accent2"/>
                </a:solidFill>
                <a:latin typeface="Neue Haas Grotesk Text Pro" panose="020B0504020202020204" pitchFamily="34" charset="77"/>
              </a:defRPr>
            </a:lvl1pPr>
          </a:lstStyle>
          <a:p>
            <a:pPr lvl="0"/>
            <a:r>
              <a:rPr lang="en-US"/>
              <a:t>Name of presenter </a:t>
            </a:r>
          </a:p>
        </p:txBody>
      </p:sp>
      <p:sp>
        <p:nvSpPr>
          <p:cNvPr id="17" name="Text Placeholder 3">
            <a:extLst>
              <a:ext uri="{FF2B5EF4-FFF2-40B4-BE49-F238E27FC236}">
                <a16:creationId xmlns:a16="http://schemas.microsoft.com/office/drawing/2014/main" id="{ECAA4909-B22F-4744-949C-585CE762BBA3}"/>
              </a:ext>
            </a:extLst>
          </p:cNvPr>
          <p:cNvSpPr>
            <a:spLocks noGrp="1"/>
          </p:cNvSpPr>
          <p:nvPr>
            <p:ph type="body" sz="quarter" idx="25" hasCustomPrompt="1"/>
          </p:nvPr>
        </p:nvSpPr>
        <p:spPr>
          <a:xfrm>
            <a:off x="2173654" y="3122672"/>
            <a:ext cx="4920564" cy="1016395"/>
          </a:xfrm>
        </p:spPr>
        <p:txBody>
          <a:bodyPr>
            <a:noAutofit/>
          </a:bodyPr>
          <a:lstStyle>
            <a:lvl1pPr marL="0" indent="0">
              <a:buNone/>
              <a:defRPr sz="1400">
                <a:solidFill>
                  <a:schemeClr val="accent6">
                    <a:lumMod val="75000"/>
                  </a:schemeClr>
                </a:solidFill>
              </a:defRPr>
            </a:lvl1pPr>
          </a:lstStyle>
          <a:p>
            <a:pPr lvl="0"/>
            <a:r>
              <a:rPr lang="en-US"/>
              <a:t>Bio of presenter</a:t>
            </a:r>
          </a:p>
        </p:txBody>
      </p:sp>
      <p:sp>
        <p:nvSpPr>
          <p:cNvPr id="5" name="Footer Placeholder 3">
            <a:extLst>
              <a:ext uri="{FF2B5EF4-FFF2-40B4-BE49-F238E27FC236}">
                <a16:creationId xmlns:a16="http://schemas.microsoft.com/office/drawing/2014/main" id="{B2C090C2-5085-AF98-C198-9143A8E426D4}"/>
              </a:ext>
            </a:extLst>
          </p:cNvPr>
          <p:cNvSpPr>
            <a:spLocks noGrp="1"/>
          </p:cNvSpPr>
          <p:nvPr>
            <p:ph type="ftr" sz="quarter" idx="11"/>
          </p:nvPr>
        </p:nvSpPr>
        <p:spPr>
          <a:xfrm>
            <a:off x="397419" y="6429806"/>
            <a:ext cx="7340817" cy="428194"/>
          </a:xfrm>
          <a:prstGeom prst="rect">
            <a:avLst/>
          </a:prstGeom>
        </p:spPr>
        <p:txBody>
          <a:bodyPr lIns="0" tIns="0" rIns="0" bIns="0"/>
          <a:lstStyle>
            <a:lvl1pPr algn="l">
              <a:defRPr sz="900"/>
            </a:lvl1pPr>
          </a:lstStyle>
          <a:p>
            <a:r>
              <a:rPr lang="en-CA"/>
              <a:t>This document contains confidential information and should not be circulated to third parties without prior written consent from Field Effect.</a:t>
            </a:r>
          </a:p>
        </p:txBody>
      </p:sp>
      <p:sp>
        <p:nvSpPr>
          <p:cNvPr id="7" name="Slide Number Placeholder 5">
            <a:extLst>
              <a:ext uri="{FF2B5EF4-FFF2-40B4-BE49-F238E27FC236}">
                <a16:creationId xmlns:a16="http://schemas.microsoft.com/office/drawing/2014/main" id="{092D1888-7707-0EBA-2C39-CD0B4C2A5930}"/>
              </a:ext>
            </a:extLst>
          </p:cNvPr>
          <p:cNvSpPr txBox="1">
            <a:spLocks/>
          </p:cNvSpPr>
          <p:nvPr userDrawn="1"/>
        </p:nvSpPr>
        <p:spPr>
          <a:xfrm>
            <a:off x="11191114" y="6429805"/>
            <a:ext cx="590486" cy="428194"/>
          </a:xfrm>
          <a:prstGeom prst="rect">
            <a:avLst/>
          </a:prstGeom>
        </p:spPr>
        <p:txBody>
          <a:bodyPr vert="horz" lIns="91440" tIns="45720" rIns="0" bIns="45720" rtlCol="0" anchor="ctr"/>
          <a:lstStyle>
            <a:defPPr>
              <a:defRPr lang="en-US"/>
            </a:defPPr>
            <a:lvl1pPr marL="0" algn="r" defTabSz="914400" rtl="0" eaLnBrk="1" latinLnBrk="0" hangingPunct="1">
              <a:defRPr sz="1100" b="0" i="0" kern="1200">
                <a:solidFill>
                  <a:schemeClr val="tx1"/>
                </a:solidFill>
                <a:latin typeface="Tenorit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CC70F3-8A23-524E-A78E-278D2A4B182B}" type="slidenum">
              <a:rPr lang="en-US" smtClean="0">
                <a:solidFill>
                  <a:schemeClr val="accent4">
                    <a:lumMod val="50000"/>
                  </a:schemeClr>
                </a:solidFill>
              </a:rPr>
              <a:pPr/>
              <a:t>‹#›</a:t>
            </a:fld>
            <a:endParaRPr lang="en-US">
              <a:solidFill>
                <a:schemeClr val="accent4">
                  <a:lumMod val="50000"/>
                </a:schemeClr>
              </a:solidFill>
            </a:endParaRPr>
          </a:p>
        </p:txBody>
      </p:sp>
      <p:sp>
        <p:nvSpPr>
          <p:cNvPr id="15" name="Picture Placeholder 6">
            <a:extLst>
              <a:ext uri="{FF2B5EF4-FFF2-40B4-BE49-F238E27FC236}">
                <a16:creationId xmlns:a16="http://schemas.microsoft.com/office/drawing/2014/main" id="{4F942316-F877-F9F2-4C62-145EE5EABCF5}"/>
              </a:ext>
            </a:extLst>
          </p:cNvPr>
          <p:cNvSpPr>
            <a:spLocks noGrp="1"/>
          </p:cNvSpPr>
          <p:nvPr>
            <p:ph type="pic" sz="quarter" idx="27" hasCustomPrompt="1"/>
          </p:nvPr>
        </p:nvSpPr>
        <p:spPr>
          <a:xfrm>
            <a:off x="7738236" y="0"/>
            <a:ext cx="4453764" cy="6429805"/>
          </a:xfrm>
          <a:solidFill>
            <a:schemeClr val="tx2"/>
          </a:solidFill>
        </p:spPr>
        <p:txBody>
          <a:bodyPr bIns="1620000" anchor="ctr"/>
          <a:lstStyle>
            <a:lvl1pPr marL="0" indent="0" algn="ctr">
              <a:buNone/>
              <a:defRPr>
                <a:solidFill>
                  <a:schemeClr val="accent5"/>
                </a:solidFill>
              </a:defRPr>
            </a:lvl1pPr>
          </a:lstStyle>
          <a:p>
            <a:r>
              <a:rPr lang="en-US"/>
              <a:t>Click to add image</a:t>
            </a:r>
          </a:p>
          <a:p>
            <a:endParaRPr lang="en-US"/>
          </a:p>
          <a:p>
            <a:endParaRPr lang="en-US"/>
          </a:p>
        </p:txBody>
      </p:sp>
    </p:spTree>
    <p:extLst>
      <p:ext uri="{BB962C8B-B14F-4D97-AF65-F5344CB8AC3E}">
        <p14:creationId xmlns:p14="http://schemas.microsoft.com/office/powerpoint/2010/main" val="1537634773"/>
      </p:ext>
    </p:extLst>
  </p:cSld>
  <p:clrMapOvr>
    <a:masterClrMapping/>
  </p:clrMapOvr>
  <p:extLst>
    <p:ext uri="{DCECCB84-F9BA-43D5-87BE-67443E8EF086}">
      <p15:sldGuideLst xmlns:p15="http://schemas.microsoft.com/office/powerpoint/2012/main">
        <p15:guide id="1" orient="horz" pos="2160">
          <p15:clr>
            <a:srgbClr val="FBAE40"/>
          </p15:clr>
        </p15:guide>
        <p15:guide id="2" pos="7423">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ES Isometric images 05 - 1">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1DACD98-1FA6-C948-B7F4-7E3B420F2853}"/>
              </a:ext>
            </a:extLst>
          </p:cNvPr>
          <p:cNvSpPr>
            <a:spLocks noGrp="1"/>
          </p:cNvSpPr>
          <p:nvPr>
            <p:ph type="ftr" sz="quarter" idx="13"/>
          </p:nvPr>
        </p:nvSpPr>
        <p:spPr>
          <a:xfrm>
            <a:off x="436764" y="6356350"/>
            <a:ext cx="7002187" cy="365125"/>
          </a:xfrm>
        </p:spPr>
        <p:txBody>
          <a:bodyPr/>
          <a:lstStyle/>
          <a:p>
            <a:r>
              <a:rPr lang="en-CA"/>
              <a:t>This document contains confidential information and should not be circulated to third parties without prior written consent from Field Effect.</a:t>
            </a:r>
          </a:p>
        </p:txBody>
      </p:sp>
      <p:pic>
        <p:nvPicPr>
          <p:cNvPr id="13" name="Picture 12" descr="Icon&#10;&#10;Description automatically generated">
            <a:extLst>
              <a:ext uri="{FF2B5EF4-FFF2-40B4-BE49-F238E27FC236}">
                <a16:creationId xmlns:a16="http://schemas.microsoft.com/office/drawing/2014/main" id="{A4FB32BB-AF3D-6533-A5AA-1FCFC2B64DB5}"/>
              </a:ext>
            </a:extLst>
          </p:cNvPr>
          <p:cNvPicPr>
            <a:picLocks noChangeAspect="1"/>
          </p:cNvPicPr>
          <p:nvPr userDrawn="1"/>
        </p:nvPicPr>
        <p:blipFill>
          <a:blip r:embed="rId2"/>
          <a:stretch>
            <a:fillRect/>
          </a:stretch>
        </p:blipFill>
        <p:spPr>
          <a:xfrm>
            <a:off x="498238" y="2778234"/>
            <a:ext cx="3183417" cy="3578116"/>
          </a:xfrm>
          <a:prstGeom prst="rect">
            <a:avLst/>
          </a:prstGeom>
        </p:spPr>
      </p:pic>
      <p:pic>
        <p:nvPicPr>
          <p:cNvPr id="27" name="Picture 26" descr="Shape&#10;&#10;Description automatically generated with medium confidence">
            <a:extLst>
              <a:ext uri="{FF2B5EF4-FFF2-40B4-BE49-F238E27FC236}">
                <a16:creationId xmlns:a16="http://schemas.microsoft.com/office/drawing/2014/main" id="{A6C8EEC9-66B4-61AE-FD04-F28BB6E6EAD3}"/>
              </a:ext>
            </a:extLst>
          </p:cNvPr>
          <p:cNvPicPr>
            <a:picLocks noChangeAspect="1"/>
          </p:cNvPicPr>
          <p:nvPr userDrawn="1"/>
        </p:nvPicPr>
        <p:blipFill>
          <a:blip r:embed="rId3"/>
          <a:stretch>
            <a:fillRect/>
          </a:stretch>
        </p:blipFill>
        <p:spPr>
          <a:xfrm>
            <a:off x="3292911" y="3665802"/>
            <a:ext cx="2739300" cy="2476500"/>
          </a:xfrm>
          <a:prstGeom prst="rect">
            <a:avLst/>
          </a:prstGeom>
        </p:spPr>
      </p:pic>
      <p:pic>
        <p:nvPicPr>
          <p:cNvPr id="29" name="Picture 28" descr="A picture containing text, iPod&#10;&#10;Description automatically generated">
            <a:extLst>
              <a:ext uri="{FF2B5EF4-FFF2-40B4-BE49-F238E27FC236}">
                <a16:creationId xmlns:a16="http://schemas.microsoft.com/office/drawing/2014/main" id="{BC996A3F-2A65-B56B-AB16-A55AC6C597F5}"/>
              </a:ext>
            </a:extLst>
          </p:cNvPr>
          <p:cNvPicPr>
            <a:picLocks noChangeAspect="1"/>
          </p:cNvPicPr>
          <p:nvPr userDrawn="1"/>
        </p:nvPicPr>
        <p:blipFill>
          <a:blip r:embed="rId4"/>
          <a:stretch>
            <a:fillRect/>
          </a:stretch>
        </p:blipFill>
        <p:spPr>
          <a:xfrm>
            <a:off x="9241268" y="4748477"/>
            <a:ext cx="1339176" cy="623181"/>
          </a:xfrm>
          <a:prstGeom prst="rect">
            <a:avLst/>
          </a:prstGeom>
        </p:spPr>
      </p:pic>
      <p:pic>
        <p:nvPicPr>
          <p:cNvPr id="31" name="Picture 30" descr="A picture containing text&#10;&#10;Description automatically generated">
            <a:extLst>
              <a:ext uri="{FF2B5EF4-FFF2-40B4-BE49-F238E27FC236}">
                <a16:creationId xmlns:a16="http://schemas.microsoft.com/office/drawing/2014/main" id="{2E638FE3-53C8-1E4D-C422-D2B8CB8BABE2}"/>
              </a:ext>
            </a:extLst>
          </p:cNvPr>
          <p:cNvPicPr>
            <a:picLocks noChangeAspect="1"/>
          </p:cNvPicPr>
          <p:nvPr userDrawn="1"/>
        </p:nvPicPr>
        <p:blipFill>
          <a:blip r:embed="rId5"/>
          <a:stretch>
            <a:fillRect/>
          </a:stretch>
        </p:blipFill>
        <p:spPr>
          <a:xfrm>
            <a:off x="1165495" y="1348316"/>
            <a:ext cx="2366433" cy="1586794"/>
          </a:xfrm>
          <a:prstGeom prst="rect">
            <a:avLst/>
          </a:prstGeom>
        </p:spPr>
      </p:pic>
      <p:pic>
        <p:nvPicPr>
          <p:cNvPr id="33" name="Picture 32">
            <a:extLst>
              <a:ext uri="{FF2B5EF4-FFF2-40B4-BE49-F238E27FC236}">
                <a16:creationId xmlns:a16="http://schemas.microsoft.com/office/drawing/2014/main" id="{10C804E3-B826-C78C-CB3C-283F8EDCAF67}"/>
              </a:ext>
            </a:extLst>
          </p:cNvPr>
          <p:cNvPicPr>
            <a:picLocks noChangeAspect="1"/>
          </p:cNvPicPr>
          <p:nvPr userDrawn="1"/>
        </p:nvPicPr>
        <p:blipFill>
          <a:blip r:embed="rId6"/>
          <a:stretch>
            <a:fillRect/>
          </a:stretch>
        </p:blipFill>
        <p:spPr>
          <a:xfrm>
            <a:off x="3722159" y="1423105"/>
            <a:ext cx="2687460" cy="1673930"/>
          </a:xfrm>
          <a:prstGeom prst="rect">
            <a:avLst/>
          </a:prstGeom>
        </p:spPr>
      </p:pic>
      <p:pic>
        <p:nvPicPr>
          <p:cNvPr id="35" name="Picture 34" descr="Icon&#10;&#10;Description automatically generated">
            <a:extLst>
              <a:ext uri="{FF2B5EF4-FFF2-40B4-BE49-F238E27FC236}">
                <a16:creationId xmlns:a16="http://schemas.microsoft.com/office/drawing/2014/main" id="{03420927-A778-4D59-00DD-8A76E564EB46}"/>
              </a:ext>
            </a:extLst>
          </p:cNvPr>
          <p:cNvPicPr>
            <a:picLocks noChangeAspect="1"/>
          </p:cNvPicPr>
          <p:nvPr userDrawn="1"/>
        </p:nvPicPr>
        <p:blipFill>
          <a:blip r:embed="rId7"/>
          <a:stretch>
            <a:fillRect/>
          </a:stretch>
        </p:blipFill>
        <p:spPr>
          <a:xfrm>
            <a:off x="8629440" y="1021820"/>
            <a:ext cx="2460564" cy="2476500"/>
          </a:xfrm>
          <a:prstGeom prst="rect">
            <a:avLst/>
          </a:prstGeom>
        </p:spPr>
      </p:pic>
      <p:pic>
        <p:nvPicPr>
          <p:cNvPr id="37" name="Picture 36" descr="A picture containing text, computer, picture frame&#10;&#10;Description automatically generated">
            <a:extLst>
              <a:ext uri="{FF2B5EF4-FFF2-40B4-BE49-F238E27FC236}">
                <a16:creationId xmlns:a16="http://schemas.microsoft.com/office/drawing/2014/main" id="{18F20E9E-AFE7-DD80-A1A0-B4C34117CA5A}"/>
              </a:ext>
            </a:extLst>
          </p:cNvPr>
          <p:cNvPicPr>
            <a:picLocks noChangeAspect="1"/>
          </p:cNvPicPr>
          <p:nvPr userDrawn="1"/>
        </p:nvPicPr>
        <p:blipFill>
          <a:blip r:embed="rId8"/>
          <a:stretch>
            <a:fillRect/>
          </a:stretch>
        </p:blipFill>
        <p:spPr>
          <a:xfrm>
            <a:off x="6521696" y="4461316"/>
            <a:ext cx="1546299" cy="910342"/>
          </a:xfrm>
          <a:prstGeom prst="rect">
            <a:avLst/>
          </a:prstGeom>
        </p:spPr>
      </p:pic>
      <p:pic>
        <p:nvPicPr>
          <p:cNvPr id="39" name="Picture 38" descr="A picture containing text, iPod, electronics&#10;&#10;Description automatically generated">
            <a:extLst>
              <a:ext uri="{FF2B5EF4-FFF2-40B4-BE49-F238E27FC236}">
                <a16:creationId xmlns:a16="http://schemas.microsoft.com/office/drawing/2014/main" id="{0CA6A738-94E7-B4E5-8D74-EDF1C505D1B8}"/>
              </a:ext>
            </a:extLst>
          </p:cNvPr>
          <p:cNvPicPr>
            <a:picLocks noChangeAspect="1"/>
          </p:cNvPicPr>
          <p:nvPr userDrawn="1"/>
        </p:nvPicPr>
        <p:blipFill>
          <a:blip r:embed="rId9"/>
          <a:stretch>
            <a:fillRect/>
          </a:stretch>
        </p:blipFill>
        <p:spPr>
          <a:xfrm>
            <a:off x="6159790" y="1284466"/>
            <a:ext cx="2489569" cy="2476500"/>
          </a:xfrm>
          <a:prstGeom prst="rect">
            <a:avLst/>
          </a:prstGeom>
        </p:spPr>
      </p:pic>
    </p:spTree>
    <p:extLst>
      <p:ext uri="{BB962C8B-B14F-4D97-AF65-F5344CB8AC3E}">
        <p14:creationId xmlns:p14="http://schemas.microsoft.com/office/powerpoint/2010/main" val="15474110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ES Isometric images 05 - 2">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EE9E72-AA48-D2E8-10D8-F4887B7F639F}"/>
              </a:ext>
            </a:extLst>
          </p:cNvPr>
          <p:cNvPicPr>
            <a:picLocks noChangeAspect="1"/>
          </p:cNvPicPr>
          <p:nvPr userDrawn="1"/>
        </p:nvPicPr>
        <p:blipFill>
          <a:blip r:embed="rId2"/>
          <a:srcRect/>
          <a:stretch/>
        </p:blipFill>
        <p:spPr>
          <a:xfrm>
            <a:off x="0" y="0"/>
            <a:ext cx="12192000" cy="6858000"/>
          </a:xfrm>
          <a:prstGeom prst="rect">
            <a:avLst/>
          </a:prstGeom>
        </p:spPr>
      </p:pic>
      <p:sp>
        <p:nvSpPr>
          <p:cNvPr id="4" name="Footer Placeholder 3">
            <a:extLst>
              <a:ext uri="{FF2B5EF4-FFF2-40B4-BE49-F238E27FC236}">
                <a16:creationId xmlns:a16="http://schemas.microsoft.com/office/drawing/2014/main" id="{F1DACD98-1FA6-C948-B7F4-7E3B420F2853}"/>
              </a:ext>
            </a:extLst>
          </p:cNvPr>
          <p:cNvSpPr>
            <a:spLocks noGrp="1"/>
          </p:cNvSpPr>
          <p:nvPr>
            <p:ph type="ftr" sz="quarter" idx="13"/>
          </p:nvPr>
        </p:nvSpPr>
        <p:spPr>
          <a:xfrm>
            <a:off x="436764" y="6356350"/>
            <a:ext cx="7002187" cy="365125"/>
          </a:xfrm>
        </p:spPr>
        <p:txBody>
          <a:bodyPr/>
          <a:lstStyle/>
          <a:p>
            <a:r>
              <a:rPr lang="en-CA"/>
              <a:t>This document contains confidential information and should not be circulated to third parties without prior written consent from Field Effect.</a:t>
            </a:r>
          </a:p>
        </p:txBody>
      </p:sp>
    </p:spTree>
    <p:extLst>
      <p:ext uri="{BB962C8B-B14F-4D97-AF65-F5344CB8AC3E}">
        <p14:creationId xmlns:p14="http://schemas.microsoft.com/office/powerpoint/2010/main" val="16618302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ES Brand Icons 06 - light 1">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1DACD98-1FA6-C948-B7F4-7E3B420F2853}"/>
              </a:ext>
            </a:extLst>
          </p:cNvPr>
          <p:cNvSpPr>
            <a:spLocks noGrp="1"/>
          </p:cNvSpPr>
          <p:nvPr>
            <p:ph type="ftr" sz="quarter" idx="13"/>
          </p:nvPr>
        </p:nvSpPr>
        <p:spPr>
          <a:xfrm>
            <a:off x="436764" y="6356350"/>
            <a:ext cx="7002187" cy="365125"/>
          </a:xfrm>
        </p:spPr>
        <p:txBody>
          <a:bodyPr/>
          <a:lstStyle/>
          <a:p>
            <a:r>
              <a:rPr lang="en-CA"/>
              <a:t>This document contains confidential information and should not be circulated to third parties without prior written consent from Field Effect.</a:t>
            </a:r>
          </a:p>
        </p:txBody>
      </p:sp>
      <p:pic>
        <p:nvPicPr>
          <p:cNvPr id="29" name="Picture 28" descr="Graphical user interface&#10;&#10;Description automatically generated">
            <a:extLst>
              <a:ext uri="{FF2B5EF4-FFF2-40B4-BE49-F238E27FC236}">
                <a16:creationId xmlns:a16="http://schemas.microsoft.com/office/drawing/2014/main" id="{BF8EAE22-02AA-30C5-54EA-A33FF4BC9248}"/>
              </a:ext>
            </a:extLst>
          </p:cNvPr>
          <p:cNvPicPr>
            <a:picLocks noChangeAspect="1"/>
          </p:cNvPicPr>
          <p:nvPr userDrawn="1"/>
        </p:nvPicPr>
        <p:blipFill>
          <a:blip r:embed="rId2"/>
          <a:stretch>
            <a:fillRect/>
          </a:stretch>
        </p:blipFill>
        <p:spPr>
          <a:xfrm>
            <a:off x="9335114" y="3318240"/>
            <a:ext cx="2574660" cy="2574660"/>
          </a:xfrm>
          <a:prstGeom prst="rect">
            <a:avLst/>
          </a:prstGeom>
        </p:spPr>
      </p:pic>
      <p:pic>
        <p:nvPicPr>
          <p:cNvPr id="31" name="Picture 30" descr="A picture containing dark, sign, night&#10;&#10;Description automatically generated">
            <a:extLst>
              <a:ext uri="{FF2B5EF4-FFF2-40B4-BE49-F238E27FC236}">
                <a16:creationId xmlns:a16="http://schemas.microsoft.com/office/drawing/2014/main" id="{F6830C8D-510A-E893-8593-0AF057DD0B49}"/>
              </a:ext>
            </a:extLst>
          </p:cNvPr>
          <p:cNvPicPr>
            <a:picLocks noChangeAspect="1"/>
          </p:cNvPicPr>
          <p:nvPr userDrawn="1"/>
        </p:nvPicPr>
        <p:blipFill>
          <a:blip r:embed="rId3"/>
          <a:stretch>
            <a:fillRect/>
          </a:stretch>
        </p:blipFill>
        <p:spPr>
          <a:xfrm>
            <a:off x="7031549" y="3318240"/>
            <a:ext cx="2574660" cy="2574660"/>
          </a:xfrm>
          <a:prstGeom prst="rect">
            <a:avLst/>
          </a:prstGeom>
        </p:spPr>
      </p:pic>
      <p:pic>
        <p:nvPicPr>
          <p:cNvPr id="33" name="Picture 32" descr="Logo&#10;&#10;Description automatically generated">
            <a:extLst>
              <a:ext uri="{FF2B5EF4-FFF2-40B4-BE49-F238E27FC236}">
                <a16:creationId xmlns:a16="http://schemas.microsoft.com/office/drawing/2014/main" id="{30CBD592-E6D1-CDD8-C298-34A034FC37E6}"/>
              </a:ext>
            </a:extLst>
          </p:cNvPr>
          <p:cNvPicPr>
            <a:picLocks noChangeAspect="1"/>
          </p:cNvPicPr>
          <p:nvPr userDrawn="1"/>
        </p:nvPicPr>
        <p:blipFill>
          <a:blip r:embed="rId4"/>
          <a:stretch>
            <a:fillRect/>
          </a:stretch>
        </p:blipFill>
        <p:spPr>
          <a:xfrm>
            <a:off x="4727986" y="3429000"/>
            <a:ext cx="2574660" cy="2574660"/>
          </a:xfrm>
          <a:prstGeom prst="rect">
            <a:avLst/>
          </a:prstGeom>
        </p:spPr>
      </p:pic>
      <p:pic>
        <p:nvPicPr>
          <p:cNvPr id="35" name="Picture 34" descr="Shape&#10;&#10;Description automatically generated">
            <a:extLst>
              <a:ext uri="{FF2B5EF4-FFF2-40B4-BE49-F238E27FC236}">
                <a16:creationId xmlns:a16="http://schemas.microsoft.com/office/drawing/2014/main" id="{224C12BA-CA32-FF02-74C0-B115101358B9}"/>
              </a:ext>
            </a:extLst>
          </p:cNvPr>
          <p:cNvPicPr>
            <a:picLocks noChangeAspect="1"/>
          </p:cNvPicPr>
          <p:nvPr userDrawn="1"/>
        </p:nvPicPr>
        <p:blipFill>
          <a:blip r:embed="rId5"/>
          <a:stretch>
            <a:fillRect/>
          </a:stretch>
        </p:blipFill>
        <p:spPr>
          <a:xfrm>
            <a:off x="2424423" y="3318240"/>
            <a:ext cx="2574660" cy="2574660"/>
          </a:xfrm>
          <a:prstGeom prst="rect">
            <a:avLst/>
          </a:prstGeom>
        </p:spPr>
      </p:pic>
      <p:pic>
        <p:nvPicPr>
          <p:cNvPr id="37" name="Picture 36" descr="Chart, box and whisker chart&#10;&#10;Description automatically generated">
            <a:extLst>
              <a:ext uri="{FF2B5EF4-FFF2-40B4-BE49-F238E27FC236}">
                <a16:creationId xmlns:a16="http://schemas.microsoft.com/office/drawing/2014/main" id="{18B7D33A-246D-5DCD-1EAA-983BA3CCFDFA}"/>
              </a:ext>
            </a:extLst>
          </p:cNvPr>
          <p:cNvPicPr>
            <a:picLocks noChangeAspect="1"/>
          </p:cNvPicPr>
          <p:nvPr userDrawn="1"/>
        </p:nvPicPr>
        <p:blipFill>
          <a:blip r:embed="rId6"/>
          <a:stretch>
            <a:fillRect/>
          </a:stretch>
        </p:blipFill>
        <p:spPr>
          <a:xfrm>
            <a:off x="120860" y="3318240"/>
            <a:ext cx="2574660" cy="2574660"/>
          </a:xfrm>
          <a:prstGeom prst="rect">
            <a:avLst/>
          </a:prstGeom>
        </p:spPr>
      </p:pic>
      <p:pic>
        <p:nvPicPr>
          <p:cNvPr id="39" name="Picture 38" descr="Icon&#10;&#10;Description automatically generated with medium confidence">
            <a:extLst>
              <a:ext uri="{FF2B5EF4-FFF2-40B4-BE49-F238E27FC236}">
                <a16:creationId xmlns:a16="http://schemas.microsoft.com/office/drawing/2014/main" id="{0E3670CF-BFA3-3AE0-69F4-D5297E6D7677}"/>
              </a:ext>
            </a:extLst>
          </p:cNvPr>
          <p:cNvPicPr>
            <a:picLocks noChangeAspect="1"/>
          </p:cNvPicPr>
          <p:nvPr userDrawn="1"/>
        </p:nvPicPr>
        <p:blipFill>
          <a:blip r:embed="rId7"/>
          <a:stretch>
            <a:fillRect/>
          </a:stretch>
        </p:blipFill>
        <p:spPr>
          <a:xfrm>
            <a:off x="2596036" y="1097460"/>
            <a:ext cx="2574660" cy="2574660"/>
          </a:xfrm>
          <a:prstGeom prst="rect">
            <a:avLst/>
          </a:prstGeom>
        </p:spPr>
      </p:pic>
      <p:pic>
        <p:nvPicPr>
          <p:cNvPr id="41" name="Picture 40" descr="A picture containing graphical user interface&#10;&#10;Description automatically generated">
            <a:extLst>
              <a:ext uri="{FF2B5EF4-FFF2-40B4-BE49-F238E27FC236}">
                <a16:creationId xmlns:a16="http://schemas.microsoft.com/office/drawing/2014/main" id="{68AA042A-CA13-0DA6-ED7C-1210183C713E}"/>
              </a:ext>
            </a:extLst>
          </p:cNvPr>
          <p:cNvPicPr>
            <a:picLocks noChangeAspect="1"/>
          </p:cNvPicPr>
          <p:nvPr userDrawn="1"/>
        </p:nvPicPr>
        <p:blipFill>
          <a:blip r:embed="rId8"/>
          <a:stretch>
            <a:fillRect/>
          </a:stretch>
        </p:blipFill>
        <p:spPr>
          <a:xfrm>
            <a:off x="7064146" y="1097460"/>
            <a:ext cx="2574660" cy="2574660"/>
          </a:xfrm>
          <a:prstGeom prst="rect">
            <a:avLst/>
          </a:prstGeom>
        </p:spPr>
      </p:pic>
      <p:pic>
        <p:nvPicPr>
          <p:cNvPr id="44" name="Picture 43">
            <a:extLst>
              <a:ext uri="{FF2B5EF4-FFF2-40B4-BE49-F238E27FC236}">
                <a16:creationId xmlns:a16="http://schemas.microsoft.com/office/drawing/2014/main" id="{C7A78389-7FE5-781B-05C6-D4ECC13052B9}"/>
              </a:ext>
            </a:extLst>
          </p:cNvPr>
          <p:cNvPicPr>
            <a:picLocks noChangeAspect="1"/>
          </p:cNvPicPr>
          <p:nvPr userDrawn="1"/>
        </p:nvPicPr>
        <p:blipFill>
          <a:blip r:embed="rId9"/>
          <a:stretch>
            <a:fillRect/>
          </a:stretch>
        </p:blipFill>
        <p:spPr>
          <a:xfrm>
            <a:off x="9298201" y="1097460"/>
            <a:ext cx="2574660" cy="2574660"/>
          </a:xfrm>
          <a:prstGeom prst="rect">
            <a:avLst/>
          </a:prstGeom>
        </p:spPr>
      </p:pic>
      <p:pic>
        <p:nvPicPr>
          <p:cNvPr id="46" name="Picture 45" descr="Shape&#10;&#10;Description automatically generated">
            <a:extLst>
              <a:ext uri="{FF2B5EF4-FFF2-40B4-BE49-F238E27FC236}">
                <a16:creationId xmlns:a16="http://schemas.microsoft.com/office/drawing/2014/main" id="{1E8F989E-18AC-00F0-2D7C-EA762D072DFD}"/>
              </a:ext>
            </a:extLst>
          </p:cNvPr>
          <p:cNvPicPr>
            <a:picLocks noChangeAspect="1"/>
          </p:cNvPicPr>
          <p:nvPr userDrawn="1"/>
        </p:nvPicPr>
        <p:blipFill>
          <a:blip r:embed="rId10"/>
          <a:stretch>
            <a:fillRect/>
          </a:stretch>
        </p:blipFill>
        <p:spPr>
          <a:xfrm>
            <a:off x="361981" y="1097460"/>
            <a:ext cx="2574660" cy="2574660"/>
          </a:xfrm>
          <a:prstGeom prst="rect">
            <a:avLst/>
          </a:prstGeom>
        </p:spPr>
      </p:pic>
      <p:pic>
        <p:nvPicPr>
          <p:cNvPr id="48" name="Picture 47" descr="Graphical user interface, application&#10;&#10;Description automatically generated">
            <a:extLst>
              <a:ext uri="{FF2B5EF4-FFF2-40B4-BE49-F238E27FC236}">
                <a16:creationId xmlns:a16="http://schemas.microsoft.com/office/drawing/2014/main" id="{511F5690-6024-9F3C-7AB6-11A6C285AE69}"/>
              </a:ext>
            </a:extLst>
          </p:cNvPr>
          <p:cNvPicPr>
            <a:picLocks noChangeAspect="1"/>
          </p:cNvPicPr>
          <p:nvPr userDrawn="1"/>
        </p:nvPicPr>
        <p:blipFill>
          <a:blip r:embed="rId11"/>
          <a:stretch>
            <a:fillRect/>
          </a:stretch>
        </p:blipFill>
        <p:spPr>
          <a:xfrm>
            <a:off x="4830091" y="1097460"/>
            <a:ext cx="2574660" cy="2574660"/>
          </a:xfrm>
          <a:prstGeom prst="rect">
            <a:avLst/>
          </a:prstGeom>
        </p:spPr>
      </p:pic>
    </p:spTree>
    <p:extLst>
      <p:ext uri="{BB962C8B-B14F-4D97-AF65-F5344CB8AC3E}">
        <p14:creationId xmlns:p14="http://schemas.microsoft.com/office/powerpoint/2010/main" val="12588617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ES Brand Icons 06 - light 2">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1DACD98-1FA6-C948-B7F4-7E3B420F2853}"/>
              </a:ext>
            </a:extLst>
          </p:cNvPr>
          <p:cNvSpPr>
            <a:spLocks noGrp="1"/>
          </p:cNvSpPr>
          <p:nvPr>
            <p:ph type="ftr" sz="quarter" idx="13"/>
          </p:nvPr>
        </p:nvSpPr>
        <p:spPr>
          <a:xfrm>
            <a:off x="436764" y="6356350"/>
            <a:ext cx="7002187" cy="365125"/>
          </a:xfrm>
        </p:spPr>
        <p:txBody>
          <a:bodyPr/>
          <a:lstStyle/>
          <a:p>
            <a:r>
              <a:rPr lang="en-CA"/>
              <a:t>This document contains confidential information and should not be circulated to third parties without prior written consent from Field Effect.</a:t>
            </a:r>
          </a:p>
        </p:txBody>
      </p:sp>
      <p:pic>
        <p:nvPicPr>
          <p:cNvPr id="5" name="Picture 4" descr="Icon&#10;&#10;Description automatically generated">
            <a:extLst>
              <a:ext uri="{FF2B5EF4-FFF2-40B4-BE49-F238E27FC236}">
                <a16:creationId xmlns:a16="http://schemas.microsoft.com/office/drawing/2014/main" id="{E6BB65CA-F9F2-4C04-7F43-C28141E75530}"/>
              </a:ext>
            </a:extLst>
          </p:cNvPr>
          <p:cNvPicPr>
            <a:picLocks noChangeAspect="1"/>
          </p:cNvPicPr>
          <p:nvPr userDrawn="1"/>
        </p:nvPicPr>
        <p:blipFill>
          <a:blip r:embed="rId2"/>
          <a:stretch>
            <a:fillRect/>
          </a:stretch>
        </p:blipFill>
        <p:spPr>
          <a:xfrm>
            <a:off x="27521" y="1139042"/>
            <a:ext cx="2574660" cy="2574660"/>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D1EDB18C-9709-4E19-6BB4-04661C9F529B}"/>
              </a:ext>
            </a:extLst>
          </p:cNvPr>
          <p:cNvPicPr>
            <a:picLocks noChangeAspect="1"/>
          </p:cNvPicPr>
          <p:nvPr userDrawn="1"/>
        </p:nvPicPr>
        <p:blipFill>
          <a:blip r:embed="rId3"/>
          <a:stretch>
            <a:fillRect/>
          </a:stretch>
        </p:blipFill>
        <p:spPr>
          <a:xfrm>
            <a:off x="9296682" y="1165566"/>
            <a:ext cx="2574660" cy="257466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032735EC-538F-FC34-7ECF-68A76D80A6DC}"/>
              </a:ext>
            </a:extLst>
          </p:cNvPr>
          <p:cNvPicPr>
            <a:picLocks noChangeAspect="1"/>
          </p:cNvPicPr>
          <p:nvPr userDrawn="1"/>
        </p:nvPicPr>
        <p:blipFill>
          <a:blip r:embed="rId4"/>
          <a:stretch>
            <a:fillRect/>
          </a:stretch>
        </p:blipFill>
        <p:spPr>
          <a:xfrm>
            <a:off x="27521" y="3317466"/>
            <a:ext cx="2574660" cy="2574660"/>
          </a:xfrm>
          <a:prstGeom prst="rect">
            <a:avLst/>
          </a:prstGeom>
        </p:spPr>
      </p:pic>
      <p:pic>
        <p:nvPicPr>
          <p:cNvPr id="11" name="Picture 10" descr="Icon&#10;&#10;Description automatically generated with low confidence">
            <a:extLst>
              <a:ext uri="{FF2B5EF4-FFF2-40B4-BE49-F238E27FC236}">
                <a16:creationId xmlns:a16="http://schemas.microsoft.com/office/drawing/2014/main" id="{E60A5EA0-A276-4A0D-1169-238A36ECFC5B}"/>
              </a:ext>
            </a:extLst>
          </p:cNvPr>
          <p:cNvPicPr>
            <a:picLocks noChangeAspect="1"/>
          </p:cNvPicPr>
          <p:nvPr userDrawn="1"/>
        </p:nvPicPr>
        <p:blipFill>
          <a:blip r:embed="rId5"/>
          <a:stretch>
            <a:fillRect/>
          </a:stretch>
        </p:blipFill>
        <p:spPr>
          <a:xfrm>
            <a:off x="2210059" y="3317466"/>
            <a:ext cx="2574660" cy="2574660"/>
          </a:xfrm>
          <a:prstGeom prst="rect">
            <a:avLst/>
          </a:prstGeom>
        </p:spPr>
      </p:pic>
      <p:pic>
        <p:nvPicPr>
          <p:cNvPr id="13" name="Picture 12" descr="Icon&#10;&#10;Description automatically generated">
            <a:extLst>
              <a:ext uri="{FF2B5EF4-FFF2-40B4-BE49-F238E27FC236}">
                <a16:creationId xmlns:a16="http://schemas.microsoft.com/office/drawing/2014/main" id="{7F43109F-2688-ED47-446D-5F0B06D6CD30}"/>
              </a:ext>
            </a:extLst>
          </p:cNvPr>
          <p:cNvPicPr>
            <a:picLocks noChangeAspect="1"/>
          </p:cNvPicPr>
          <p:nvPr userDrawn="1"/>
        </p:nvPicPr>
        <p:blipFill>
          <a:blip r:embed="rId6"/>
          <a:stretch>
            <a:fillRect/>
          </a:stretch>
        </p:blipFill>
        <p:spPr>
          <a:xfrm>
            <a:off x="4544303" y="3317466"/>
            <a:ext cx="2574660" cy="2574660"/>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F28A4A41-F905-D91C-F2CD-AFEB4C285513}"/>
              </a:ext>
            </a:extLst>
          </p:cNvPr>
          <p:cNvPicPr>
            <a:picLocks noChangeAspect="1"/>
          </p:cNvPicPr>
          <p:nvPr userDrawn="1"/>
        </p:nvPicPr>
        <p:blipFill>
          <a:blip r:embed="rId7"/>
          <a:stretch>
            <a:fillRect/>
          </a:stretch>
        </p:blipFill>
        <p:spPr>
          <a:xfrm>
            <a:off x="7038291" y="3317466"/>
            <a:ext cx="2574660" cy="2574660"/>
          </a:xfrm>
          <a:prstGeom prst="rect">
            <a:avLst/>
          </a:prstGeom>
        </p:spPr>
      </p:pic>
      <p:pic>
        <p:nvPicPr>
          <p:cNvPr id="17" name="Picture 16" descr="Shape&#10;&#10;Description automatically generated">
            <a:extLst>
              <a:ext uri="{FF2B5EF4-FFF2-40B4-BE49-F238E27FC236}">
                <a16:creationId xmlns:a16="http://schemas.microsoft.com/office/drawing/2014/main" id="{C7EE7CC2-9FDA-7B93-BC49-4A92508C08B7}"/>
              </a:ext>
            </a:extLst>
          </p:cNvPr>
          <p:cNvPicPr>
            <a:picLocks noChangeAspect="1"/>
          </p:cNvPicPr>
          <p:nvPr userDrawn="1"/>
        </p:nvPicPr>
        <p:blipFill>
          <a:blip r:embed="rId8"/>
          <a:stretch>
            <a:fillRect/>
          </a:stretch>
        </p:blipFill>
        <p:spPr>
          <a:xfrm>
            <a:off x="2285912" y="1139042"/>
            <a:ext cx="2574660" cy="2574660"/>
          </a:xfrm>
          <a:prstGeom prst="rect">
            <a:avLst/>
          </a:prstGeom>
        </p:spPr>
      </p:pic>
      <p:pic>
        <p:nvPicPr>
          <p:cNvPr id="19" name="Picture 18" descr="Shape, icon&#10;&#10;Description automatically generated">
            <a:extLst>
              <a:ext uri="{FF2B5EF4-FFF2-40B4-BE49-F238E27FC236}">
                <a16:creationId xmlns:a16="http://schemas.microsoft.com/office/drawing/2014/main" id="{4BAEDC4C-D25C-7C9E-EA5D-52E603EB2AD4}"/>
              </a:ext>
            </a:extLst>
          </p:cNvPr>
          <p:cNvPicPr>
            <a:picLocks noChangeAspect="1"/>
          </p:cNvPicPr>
          <p:nvPr userDrawn="1"/>
        </p:nvPicPr>
        <p:blipFill>
          <a:blip r:embed="rId9"/>
          <a:stretch>
            <a:fillRect/>
          </a:stretch>
        </p:blipFill>
        <p:spPr>
          <a:xfrm>
            <a:off x="4544303" y="1165566"/>
            <a:ext cx="2574660" cy="2574660"/>
          </a:xfrm>
          <a:prstGeom prst="rect">
            <a:avLst/>
          </a:prstGeom>
        </p:spPr>
      </p:pic>
      <p:pic>
        <p:nvPicPr>
          <p:cNvPr id="21" name="Picture 20" descr="A picture containing text, screen, dark, screenshot&#10;&#10;Description automatically generated">
            <a:extLst>
              <a:ext uri="{FF2B5EF4-FFF2-40B4-BE49-F238E27FC236}">
                <a16:creationId xmlns:a16="http://schemas.microsoft.com/office/drawing/2014/main" id="{C8FF0139-BCE3-F0ED-E5EA-DA32401D5998}"/>
              </a:ext>
            </a:extLst>
          </p:cNvPr>
          <p:cNvPicPr>
            <a:picLocks noChangeAspect="1"/>
          </p:cNvPicPr>
          <p:nvPr userDrawn="1"/>
        </p:nvPicPr>
        <p:blipFill>
          <a:blip r:embed="rId10"/>
          <a:stretch>
            <a:fillRect/>
          </a:stretch>
        </p:blipFill>
        <p:spPr>
          <a:xfrm>
            <a:off x="7028914" y="1165566"/>
            <a:ext cx="2574660" cy="2574660"/>
          </a:xfrm>
          <a:prstGeom prst="rect">
            <a:avLst/>
          </a:prstGeom>
        </p:spPr>
      </p:pic>
      <p:pic>
        <p:nvPicPr>
          <p:cNvPr id="3" name="Picture 2">
            <a:extLst>
              <a:ext uri="{FF2B5EF4-FFF2-40B4-BE49-F238E27FC236}">
                <a16:creationId xmlns:a16="http://schemas.microsoft.com/office/drawing/2014/main" id="{0ED3C0BB-E426-46D3-1298-13D584844E2A}"/>
              </a:ext>
            </a:extLst>
          </p:cNvPr>
          <p:cNvPicPr>
            <a:picLocks noChangeAspect="1"/>
          </p:cNvPicPr>
          <p:nvPr userDrawn="1"/>
        </p:nvPicPr>
        <p:blipFill>
          <a:blip r:embed="rId11"/>
          <a:srcRect/>
          <a:stretch/>
        </p:blipFill>
        <p:spPr>
          <a:xfrm>
            <a:off x="9283949" y="3223337"/>
            <a:ext cx="2574660" cy="2574660"/>
          </a:xfrm>
          <a:prstGeom prst="rect">
            <a:avLst/>
          </a:prstGeom>
        </p:spPr>
      </p:pic>
    </p:spTree>
    <p:extLst>
      <p:ext uri="{BB962C8B-B14F-4D97-AF65-F5344CB8AC3E}">
        <p14:creationId xmlns:p14="http://schemas.microsoft.com/office/powerpoint/2010/main" val="32130038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ES Brand Icons 06 - dark 1">
    <p:bg>
      <p:bgPr>
        <a:solidFill>
          <a:schemeClr val="tx2"/>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1DACD98-1FA6-C948-B7F4-7E3B420F2853}"/>
              </a:ext>
            </a:extLst>
          </p:cNvPr>
          <p:cNvSpPr>
            <a:spLocks noGrp="1"/>
          </p:cNvSpPr>
          <p:nvPr>
            <p:ph type="ftr" sz="quarter" idx="13"/>
          </p:nvPr>
        </p:nvSpPr>
        <p:spPr>
          <a:xfrm>
            <a:off x="436764" y="6356350"/>
            <a:ext cx="7002187" cy="365125"/>
          </a:xfrm>
        </p:spPr>
        <p:txBody>
          <a:bodyPr/>
          <a:lstStyle/>
          <a:p>
            <a:r>
              <a:rPr lang="en-CA"/>
              <a:t>This document contains confidential information and should not be circulated to third parties without prior written consent from Field Effect.</a:t>
            </a:r>
          </a:p>
        </p:txBody>
      </p:sp>
      <p:pic>
        <p:nvPicPr>
          <p:cNvPr id="2" name="Picture 1">
            <a:extLst>
              <a:ext uri="{FF2B5EF4-FFF2-40B4-BE49-F238E27FC236}">
                <a16:creationId xmlns:a16="http://schemas.microsoft.com/office/drawing/2014/main" id="{DA9622DF-2562-4301-685A-29A6C72FC3C3}"/>
              </a:ext>
            </a:extLst>
          </p:cNvPr>
          <p:cNvPicPr>
            <a:picLocks noChangeAspect="1"/>
          </p:cNvPicPr>
          <p:nvPr userDrawn="1"/>
        </p:nvPicPr>
        <p:blipFill>
          <a:blip r:embed="rId2"/>
          <a:srcRect/>
          <a:stretch/>
        </p:blipFill>
        <p:spPr>
          <a:xfrm>
            <a:off x="9335114" y="3318240"/>
            <a:ext cx="2574660" cy="2574660"/>
          </a:xfrm>
          <a:prstGeom prst="rect">
            <a:avLst/>
          </a:prstGeom>
        </p:spPr>
      </p:pic>
      <p:pic>
        <p:nvPicPr>
          <p:cNvPr id="5" name="Picture 4">
            <a:extLst>
              <a:ext uri="{FF2B5EF4-FFF2-40B4-BE49-F238E27FC236}">
                <a16:creationId xmlns:a16="http://schemas.microsoft.com/office/drawing/2014/main" id="{D43C455C-3284-5C5A-9905-6019DB65D31D}"/>
              </a:ext>
            </a:extLst>
          </p:cNvPr>
          <p:cNvPicPr>
            <a:picLocks noChangeAspect="1"/>
          </p:cNvPicPr>
          <p:nvPr userDrawn="1"/>
        </p:nvPicPr>
        <p:blipFill>
          <a:blip r:embed="rId3"/>
          <a:srcRect/>
          <a:stretch/>
        </p:blipFill>
        <p:spPr>
          <a:xfrm>
            <a:off x="7031549" y="3318240"/>
            <a:ext cx="2574660" cy="2574660"/>
          </a:xfrm>
          <a:prstGeom prst="rect">
            <a:avLst/>
          </a:prstGeom>
        </p:spPr>
      </p:pic>
      <p:pic>
        <p:nvPicPr>
          <p:cNvPr id="6" name="Picture 5">
            <a:extLst>
              <a:ext uri="{FF2B5EF4-FFF2-40B4-BE49-F238E27FC236}">
                <a16:creationId xmlns:a16="http://schemas.microsoft.com/office/drawing/2014/main" id="{29558234-E555-F0F8-1720-28297BCA372A}"/>
              </a:ext>
            </a:extLst>
          </p:cNvPr>
          <p:cNvPicPr>
            <a:picLocks noChangeAspect="1"/>
          </p:cNvPicPr>
          <p:nvPr userDrawn="1"/>
        </p:nvPicPr>
        <p:blipFill>
          <a:blip r:embed="rId4"/>
          <a:srcRect/>
          <a:stretch/>
        </p:blipFill>
        <p:spPr>
          <a:xfrm>
            <a:off x="4727986" y="3429000"/>
            <a:ext cx="2574660" cy="2574660"/>
          </a:xfrm>
          <a:prstGeom prst="rect">
            <a:avLst/>
          </a:prstGeom>
        </p:spPr>
      </p:pic>
      <p:pic>
        <p:nvPicPr>
          <p:cNvPr id="7" name="Picture 6">
            <a:extLst>
              <a:ext uri="{FF2B5EF4-FFF2-40B4-BE49-F238E27FC236}">
                <a16:creationId xmlns:a16="http://schemas.microsoft.com/office/drawing/2014/main" id="{578CD508-C47B-4F48-7139-4C11864534D4}"/>
              </a:ext>
            </a:extLst>
          </p:cNvPr>
          <p:cNvPicPr>
            <a:picLocks noChangeAspect="1"/>
          </p:cNvPicPr>
          <p:nvPr userDrawn="1"/>
        </p:nvPicPr>
        <p:blipFill>
          <a:blip r:embed="rId5"/>
          <a:srcRect/>
          <a:stretch/>
        </p:blipFill>
        <p:spPr>
          <a:xfrm>
            <a:off x="2424423" y="3318240"/>
            <a:ext cx="2574660" cy="2574660"/>
          </a:xfrm>
          <a:prstGeom prst="rect">
            <a:avLst/>
          </a:prstGeom>
        </p:spPr>
      </p:pic>
      <p:pic>
        <p:nvPicPr>
          <p:cNvPr id="8" name="Picture 7">
            <a:extLst>
              <a:ext uri="{FF2B5EF4-FFF2-40B4-BE49-F238E27FC236}">
                <a16:creationId xmlns:a16="http://schemas.microsoft.com/office/drawing/2014/main" id="{70B03E08-BA8F-0D1C-FABE-58A44ACE4093}"/>
              </a:ext>
            </a:extLst>
          </p:cNvPr>
          <p:cNvPicPr>
            <a:picLocks noChangeAspect="1"/>
          </p:cNvPicPr>
          <p:nvPr userDrawn="1"/>
        </p:nvPicPr>
        <p:blipFill>
          <a:blip r:embed="rId6"/>
          <a:srcRect/>
          <a:stretch/>
        </p:blipFill>
        <p:spPr>
          <a:xfrm>
            <a:off x="120860" y="3318240"/>
            <a:ext cx="2574660" cy="2574660"/>
          </a:xfrm>
          <a:prstGeom prst="rect">
            <a:avLst/>
          </a:prstGeom>
        </p:spPr>
      </p:pic>
      <p:pic>
        <p:nvPicPr>
          <p:cNvPr id="9" name="Picture 8">
            <a:extLst>
              <a:ext uri="{FF2B5EF4-FFF2-40B4-BE49-F238E27FC236}">
                <a16:creationId xmlns:a16="http://schemas.microsoft.com/office/drawing/2014/main" id="{1F78EB0F-3792-5B06-D7A4-6ECE356DDD15}"/>
              </a:ext>
            </a:extLst>
          </p:cNvPr>
          <p:cNvPicPr>
            <a:picLocks noChangeAspect="1"/>
          </p:cNvPicPr>
          <p:nvPr userDrawn="1"/>
        </p:nvPicPr>
        <p:blipFill>
          <a:blip r:embed="rId7"/>
          <a:srcRect/>
          <a:stretch/>
        </p:blipFill>
        <p:spPr>
          <a:xfrm>
            <a:off x="2596036" y="1097460"/>
            <a:ext cx="2574660" cy="2574660"/>
          </a:xfrm>
          <a:prstGeom prst="rect">
            <a:avLst/>
          </a:prstGeom>
        </p:spPr>
      </p:pic>
      <p:pic>
        <p:nvPicPr>
          <p:cNvPr id="10" name="Picture 9">
            <a:extLst>
              <a:ext uri="{FF2B5EF4-FFF2-40B4-BE49-F238E27FC236}">
                <a16:creationId xmlns:a16="http://schemas.microsoft.com/office/drawing/2014/main" id="{E98D8B78-38CC-58D9-FC2A-BE41B6C8F52E}"/>
              </a:ext>
            </a:extLst>
          </p:cNvPr>
          <p:cNvPicPr>
            <a:picLocks noChangeAspect="1"/>
          </p:cNvPicPr>
          <p:nvPr userDrawn="1"/>
        </p:nvPicPr>
        <p:blipFill>
          <a:blip r:embed="rId8"/>
          <a:srcRect/>
          <a:stretch/>
        </p:blipFill>
        <p:spPr>
          <a:xfrm>
            <a:off x="7064146" y="1097460"/>
            <a:ext cx="2574660" cy="2574660"/>
          </a:xfrm>
          <a:prstGeom prst="rect">
            <a:avLst/>
          </a:prstGeom>
        </p:spPr>
      </p:pic>
      <p:pic>
        <p:nvPicPr>
          <p:cNvPr id="11" name="Picture 10">
            <a:extLst>
              <a:ext uri="{FF2B5EF4-FFF2-40B4-BE49-F238E27FC236}">
                <a16:creationId xmlns:a16="http://schemas.microsoft.com/office/drawing/2014/main" id="{96489B0A-471E-0FEF-5E5B-CFD283C50A63}"/>
              </a:ext>
            </a:extLst>
          </p:cNvPr>
          <p:cNvPicPr>
            <a:picLocks noChangeAspect="1"/>
          </p:cNvPicPr>
          <p:nvPr userDrawn="1"/>
        </p:nvPicPr>
        <p:blipFill>
          <a:blip r:embed="rId9"/>
          <a:srcRect/>
          <a:stretch/>
        </p:blipFill>
        <p:spPr>
          <a:xfrm>
            <a:off x="9298201" y="1097460"/>
            <a:ext cx="2574660" cy="2574660"/>
          </a:xfrm>
          <a:prstGeom prst="rect">
            <a:avLst/>
          </a:prstGeom>
        </p:spPr>
      </p:pic>
      <p:pic>
        <p:nvPicPr>
          <p:cNvPr id="12" name="Picture 11">
            <a:extLst>
              <a:ext uri="{FF2B5EF4-FFF2-40B4-BE49-F238E27FC236}">
                <a16:creationId xmlns:a16="http://schemas.microsoft.com/office/drawing/2014/main" id="{B1011406-E9D3-940A-C6E4-147E5B491639}"/>
              </a:ext>
            </a:extLst>
          </p:cNvPr>
          <p:cNvPicPr>
            <a:picLocks noChangeAspect="1"/>
          </p:cNvPicPr>
          <p:nvPr userDrawn="1"/>
        </p:nvPicPr>
        <p:blipFill>
          <a:blip r:embed="rId10"/>
          <a:srcRect/>
          <a:stretch/>
        </p:blipFill>
        <p:spPr>
          <a:xfrm>
            <a:off x="361981" y="1097460"/>
            <a:ext cx="2574660" cy="2574660"/>
          </a:xfrm>
          <a:prstGeom prst="rect">
            <a:avLst/>
          </a:prstGeom>
        </p:spPr>
      </p:pic>
      <p:pic>
        <p:nvPicPr>
          <p:cNvPr id="13" name="Picture 12">
            <a:extLst>
              <a:ext uri="{FF2B5EF4-FFF2-40B4-BE49-F238E27FC236}">
                <a16:creationId xmlns:a16="http://schemas.microsoft.com/office/drawing/2014/main" id="{8E0F11A7-F78F-BF3A-B871-B02E1A2A4D64}"/>
              </a:ext>
            </a:extLst>
          </p:cNvPr>
          <p:cNvPicPr>
            <a:picLocks noChangeAspect="1"/>
          </p:cNvPicPr>
          <p:nvPr userDrawn="1"/>
        </p:nvPicPr>
        <p:blipFill>
          <a:blip r:embed="rId11"/>
          <a:srcRect/>
          <a:stretch/>
        </p:blipFill>
        <p:spPr>
          <a:xfrm>
            <a:off x="4830091" y="1097460"/>
            <a:ext cx="2574660" cy="2574660"/>
          </a:xfrm>
          <a:prstGeom prst="rect">
            <a:avLst/>
          </a:prstGeom>
        </p:spPr>
      </p:pic>
    </p:spTree>
    <p:extLst>
      <p:ext uri="{BB962C8B-B14F-4D97-AF65-F5344CB8AC3E}">
        <p14:creationId xmlns:p14="http://schemas.microsoft.com/office/powerpoint/2010/main" val="33505830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ES Brand Icons 06 - dark 2">
    <p:bg>
      <p:bgPr>
        <a:solidFill>
          <a:schemeClr val="tx2"/>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1DACD98-1FA6-C948-B7F4-7E3B420F2853}"/>
              </a:ext>
            </a:extLst>
          </p:cNvPr>
          <p:cNvSpPr>
            <a:spLocks noGrp="1"/>
          </p:cNvSpPr>
          <p:nvPr>
            <p:ph type="ftr" sz="quarter" idx="13"/>
          </p:nvPr>
        </p:nvSpPr>
        <p:spPr>
          <a:xfrm>
            <a:off x="436764" y="6356350"/>
            <a:ext cx="7002187" cy="365125"/>
          </a:xfrm>
        </p:spPr>
        <p:txBody>
          <a:bodyPr/>
          <a:lstStyle/>
          <a:p>
            <a:r>
              <a:rPr lang="en-CA"/>
              <a:t>This document contains confidential information and should not be circulated to third parties without prior written consent from Field Effect.</a:t>
            </a:r>
          </a:p>
        </p:txBody>
      </p:sp>
      <p:pic>
        <p:nvPicPr>
          <p:cNvPr id="24" name="Picture 23">
            <a:extLst>
              <a:ext uri="{FF2B5EF4-FFF2-40B4-BE49-F238E27FC236}">
                <a16:creationId xmlns:a16="http://schemas.microsoft.com/office/drawing/2014/main" id="{F2C43966-A515-E085-85B4-BD5CE1D7A35E}"/>
              </a:ext>
            </a:extLst>
          </p:cNvPr>
          <p:cNvPicPr>
            <a:picLocks noChangeAspect="1"/>
          </p:cNvPicPr>
          <p:nvPr userDrawn="1"/>
        </p:nvPicPr>
        <p:blipFill>
          <a:blip r:embed="rId2"/>
          <a:srcRect/>
          <a:stretch/>
        </p:blipFill>
        <p:spPr>
          <a:xfrm>
            <a:off x="27521" y="1139042"/>
            <a:ext cx="2574660" cy="2574660"/>
          </a:xfrm>
          <a:prstGeom prst="rect">
            <a:avLst/>
          </a:prstGeom>
        </p:spPr>
      </p:pic>
      <p:pic>
        <p:nvPicPr>
          <p:cNvPr id="25" name="Picture 24">
            <a:extLst>
              <a:ext uri="{FF2B5EF4-FFF2-40B4-BE49-F238E27FC236}">
                <a16:creationId xmlns:a16="http://schemas.microsoft.com/office/drawing/2014/main" id="{5407FF1F-8D12-D737-D624-11FB75EBEB59}"/>
              </a:ext>
            </a:extLst>
          </p:cNvPr>
          <p:cNvPicPr>
            <a:picLocks noChangeAspect="1"/>
          </p:cNvPicPr>
          <p:nvPr userDrawn="1"/>
        </p:nvPicPr>
        <p:blipFill>
          <a:blip r:embed="rId3"/>
          <a:srcRect/>
          <a:stretch/>
        </p:blipFill>
        <p:spPr>
          <a:xfrm>
            <a:off x="9296682" y="1165566"/>
            <a:ext cx="2574660" cy="2574660"/>
          </a:xfrm>
          <a:prstGeom prst="rect">
            <a:avLst/>
          </a:prstGeom>
        </p:spPr>
      </p:pic>
      <p:pic>
        <p:nvPicPr>
          <p:cNvPr id="26" name="Picture 25">
            <a:extLst>
              <a:ext uri="{FF2B5EF4-FFF2-40B4-BE49-F238E27FC236}">
                <a16:creationId xmlns:a16="http://schemas.microsoft.com/office/drawing/2014/main" id="{A2AAA8A5-DF8A-52E0-7660-1451CAB3ECB2}"/>
              </a:ext>
            </a:extLst>
          </p:cNvPr>
          <p:cNvPicPr>
            <a:picLocks noChangeAspect="1"/>
          </p:cNvPicPr>
          <p:nvPr userDrawn="1"/>
        </p:nvPicPr>
        <p:blipFill>
          <a:blip r:embed="rId4"/>
          <a:srcRect/>
          <a:stretch/>
        </p:blipFill>
        <p:spPr>
          <a:xfrm>
            <a:off x="27521" y="3317466"/>
            <a:ext cx="2574660" cy="2574660"/>
          </a:xfrm>
          <a:prstGeom prst="rect">
            <a:avLst/>
          </a:prstGeom>
        </p:spPr>
      </p:pic>
      <p:pic>
        <p:nvPicPr>
          <p:cNvPr id="27" name="Picture 26">
            <a:extLst>
              <a:ext uri="{FF2B5EF4-FFF2-40B4-BE49-F238E27FC236}">
                <a16:creationId xmlns:a16="http://schemas.microsoft.com/office/drawing/2014/main" id="{B4C253B5-B866-51DD-515D-A4C07CB386AD}"/>
              </a:ext>
            </a:extLst>
          </p:cNvPr>
          <p:cNvPicPr>
            <a:picLocks noChangeAspect="1"/>
          </p:cNvPicPr>
          <p:nvPr userDrawn="1"/>
        </p:nvPicPr>
        <p:blipFill>
          <a:blip r:embed="rId5"/>
          <a:srcRect/>
          <a:stretch/>
        </p:blipFill>
        <p:spPr>
          <a:xfrm>
            <a:off x="2210059" y="3317466"/>
            <a:ext cx="2574660" cy="2574660"/>
          </a:xfrm>
          <a:prstGeom prst="rect">
            <a:avLst/>
          </a:prstGeom>
        </p:spPr>
      </p:pic>
      <p:pic>
        <p:nvPicPr>
          <p:cNvPr id="28" name="Picture 27">
            <a:extLst>
              <a:ext uri="{FF2B5EF4-FFF2-40B4-BE49-F238E27FC236}">
                <a16:creationId xmlns:a16="http://schemas.microsoft.com/office/drawing/2014/main" id="{3F91130A-0FB4-8AB1-076A-64180341F916}"/>
              </a:ext>
            </a:extLst>
          </p:cNvPr>
          <p:cNvPicPr>
            <a:picLocks noChangeAspect="1"/>
          </p:cNvPicPr>
          <p:nvPr userDrawn="1"/>
        </p:nvPicPr>
        <p:blipFill>
          <a:blip r:embed="rId6"/>
          <a:srcRect/>
          <a:stretch/>
        </p:blipFill>
        <p:spPr>
          <a:xfrm>
            <a:off x="4544303" y="3317466"/>
            <a:ext cx="2574660" cy="2574660"/>
          </a:xfrm>
          <a:prstGeom prst="rect">
            <a:avLst/>
          </a:prstGeom>
        </p:spPr>
      </p:pic>
      <p:pic>
        <p:nvPicPr>
          <p:cNvPr id="29" name="Picture 28">
            <a:extLst>
              <a:ext uri="{FF2B5EF4-FFF2-40B4-BE49-F238E27FC236}">
                <a16:creationId xmlns:a16="http://schemas.microsoft.com/office/drawing/2014/main" id="{1FE2E455-D643-3D09-A277-A25AE1C0E34B}"/>
              </a:ext>
            </a:extLst>
          </p:cNvPr>
          <p:cNvPicPr>
            <a:picLocks noChangeAspect="1"/>
          </p:cNvPicPr>
          <p:nvPr userDrawn="1"/>
        </p:nvPicPr>
        <p:blipFill>
          <a:blip r:embed="rId7"/>
          <a:srcRect/>
          <a:stretch/>
        </p:blipFill>
        <p:spPr>
          <a:xfrm>
            <a:off x="7038291" y="3429000"/>
            <a:ext cx="2574660" cy="2574660"/>
          </a:xfrm>
          <a:prstGeom prst="rect">
            <a:avLst/>
          </a:prstGeom>
        </p:spPr>
      </p:pic>
      <p:pic>
        <p:nvPicPr>
          <p:cNvPr id="30" name="Picture 29">
            <a:extLst>
              <a:ext uri="{FF2B5EF4-FFF2-40B4-BE49-F238E27FC236}">
                <a16:creationId xmlns:a16="http://schemas.microsoft.com/office/drawing/2014/main" id="{2BB0BB4A-3681-53BA-19B5-0FF09E92D668}"/>
              </a:ext>
            </a:extLst>
          </p:cNvPr>
          <p:cNvPicPr>
            <a:picLocks noChangeAspect="1"/>
          </p:cNvPicPr>
          <p:nvPr userDrawn="1"/>
        </p:nvPicPr>
        <p:blipFill>
          <a:blip r:embed="rId8"/>
          <a:srcRect/>
          <a:stretch/>
        </p:blipFill>
        <p:spPr>
          <a:xfrm>
            <a:off x="2285912" y="1139042"/>
            <a:ext cx="2574660" cy="2574660"/>
          </a:xfrm>
          <a:prstGeom prst="rect">
            <a:avLst/>
          </a:prstGeom>
        </p:spPr>
      </p:pic>
      <p:pic>
        <p:nvPicPr>
          <p:cNvPr id="31" name="Picture 30">
            <a:extLst>
              <a:ext uri="{FF2B5EF4-FFF2-40B4-BE49-F238E27FC236}">
                <a16:creationId xmlns:a16="http://schemas.microsoft.com/office/drawing/2014/main" id="{C204D0F7-862E-951C-33E0-D94D5EA489E5}"/>
              </a:ext>
            </a:extLst>
          </p:cNvPr>
          <p:cNvPicPr>
            <a:picLocks noChangeAspect="1"/>
          </p:cNvPicPr>
          <p:nvPr userDrawn="1"/>
        </p:nvPicPr>
        <p:blipFill>
          <a:blip r:embed="rId9"/>
          <a:srcRect/>
          <a:stretch/>
        </p:blipFill>
        <p:spPr>
          <a:xfrm>
            <a:off x="4544303" y="1165566"/>
            <a:ext cx="2574660" cy="2574660"/>
          </a:xfrm>
          <a:prstGeom prst="rect">
            <a:avLst/>
          </a:prstGeom>
        </p:spPr>
      </p:pic>
      <p:pic>
        <p:nvPicPr>
          <p:cNvPr id="32" name="Picture 31">
            <a:extLst>
              <a:ext uri="{FF2B5EF4-FFF2-40B4-BE49-F238E27FC236}">
                <a16:creationId xmlns:a16="http://schemas.microsoft.com/office/drawing/2014/main" id="{FFDC2BCC-DC37-B0CC-53B7-DF51E4C8F1D7}"/>
              </a:ext>
            </a:extLst>
          </p:cNvPr>
          <p:cNvPicPr>
            <a:picLocks noChangeAspect="1"/>
          </p:cNvPicPr>
          <p:nvPr userDrawn="1"/>
        </p:nvPicPr>
        <p:blipFill>
          <a:blip r:embed="rId10"/>
          <a:srcRect/>
          <a:stretch/>
        </p:blipFill>
        <p:spPr>
          <a:xfrm>
            <a:off x="7028914" y="1165566"/>
            <a:ext cx="2574660" cy="2574660"/>
          </a:xfrm>
          <a:prstGeom prst="rect">
            <a:avLst/>
          </a:prstGeom>
        </p:spPr>
      </p:pic>
      <p:pic>
        <p:nvPicPr>
          <p:cNvPr id="33" name="Picture 32">
            <a:extLst>
              <a:ext uri="{FF2B5EF4-FFF2-40B4-BE49-F238E27FC236}">
                <a16:creationId xmlns:a16="http://schemas.microsoft.com/office/drawing/2014/main" id="{BFF35AFA-8777-910E-0372-B0035B412B42}"/>
              </a:ext>
            </a:extLst>
          </p:cNvPr>
          <p:cNvPicPr>
            <a:picLocks noChangeAspect="1"/>
          </p:cNvPicPr>
          <p:nvPr userDrawn="1"/>
        </p:nvPicPr>
        <p:blipFill>
          <a:blip r:embed="rId11"/>
          <a:srcRect/>
          <a:stretch/>
        </p:blipFill>
        <p:spPr>
          <a:xfrm>
            <a:off x="9283949" y="3223337"/>
            <a:ext cx="2574660" cy="2574660"/>
          </a:xfrm>
          <a:prstGeom prst="rect">
            <a:avLst/>
          </a:prstGeom>
        </p:spPr>
      </p:pic>
    </p:spTree>
    <p:extLst>
      <p:ext uri="{BB962C8B-B14F-4D97-AF65-F5344CB8AC3E}">
        <p14:creationId xmlns:p14="http://schemas.microsoft.com/office/powerpoint/2010/main" val="39817300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ES Line Icons 07 - 1">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1DACD98-1FA6-C948-B7F4-7E3B420F2853}"/>
              </a:ext>
            </a:extLst>
          </p:cNvPr>
          <p:cNvSpPr>
            <a:spLocks noGrp="1"/>
          </p:cNvSpPr>
          <p:nvPr>
            <p:ph type="ftr" sz="quarter" idx="13"/>
          </p:nvPr>
        </p:nvSpPr>
        <p:spPr>
          <a:xfrm>
            <a:off x="436764" y="6356350"/>
            <a:ext cx="7002187" cy="365125"/>
          </a:xfrm>
        </p:spPr>
        <p:txBody>
          <a:bodyPr/>
          <a:lstStyle/>
          <a:p>
            <a:r>
              <a:rPr lang="en-CA"/>
              <a:t>This document contains confidential information and should not be circulated to third parties without prior written consent from Field Effect.</a:t>
            </a:r>
          </a:p>
        </p:txBody>
      </p:sp>
      <p:sp>
        <p:nvSpPr>
          <p:cNvPr id="9" name="Shape">
            <a:extLst>
              <a:ext uri="{FF2B5EF4-FFF2-40B4-BE49-F238E27FC236}">
                <a16:creationId xmlns:a16="http://schemas.microsoft.com/office/drawing/2014/main" id="{BCC29E45-1EA0-93D6-7163-F175802B02E5}"/>
              </a:ext>
            </a:extLst>
          </p:cNvPr>
          <p:cNvSpPr/>
          <p:nvPr userDrawn="1"/>
        </p:nvSpPr>
        <p:spPr>
          <a:xfrm>
            <a:off x="3439543" y="4896016"/>
            <a:ext cx="292210" cy="292210"/>
          </a:xfrm>
          <a:custGeom>
            <a:avLst/>
            <a:gdLst/>
            <a:ahLst/>
            <a:cxnLst>
              <a:cxn ang="0">
                <a:pos x="wd2" y="hd2"/>
              </a:cxn>
              <a:cxn ang="5400000">
                <a:pos x="wd2" y="hd2"/>
              </a:cxn>
              <a:cxn ang="10800000">
                <a:pos x="wd2" y="hd2"/>
              </a:cxn>
              <a:cxn ang="16200000">
                <a:pos x="wd2" y="hd2"/>
              </a:cxn>
            </a:cxnLst>
            <a:rect l="0" t="0" r="r" b="b"/>
            <a:pathLst>
              <a:path w="21600" h="21600" extrusionOk="0">
                <a:moveTo>
                  <a:pt x="21109" y="14727"/>
                </a:moveTo>
                <a:lnTo>
                  <a:pt x="18655" y="14727"/>
                </a:lnTo>
                <a:lnTo>
                  <a:pt x="18655" y="12273"/>
                </a:lnTo>
                <a:cubicBezTo>
                  <a:pt x="18655" y="12002"/>
                  <a:pt x="18434" y="11782"/>
                  <a:pt x="18164" y="11782"/>
                </a:cubicBezTo>
                <a:cubicBezTo>
                  <a:pt x="17893" y="11782"/>
                  <a:pt x="17673" y="12002"/>
                  <a:pt x="17673" y="12273"/>
                </a:cubicBezTo>
                <a:lnTo>
                  <a:pt x="17673" y="14727"/>
                </a:lnTo>
                <a:lnTo>
                  <a:pt x="15218" y="14727"/>
                </a:lnTo>
                <a:cubicBezTo>
                  <a:pt x="14947" y="14727"/>
                  <a:pt x="14727" y="14947"/>
                  <a:pt x="14727" y="15218"/>
                </a:cubicBezTo>
                <a:cubicBezTo>
                  <a:pt x="14727" y="15490"/>
                  <a:pt x="14947" y="15709"/>
                  <a:pt x="15218" y="15709"/>
                </a:cubicBezTo>
                <a:lnTo>
                  <a:pt x="17673" y="15709"/>
                </a:lnTo>
                <a:lnTo>
                  <a:pt x="17673" y="18164"/>
                </a:lnTo>
                <a:cubicBezTo>
                  <a:pt x="17673" y="18435"/>
                  <a:pt x="17893" y="18655"/>
                  <a:pt x="18164" y="18655"/>
                </a:cubicBezTo>
                <a:cubicBezTo>
                  <a:pt x="18434" y="18655"/>
                  <a:pt x="18655" y="18435"/>
                  <a:pt x="18655" y="18164"/>
                </a:cubicBezTo>
                <a:lnTo>
                  <a:pt x="18655" y="15709"/>
                </a:lnTo>
                <a:lnTo>
                  <a:pt x="21109" y="15709"/>
                </a:lnTo>
                <a:cubicBezTo>
                  <a:pt x="21380" y="15709"/>
                  <a:pt x="21600" y="15490"/>
                  <a:pt x="21600" y="15218"/>
                </a:cubicBezTo>
                <a:cubicBezTo>
                  <a:pt x="21600" y="14947"/>
                  <a:pt x="21380" y="14727"/>
                  <a:pt x="21109" y="14727"/>
                </a:cubicBezTo>
                <a:moveTo>
                  <a:pt x="14823" y="8659"/>
                </a:moveTo>
                <a:cubicBezTo>
                  <a:pt x="12845" y="10260"/>
                  <a:pt x="10800" y="11916"/>
                  <a:pt x="10800" y="14727"/>
                </a:cubicBezTo>
                <a:cubicBezTo>
                  <a:pt x="10800" y="17561"/>
                  <a:pt x="10800" y="19270"/>
                  <a:pt x="10584" y="20135"/>
                </a:cubicBezTo>
                <a:cubicBezTo>
                  <a:pt x="10474" y="20573"/>
                  <a:pt x="10463" y="20618"/>
                  <a:pt x="9818" y="20618"/>
                </a:cubicBezTo>
                <a:cubicBezTo>
                  <a:pt x="9173" y="20618"/>
                  <a:pt x="9162" y="20573"/>
                  <a:pt x="9052" y="20135"/>
                </a:cubicBezTo>
                <a:cubicBezTo>
                  <a:pt x="8926" y="19627"/>
                  <a:pt x="8874" y="18820"/>
                  <a:pt x="8853" y="17673"/>
                </a:cubicBezTo>
                <a:lnTo>
                  <a:pt x="9327" y="17673"/>
                </a:lnTo>
                <a:cubicBezTo>
                  <a:pt x="9598" y="17673"/>
                  <a:pt x="9818" y="17453"/>
                  <a:pt x="9818" y="17182"/>
                </a:cubicBezTo>
                <a:cubicBezTo>
                  <a:pt x="9818" y="16910"/>
                  <a:pt x="9598" y="16691"/>
                  <a:pt x="9327" y="16691"/>
                </a:cubicBezTo>
                <a:lnTo>
                  <a:pt x="8840" y="16691"/>
                </a:lnTo>
                <a:cubicBezTo>
                  <a:pt x="8838" y="16381"/>
                  <a:pt x="8837" y="16059"/>
                  <a:pt x="8837" y="15709"/>
                </a:cubicBezTo>
                <a:lnTo>
                  <a:pt x="9327" y="15709"/>
                </a:lnTo>
                <a:cubicBezTo>
                  <a:pt x="9598" y="15709"/>
                  <a:pt x="9818" y="15490"/>
                  <a:pt x="9818" y="15218"/>
                </a:cubicBezTo>
                <a:cubicBezTo>
                  <a:pt x="9818" y="14947"/>
                  <a:pt x="9598" y="14727"/>
                  <a:pt x="9327" y="14727"/>
                </a:cubicBezTo>
                <a:lnTo>
                  <a:pt x="8836" y="14727"/>
                </a:lnTo>
                <a:cubicBezTo>
                  <a:pt x="8836" y="11916"/>
                  <a:pt x="6791" y="10260"/>
                  <a:pt x="4813" y="8659"/>
                </a:cubicBezTo>
                <a:cubicBezTo>
                  <a:pt x="3221" y="7370"/>
                  <a:pt x="1702" y="6139"/>
                  <a:pt x="1176" y="4344"/>
                </a:cubicBezTo>
                <a:cubicBezTo>
                  <a:pt x="2835" y="5266"/>
                  <a:pt x="6083" y="5891"/>
                  <a:pt x="9818" y="5891"/>
                </a:cubicBezTo>
                <a:cubicBezTo>
                  <a:pt x="13550" y="5891"/>
                  <a:pt x="16795" y="5266"/>
                  <a:pt x="18456" y="4347"/>
                </a:cubicBezTo>
                <a:cubicBezTo>
                  <a:pt x="17928" y="6143"/>
                  <a:pt x="16412" y="7373"/>
                  <a:pt x="14823" y="8659"/>
                </a:cubicBezTo>
                <a:moveTo>
                  <a:pt x="982" y="2945"/>
                </a:moveTo>
                <a:cubicBezTo>
                  <a:pt x="982" y="1861"/>
                  <a:pt x="4938" y="982"/>
                  <a:pt x="9818" y="982"/>
                </a:cubicBezTo>
                <a:cubicBezTo>
                  <a:pt x="14698" y="982"/>
                  <a:pt x="18655" y="1861"/>
                  <a:pt x="18655" y="2945"/>
                </a:cubicBezTo>
                <a:cubicBezTo>
                  <a:pt x="18655" y="4031"/>
                  <a:pt x="14698" y="4909"/>
                  <a:pt x="9818" y="4909"/>
                </a:cubicBezTo>
                <a:cubicBezTo>
                  <a:pt x="4938" y="4909"/>
                  <a:pt x="982" y="4031"/>
                  <a:pt x="982" y="2945"/>
                </a:cubicBezTo>
                <a:moveTo>
                  <a:pt x="19636" y="2945"/>
                </a:moveTo>
                <a:cubicBezTo>
                  <a:pt x="19636" y="1319"/>
                  <a:pt x="15241" y="0"/>
                  <a:pt x="9818" y="0"/>
                </a:cubicBezTo>
                <a:cubicBezTo>
                  <a:pt x="4396" y="0"/>
                  <a:pt x="0" y="1319"/>
                  <a:pt x="0" y="2945"/>
                </a:cubicBezTo>
                <a:cubicBezTo>
                  <a:pt x="0" y="8836"/>
                  <a:pt x="7855" y="9818"/>
                  <a:pt x="7855" y="14727"/>
                </a:cubicBezTo>
                <a:cubicBezTo>
                  <a:pt x="7855" y="14900"/>
                  <a:pt x="7855" y="15053"/>
                  <a:pt x="7855" y="15217"/>
                </a:cubicBezTo>
                <a:cubicBezTo>
                  <a:pt x="7855" y="15217"/>
                  <a:pt x="7855" y="15218"/>
                  <a:pt x="7855" y="15218"/>
                </a:cubicBezTo>
                <a:cubicBezTo>
                  <a:pt x="7855" y="15219"/>
                  <a:pt x="7855" y="15219"/>
                  <a:pt x="7855" y="15219"/>
                </a:cubicBezTo>
                <a:cubicBezTo>
                  <a:pt x="7855" y="15938"/>
                  <a:pt x="7856" y="16572"/>
                  <a:pt x="7863" y="17142"/>
                </a:cubicBezTo>
                <a:cubicBezTo>
                  <a:pt x="7861" y="17155"/>
                  <a:pt x="7855" y="17168"/>
                  <a:pt x="7855" y="17182"/>
                </a:cubicBezTo>
                <a:cubicBezTo>
                  <a:pt x="7855" y="17199"/>
                  <a:pt x="7862" y="17212"/>
                  <a:pt x="7864" y="17229"/>
                </a:cubicBezTo>
                <a:cubicBezTo>
                  <a:pt x="7908" y="20896"/>
                  <a:pt x="8177" y="21600"/>
                  <a:pt x="9818" y="21600"/>
                </a:cubicBezTo>
                <a:cubicBezTo>
                  <a:pt x="11782" y="21600"/>
                  <a:pt x="11782" y="20618"/>
                  <a:pt x="11782" y="14727"/>
                </a:cubicBezTo>
                <a:cubicBezTo>
                  <a:pt x="11782" y="9818"/>
                  <a:pt x="19636" y="8836"/>
                  <a:pt x="19636" y="2945"/>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 name="Shape">
            <a:extLst>
              <a:ext uri="{FF2B5EF4-FFF2-40B4-BE49-F238E27FC236}">
                <a16:creationId xmlns:a16="http://schemas.microsoft.com/office/drawing/2014/main" id="{1CA226C3-D4E7-06E9-8F0E-371E2F93032F}"/>
              </a:ext>
            </a:extLst>
          </p:cNvPr>
          <p:cNvSpPr/>
          <p:nvPr userDrawn="1"/>
        </p:nvSpPr>
        <p:spPr>
          <a:xfrm>
            <a:off x="3997398" y="4896014"/>
            <a:ext cx="292210" cy="292210"/>
          </a:xfrm>
          <a:custGeom>
            <a:avLst/>
            <a:gdLst/>
            <a:ahLst/>
            <a:cxnLst>
              <a:cxn ang="0">
                <a:pos x="wd2" y="hd2"/>
              </a:cxn>
              <a:cxn ang="5400000">
                <a:pos x="wd2" y="hd2"/>
              </a:cxn>
              <a:cxn ang="10800000">
                <a:pos x="wd2" y="hd2"/>
              </a:cxn>
              <a:cxn ang="16200000">
                <a:pos x="wd2" y="hd2"/>
              </a:cxn>
            </a:cxnLst>
            <a:rect l="0" t="0" r="r" b="b"/>
            <a:pathLst>
              <a:path w="21600" h="21600" extrusionOk="0">
                <a:moveTo>
                  <a:pt x="21109" y="14727"/>
                </a:moveTo>
                <a:lnTo>
                  <a:pt x="15218" y="14727"/>
                </a:lnTo>
                <a:cubicBezTo>
                  <a:pt x="14947" y="14727"/>
                  <a:pt x="14727" y="14947"/>
                  <a:pt x="14727" y="15218"/>
                </a:cubicBezTo>
                <a:cubicBezTo>
                  <a:pt x="14727" y="15490"/>
                  <a:pt x="14947" y="15709"/>
                  <a:pt x="15218" y="15709"/>
                </a:cubicBezTo>
                <a:lnTo>
                  <a:pt x="21109" y="15709"/>
                </a:lnTo>
                <a:cubicBezTo>
                  <a:pt x="21380" y="15709"/>
                  <a:pt x="21600" y="15490"/>
                  <a:pt x="21600" y="15218"/>
                </a:cubicBezTo>
                <a:cubicBezTo>
                  <a:pt x="21600" y="14947"/>
                  <a:pt x="21380" y="14727"/>
                  <a:pt x="21109" y="14727"/>
                </a:cubicBezTo>
                <a:moveTo>
                  <a:pt x="14823" y="8659"/>
                </a:moveTo>
                <a:cubicBezTo>
                  <a:pt x="12845" y="10260"/>
                  <a:pt x="10800" y="11916"/>
                  <a:pt x="10800" y="14727"/>
                </a:cubicBezTo>
                <a:cubicBezTo>
                  <a:pt x="10800" y="17561"/>
                  <a:pt x="10800" y="19270"/>
                  <a:pt x="10584" y="20135"/>
                </a:cubicBezTo>
                <a:cubicBezTo>
                  <a:pt x="10474" y="20573"/>
                  <a:pt x="10463" y="20618"/>
                  <a:pt x="9818" y="20618"/>
                </a:cubicBezTo>
                <a:cubicBezTo>
                  <a:pt x="9173" y="20618"/>
                  <a:pt x="9162" y="20573"/>
                  <a:pt x="9052" y="20135"/>
                </a:cubicBezTo>
                <a:cubicBezTo>
                  <a:pt x="8926" y="19627"/>
                  <a:pt x="8874" y="18820"/>
                  <a:pt x="8853" y="17673"/>
                </a:cubicBezTo>
                <a:lnTo>
                  <a:pt x="9327" y="17673"/>
                </a:lnTo>
                <a:cubicBezTo>
                  <a:pt x="9598" y="17673"/>
                  <a:pt x="9818" y="17453"/>
                  <a:pt x="9818" y="17182"/>
                </a:cubicBezTo>
                <a:cubicBezTo>
                  <a:pt x="9818" y="16910"/>
                  <a:pt x="9598" y="16691"/>
                  <a:pt x="9327" y="16691"/>
                </a:cubicBezTo>
                <a:lnTo>
                  <a:pt x="8840" y="16691"/>
                </a:lnTo>
                <a:cubicBezTo>
                  <a:pt x="8838" y="16381"/>
                  <a:pt x="8837" y="16059"/>
                  <a:pt x="8837" y="15709"/>
                </a:cubicBezTo>
                <a:lnTo>
                  <a:pt x="9327" y="15709"/>
                </a:lnTo>
                <a:cubicBezTo>
                  <a:pt x="9598" y="15709"/>
                  <a:pt x="9818" y="15490"/>
                  <a:pt x="9818" y="15218"/>
                </a:cubicBezTo>
                <a:cubicBezTo>
                  <a:pt x="9818" y="14947"/>
                  <a:pt x="9598" y="14727"/>
                  <a:pt x="9327" y="14727"/>
                </a:cubicBezTo>
                <a:lnTo>
                  <a:pt x="8836" y="14727"/>
                </a:lnTo>
                <a:cubicBezTo>
                  <a:pt x="8836" y="11916"/>
                  <a:pt x="6791" y="10260"/>
                  <a:pt x="4813" y="8659"/>
                </a:cubicBezTo>
                <a:cubicBezTo>
                  <a:pt x="3221" y="7370"/>
                  <a:pt x="1702" y="6139"/>
                  <a:pt x="1176" y="4344"/>
                </a:cubicBezTo>
                <a:cubicBezTo>
                  <a:pt x="2835" y="5266"/>
                  <a:pt x="6083" y="5891"/>
                  <a:pt x="9818" y="5891"/>
                </a:cubicBezTo>
                <a:cubicBezTo>
                  <a:pt x="13550" y="5891"/>
                  <a:pt x="16795" y="5266"/>
                  <a:pt x="18456" y="4347"/>
                </a:cubicBezTo>
                <a:cubicBezTo>
                  <a:pt x="17928" y="6143"/>
                  <a:pt x="16412" y="7373"/>
                  <a:pt x="14823" y="8659"/>
                </a:cubicBezTo>
                <a:moveTo>
                  <a:pt x="982" y="2945"/>
                </a:moveTo>
                <a:cubicBezTo>
                  <a:pt x="982" y="1861"/>
                  <a:pt x="4938" y="982"/>
                  <a:pt x="9818" y="982"/>
                </a:cubicBezTo>
                <a:cubicBezTo>
                  <a:pt x="14698" y="982"/>
                  <a:pt x="18655" y="1861"/>
                  <a:pt x="18655" y="2945"/>
                </a:cubicBezTo>
                <a:cubicBezTo>
                  <a:pt x="18655" y="4031"/>
                  <a:pt x="14698" y="4909"/>
                  <a:pt x="9818" y="4909"/>
                </a:cubicBezTo>
                <a:cubicBezTo>
                  <a:pt x="4938" y="4909"/>
                  <a:pt x="982" y="4031"/>
                  <a:pt x="982" y="2945"/>
                </a:cubicBezTo>
                <a:moveTo>
                  <a:pt x="19636" y="2945"/>
                </a:moveTo>
                <a:cubicBezTo>
                  <a:pt x="19636" y="1319"/>
                  <a:pt x="15241" y="0"/>
                  <a:pt x="9818" y="0"/>
                </a:cubicBezTo>
                <a:cubicBezTo>
                  <a:pt x="4396" y="0"/>
                  <a:pt x="0" y="1319"/>
                  <a:pt x="0" y="2945"/>
                </a:cubicBezTo>
                <a:cubicBezTo>
                  <a:pt x="0" y="8836"/>
                  <a:pt x="7855" y="9818"/>
                  <a:pt x="7855" y="14727"/>
                </a:cubicBezTo>
                <a:cubicBezTo>
                  <a:pt x="7855" y="14900"/>
                  <a:pt x="7855" y="15053"/>
                  <a:pt x="7855" y="15217"/>
                </a:cubicBezTo>
                <a:cubicBezTo>
                  <a:pt x="7855" y="15217"/>
                  <a:pt x="7855" y="15218"/>
                  <a:pt x="7855" y="15218"/>
                </a:cubicBezTo>
                <a:cubicBezTo>
                  <a:pt x="7855" y="15219"/>
                  <a:pt x="7855" y="15219"/>
                  <a:pt x="7855" y="15219"/>
                </a:cubicBezTo>
                <a:cubicBezTo>
                  <a:pt x="7855" y="15938"/>
                  <a:pt x="7856" y="16572"/>
                  <a:pt x="7863" y="17142"/>
                </a:cubicBezTo>
                <a:cubicBezTo>
                  <a:pt x="7861" y="17155"/>
                  <a:pt x="7855" y="17168"/>
                  <a:pt x="7855" y="17182"/>
                </a:cubicBezTo>
                <a:cubicBezTo>
                  <a:pt x="7855" y="17199"/>
                  <a:pt x="7862" y="17212"/>
                  <a:pt x="7864" y="17229"/>
                </a:cubicBezTo>
                <a:cubicBezTo>
                  <a:pt x="7908" y="20896"/>
                  <a:pt x="8177" y="21600"/>
                  <a:pt x="9818" y="21600"/>
                </a:cubicBezTo>
                <a:cubicBezTo>
                  <a:pt x="11782" y="21600"/>
                  <a:pt x="11782" y="20618"/>
                  <a:pt x="11782" y="14727"/>
                </a:cubicBezTo>
                <a:cubicBezTo>
                  <a:pt x="11782" y="9818"/>
                  <a:pt x="19636" y="8836"/>
                  <a:pt x="19636" y="2945"/>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 name="Shape">
            <a:extLst>
              <a:ext uri="{FF2B5EF4-FFF2-40B4-BE49-F238E27FC236}">
                <a16:creationId xmlns:a16="http://schemas.microsoft.com/office/drawing/2014/main" id="{229BB395-5344-1ED9-E06D-5C3D8A77A01F}"/>
              </a:ext>
            </a:extLst>
          </p:cNvPr>
          <p:cNvSpPr/>
          <p:nvPr userDrawn="1"/>
        </p:nvSpPr>
        <p:spPr>
          <a:xfrm>
            <a:off x="4568536" y="4896015"/>
            <a:ext cx="265646" cy="292210"/>
          </a:xfrm>
          <a:custGeom>
            <a:avLst/>
            <a:gdLst/>
            <a:ahLst/>
            <a:cxnLst>
              <a:cxn ang="0">
                <a:pos x="wd2" y="hd2"/>
              </a:cxn>
              <a:cxn ang="5400000">
                <a:pos x="wd2" y="hd2"/>
              </a:cxn>
              <a:cxn ang="10800000">
                <a:pos x="wd2" y="hd2"/>
              </a:cxn>
              <a:cxn ang="16200000">
                <a:pos x="wd2" y="hd2"/>
              </a:cxn>
            </a:cxnLst>
            <a:rect l="0" t="0" r="r" b="b"/>
            <a:pathLst>
              <a:path w="21600" h="21600" extrusionOk="0">
                <a:moveTo>
                  <a:pt x="20520" y="4979"/>
                </a:moveTo>
                <a:lnTo>
                  <a:pt x="7560" y="6792"/>
                </a:lnTo>
                <a:lnTo>
                  <a:pt x="7560" y="2876"/>
                </a:lnTo>
                <a:lnTo>
                  <a:pt x="20520" y="1063"/>
                </a:lnTo>
                <a:cubicBezTo>
                  <a:pt x="20520" y="1063"/>
                  <a:pt x="20520" y="4979"/>
                  <a:pt x="20520" y="4979"/>
                </a:cubicBezTo>
                <a:close/>
                <a:moveTo>
                  <a:pt x="18900" y="17673"/>
                </a:moveTo>
                <a:lnTo>
                  <a:pt x="16740" y="17673"/>
                </a:lnTo>
                <a:cubicBezTo>
                  <a:pt x="15845" y="17673"/>
                  <a:pt x="15120" y="17014"/>
                  <a:pt x="15120" y="16200"/>
                </a:cubicBezTo>
                <a:cubicBezTo>
                  <a:pt x="15120" y="15387"/>
                  <a:pt x="15845" y="14727"/>
                  <a:pt x="16740" y="14727"/>
                </a:cubicBezTo>
                <a:lnTo>
                  <a:pt x="18900" y="14727"/>
                </a:lnTo>
                <a:cubicBezTo>
                  <a:pt x="19795" y="14727"/>
                  <a:pt x="20520" y="15387"/>
                  <a:pt x="20520" y="16200"/>
                </a:cubicBezTo>
                <a:cubicBezTo>
                  <a:pt x="20520" y="17014"/>
                  <a:pt x="19795" y="17673"/>
                  <a:pt x="18900" y="17673"/>
                </a:cubicBezTo>
                <a:moveTo>
                  <a:pt x="4860" y="20618"/>
                </a:moveTo>
                <a:lnTo>
                  <a:pt x="2700" y="20618"/>
                </a:lnTo>
                <a:cubicBezTo>
                  <a:pt x="1805" y="20618"/>
                  <a:pt x="1080" y="19959"/>
                  <a:pt x="1080" y="19146"/>
                </a:cubicBezTo>
                <a:cubicBezTo>
                  <a:pt x="1080" y="18332"/>
                  <a:pt x="1805" y="17673"/>
                  <a:pt x="2700" y="17673"/>
                </a:cubicBezTo>
                <a:lnTo>
                  <a:pt x="4860" y="17673"/>
                </a:lnTo>
                <a:cubicBezTo>
                  <a:pt x="5755" y="17673"/>
                  <a:pt x="6480" y="18332"/>
                  <a:pt x="6480" y="19146"/>
                </a:cubicBezTo>
                <a:cubicBezTo>
                  <a:pt x="6480" y="19959"/>
                  <a:pt x="5755" y="20618"/>
                  <a:pt x="4860" y="20618"/>
                </a:cubicBezTo>
                <a:moveTo>
                  <a:pt x="21060" y="0"/>
                </a:moveTo>
                <a:cubicBezTo>
                  <a:pt x="21031" y="0"/>
                  <a:pt x="21006" y="11"/>
                  <a:pt x="20980" y="15"/>
                </a:cubicBezTo>
                <a:lnTo>
                  <a:pt x="20978" y="6"/>
                </a:lnTo>
                <a:lnTo>
                  <a:pt x="6938" y="1969"/>
                </a:lnTo>
                <a:lnTo>
                  <a:pt x="6940" y="1979"/>
                </a:lnTo>
                <a:cubicBezTo>
                  <a:pt x="6681" y="2016"/>
                  <a:pt x="6480" y="2210"/>
                  <a:pt x="6480" y="2455"/>
                </a:cubicBezTo>
                <a:lnTo>
                  <a:pt x="6480" y="17193"/>
                </a:lnTo>
                <a:cubicBezTo>
                  <a:pt x="6028" y="16882"/>
                  <a:pt x="5471" y="16691"/>
                  <a:pt x="4860" y="16691"/>
                </a:cubicBezTo>
                <a:lnTo>
                  <a:pt x="2700" y="16691"/>
                </a:lnTo>
                <a:cubicBezTo>
                  <a:pt x="1209" y="16691"/>
                  <a:pt x="0" y="17790"/>
                  <a:pt x="0" y="19146"/>
                </a:cubicBezTo>
                <a:cubicBezTo>
                  <a:pt x="0" y="20501"/>
                  <a:pt x="1209" y="21600"/>
                  <a:pt x="2700" y="21600"/>
                </a:cubicBezTo>
                <a:lnTo>
                  <a:pt x="4860" y="21600"/>
                </a:lnTo>
                <a:cubicBezTo>
                  <a:pt x="6352" y="21600"/>
                  <a:pt x="7560" y="20501"/>
                  <a:pt x="7560" y="19146"/>
                </a:cubicBezTo>
                <a:lnTo>
                  <a:pt x="7560" y="7785"/>
                </a:lnTo>
                <a:lnTo>
                  <a:pt x="20520" y="5972"/>
                </a:lnTo>
                <a:lnTo>
                  <a:pt x="20520" y="14248"/>
                </a:lnTo>
                <a:cubicBezTo>
                  <a:pt x="20068" y="13937"/>
                  <a:pt x="19511" y="13745"/>
                  <a:pt x="18900" y="13745"/>
                </a:cubicBezTo>
                <a:lnTo>
                  <a:pt x="16740" y="13745"/>
                </a:lnTo>
                <a:cubicBezTo>
                  <a:pt x="15249" y="13745"/>
                  <a:pt x="14040" y="14845"/>
                  <a:pt x="14040" y="16200"/>
                </a:cubicBezTo>
                <a:cubicBezTo>
                  <a:pt x="14040" y="17556"/>
                  <a:pt x="15249" y="18655"/>
                  <a:pt x="16740" y="18655"/>
                </a:cubicBezTo>
                <a:lnTo>
                  <a:pt x="18900" y="18655"/>
                </a:lnTo>
                <a:cubicBezTo>
                  <a:pt x="20392" y="18655"/>
                  <a:pt x="21600" y="17556"/>
                  <a:pt x="21600" y="16200"/>
                </a:cubicBezTo>
                <a:lnTo>
                  <a:pt x="21600" y="491"/>
                </a:lnTo>
                <a:cubicBezTo>
                  <a:pt x="21600" y="220"/>
                  <a:pt x="21358" y="0"/>
                  <a:pt x="21060"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 name="Shape">
            <a:extLst>
              <a:ext uri="{FF2B5EF4-FFF2-40B4-BE49-F238E27FC236}">
                <a16:creationId xmlns:a16="http://schemas.microsoft.com/office/drawing/2014/main" id="{EA31F283-9750-D22A-1308-130486348DEC}"/>
              </a:ext>
            </a:extLst>
          </p:cNvPr>
          <p:cNvSpPr/>
          <p:nvPr userDrawn="1"/>
        </p:nvSpPr>
        <p:spPr>
          <a:xfrm>
            <a:off x="5166239" y="4896015"/>
            <a:ext cx="185952" cy="292210"/>
          </a:xfrm>
          <a:custGeom>
            <a:avLst/>
            <a:gdLst/>
            <a:ahLst/>
            <a:cxnLst>
              <a:cxn ang="0">
                <a:pos x="wd2" y="hd2"/>
              </a:cxn>
              <a:cxn ang="5400000">
                <a:pos x="wd2" y="hd2"/>
              </a:cxn>
              <a:cxn ang="10800000">
                <a:pos x="wd2" y="hd2"/>
              </a:cxn>
              <a:cxn ang="16200000">
                <a:pos x="wd2" y="hd2"/>
              </a:cxn>
            </a:cxnLst>
            <a:rect l="0" t="0" r="r" b="b"/>
            <a:pathLst>
              <a:path w="21600" h="21600" extrusionOk="0">
                <a:moveTo>
                  <a:pt x="20057" y="5837"/>
                </a:moveTo>
                <a:lnTo>
                  <a:pt x="10800" y="4996"/>
                </a:lnTo>
                <a:lnTo>
                  <a:pt x="10800" y="1036"/>
                </a:lnTo>
                <a:lnTo>
                  <a:pt x="20057" y="1878"/>
                </a:lnTo>
                <a:cubicBezTo>
                  <a:pt x="20057" y="1878"/>
                  <a:pt x="20057" y="5837"/>
                  <a:pt x="20057" y="5837"/>
                </a:cubicBezTo>
                <a:close/>
                <a:moveTo>
                  <a:pt x="6943" y="20618"/>
                </a:moveTo>
                <a:lnTo>
                  <a:pt x="3857" y="20618"/>
                </a:lnTo>
                <a:cubicBezTo>
                  <a:pt x="2579" y="20618"/>
                  <a:pt x="1543" y="19959"/>
                  <a:pt x="1543" y="19146"/>
                </a:cubicBezTo>
                <a:cubicBezTo>
                  <a:pt x="1543" y="18332"/>
                  <a:pt x="2579" y="17673"/>
                  <a:pt x="3857" y="17673"/>
                </a:cubicBezTo>
                <a:lnTo>
                  <a:pt x="6943" y="17673"/>
                </a:lnTo>
                <a:cubicBezTo>
                  <a:pt x="8221" y="17673"/>
                  <a:pt x="9257" y="18332"/>
                  <a:pt x="9257" y="19146"/>
                </a:cubicBezTo>
                <a:cubicBezTo>
                  <a:pt x="9257" y="19959"/>
                  <a:pt x="8221" y="20618"/>
                  <a:pt x="6943" y="20618"/>
                </a:cubicBezTo>
                <a:moveTo>
                  <a:pt x="20829" y="982"/>
                </a:moveTo>
                <a:cubicBezTo>
                  <a:pt x="20788" y="982"/>
                  <a:pt x="20752" y="993"/>
                  <a:pt x="20714" y="997"/>
                </a:cubicBezTo>
                <a:lnTo>
                  <a:pt x="20711" y="988"/>
                </a:lnTo>
                <a:lnTo>
                  <a:pt x="10344" y="45"/>
                </a:lnTo>
                <a:cubicBezTo>
                  <a:pt x="10248" y="17"/>
                  <a:pt x="10141" y="0"/>
                  <a:pt x="10029" y="0"/>
                </a:cubicBezTo>
                <a:cubicBezTo>
                  <a:pt x="10002" y="0"/>
                  <a:pt x="9979" y="8"/>
                  <a:pt x="9954" y="10"/>
                </a:cubicBezTo>
                <a:lnTo>
                  <a:pt x="9911" y="6"/>
                </a:lnTo>
                <a:lnTo>
                  <a:pt x="9914" y="15"/>
                </a:lnTo>
                <a:cubicBezTo>
                  <a:pt x="9545" y="52"/>
                  <a:pt x="9257" y="246"/>
                  <a:pt x="9257" y="491"/>
                </a:cubicBezTo>
                <a:lnTo>
                  <a:pt x="9257" y="17193"/>
                </a:lnTo>
                <a:cubicBezTo>
                  <a:pt x="8612" y="16882"/>
                  <a:pt x="7815" y="16691"/>
                  <a:pt x="6943" y="16691"/>
                </a:cubicBezTo>
                <a:lnTo>
                  <a:pt x="3857" y="16691"/>
                </a:lnTo>
                <a:cubicBezTo>
                  <a:pt x="1727" y="16691"/>
                  <a:pt x="0" y="17790"/>
                  <a:pt x="0" y="19146"/>
                </a:cubicBezTo>
                <a:cubicBezTo>
                  <a:pt x="0" y="20501"/>
                  <a:pt x="1727" y="21600"/>
                  <a:pt x="3857" y="21600"/>
                </a:cubicBezTo>
                <a:lnTo>
                  <a:pt x="6943" y="21600"/>
                </a:lnTo>
                <a:cubicBezTo>
                  <a:pt x="9074" y="21600"/>
                  <a:pt x="10800" y="20501"/>
                  <a:pt x="10800" y="19146"/>
                </a:cubicBezTo>
                <a:lnTo>
                  <a:pt x="10800" y="5945"/>
                </a:lnTo>
                <a:lnTo>
                  <a:pt x="20513" y="6828"/>
                </a:lnTo>
                <a:cubicBezTo>
                  <a:pt x="20610" y="6855"/>
                  <a:pt x="20715" y="6873"/>
                  <a:pt x="20829" y="6873"/>
                </a:cubicBezTo>
                <a:cubicBezTo>
                  <a:pt x="20855" y="6873"/>
                  <a:pt x="20877" y="6865"/>
                  <a:pt x="20904" y="6864"/>
                </a:cubicBezTo>
                <a:lnTo>
                  <a:pt x="20946" y="6867"/>
                </a:lnTo>
                <a:lnTo>
                  <a:pt x="20943" y="6858"/>
                </a:lnTo>
                <a:cubicBezTo>
                  <a:pt x="21313" y="6822"/>
                  <a:pt x="21600" y="6627"/>
                  <a:pt x="21600" y="6382"/>
                </a:cubicBezTo>
                <a:lnTo>
                  <a:pt x="21600" y="1473"/>
                </a:lnTo>
                <a:cubicBezTo>
                  <a:pt x="21600" y="1202"/>
                  <a:pt x="21254" y="982"/>
                  <a:pt x="20829" y="982"/>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3" name="Shape">
            <a:extLst>
              <a:ext uri="{FF2B5EF4-FFF2-40B4-BE49-F238E27FC236}">
                <a16:creationId xmlns:a16="http://schemas.microsoft.com/office/drawing/2014/main" id="{F70E774F-34C0-7D6E-4648-01BBC0967D44}"/>
              </a:ext>
            </a:extLst>
          </p:cNvPr>
          <p:cNvSpPr/>
          <p:nvPr userDrawn="1"/>
        </p:nvSpPr>
        <p:spPr>
          <a:xfrm>
            <a:off x="5670966" y="4896015"/>
            <a:ext cx="292210" cy="292210"/>
          </a:xfrm>
          <a:custGeom>
            <a:avLst/>
            <a:gdLst/>
            <a:ahLst/>
            <a:cxnLst>
              <a:cxn ang="0">
                <a:pos x="wd2" y="hd2"/>
              </a:cxn>
              <a:cxn ang="5400000">
                <a:pos x="wd2" y="hd2"/>
              </a:cxn>
              <a:cxn ang="10800000">
                <a:pos x="wd2" y="hd2"/>
              </a:cxn>
              <a:cxn ang="16200000">
                <a:pos x="wd2" y="hd2"/>
              </a:cxn>
            </a:cxnLst>
            <a:rect l="0" t="0" r="r" b="b"/>
            <a:pathLst>
              <a:path w="21600" h="21600" extrusionOk="0">
                <a:moveTo>
                  <a:pt x="16257" y="18984"/>
                </a:moveTo>
                <a:lnTo>
                  <a:pt x="11380" y="15408"/>
                </a:lnTo>
                <a:lnTo>
                  <a:pt x="10800" y="14983"/>
                </a:lnTo>
                <a:lnTo>
                  <a:pt x="10219" y="15408"/>
                </a:lnTo>
                <a:lnTo>
                  <a:pt x="5343" y="18984"/>
                </a:lnTo>
                <a:lnTo>
                  <a:pt x="7313" y="13075"/>
                </a:lnTo>
                <a:lnTo>
                  <a:pt x="7534" y="12411"/>
                </a:lnTo>
                <a:lnTo>
                  <a:pt x="6980" y="11985"/>
                </a:lnTo>
                <a:lnTo>
                  <a:pt x="2887" y="8836"/>
                </a:lnTo>
                <a:lnTo>
                  <a:pt x="8535" y="8836"/>
                </a:lnTo>
                <a:lnTo>
                  <a:pt x="8774" y="8199"/>
                </a:lnTo>
                <a:lnTo>
                  <a:pt x="10800" y="2796"/>
                </a:lnTo>
                <a:lnTo>
                  <a:pt x="12826" y="8199"/>
                </a:lnTo>
                <a:lnTo>
                  <a:pt x="13065" y="8836"/>
                </a:lnTo>
                <a:lnTo>
                  <a:pt x="18714" y="8836"/>
                </a:lnTo>
                <a:lnTo>
                  <a:pt x="14619" y="11985"/>
                </a:lnTo>
                <a:lnTo>
                  <a:pt x="14066" y="12411"/>
                </a:lnTo>
                <a:cubicBezTo>
                  <a:pt x="14066" y="12411"/>
                  <a:pt x="16257" y="18984"/>
                  <a:pt x="16257" y="18984"/>
                </a:cubicBezTo>
                <a:close/>
                <a:moveTo>
                  <a:pt x="21600" y="7855"/>
                </a:moveTo>
                <a:lnTo>
                  <a:pt x="13745" y="7855"/>
                </a:lnTo>
                <a:lnTo>
                  <a:pt x="10800" y="0"/>
                </a:lnTo>
                <a:lnTo>
                  <a:pt x="7855" y="7855"/>
                </a:lnTo>
                <a:lnTo>
                  <a:pt x="0" y="7855"/>
                </a:lnTo>
                <a:lnTo>
                  <a:pt x="6382" y="12764"/>
                </a:lnTo>
                <a:lnTo>
                  <a:pt x="3436" y="21600"/>
                </a:lnTo>
                <a:lnTo>
                  <a:pt x="10800" y="16200"/>
                </a:lnTo>
                <a:lnTo>
                  <a:pt x="18164" y="21600"/>
                </a:lnTo>
                <a:lnTo>
                  <a:pt x="15218" y="12764"/>
                </a:lnTo>
                <a:cubicBezTo>
                  <a:pt x="15218" y="12764"/>
                  <a:pt x="21600" y="7855"/>
                  <a:pt x="21600" y="7855"/>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 name="Shape">
            <a:extLst>
              <a:ext uri="{FF2B5EF4-FFF2-40B4-BE49-F238E27FC236}">
                <a16:creationId xmlns:a16="http://schemas.microsoft.com/office/drawing/2014/main" id="{1042FC76-60A6-8A85-D299-596E69ADA7FF}"/>
              </a:ext>
            </a:extLst>
          </p:cNvPr>
          <p:cNvSpPr/>
          <p:nvPr userDrawn="1"/>
        </p:nvSpPr>
        <p:spPr>
          <a:xfrm>
            <a:off x="6228822" y="4896015"/>
            <a:ext cx="292210" cy="292210"/>
          </a:xfrm>
          <a:custGeom>
            <a:avLst/>
            <a:gdLst/>
            <a:ahLst/>
            <a:cxnLst>
              <a:cxn ang="0">
                <a:pos x="wd2" y="hd2"/>
              </a:cxn>
              <a:cxn ang="5400000">
                <a:pos x="wd2" y="hd2"/>
              </a:cxn>
              <a:cxn ang="10800000">
                <a:pos x="wd2" y="hd2"/>
              </a:cxn>
              <a:cxn ang="16200000">
                <a:pos x="wd2" y="hd2"/>
              </a:cxn>
            </a:cxnLst>
            <a:rect l="0" t="0" r="r" b="b"/>
            <a:pathLst>
              <a:path w="21600" h="21600" extrusionOk="0">
                <a:moveTo>
                  <a:pt x="9445" y="15886"/>
                </a:moveTo>
                <a:lnTo>
                  <a:pt x="10478" y="18984"/>
                </a:lnTo>
                <a:lnTo>
                  <a:pt x="7944" y="17126"/>
                </a:lnTo>
                <a:lnTo>
                  <a:pt x="7364" y="16700"/>
                </a:lnTo>
                <a:lnTo>
                  <a:pt x="6783" y="17126"/>
                </a:lnTo>
                <a:lnTo>
                  <a:pt x="4249" y="18984"/>
                </a:lnTo>
                <a:lnTo>
                  <a:pt x="5283" y="15886"/>
                </a:lnTo>
                <a:lnTo>
                  <a:pt x="5505" y="15220"/>
                </a:lnTo>
                <a:lnTo>
                  <a:pt x="4946" y="14794"/>
                </a:lnTo>
                <a:lnTo>
                  <a:pt x="2908" y="13240"/>
                </a:lnTo>
                <a:lnTo>
                  <a:pt x="6037" y="13240"/>
                </a:lnTo>
                <a:lnTo>
                  <a:pt x="6275" y="12602"/>
                </a:lnTo>
                <a:lnTo>
                  <a:pt x="7364" y="9683"/>
                </a:lnTo>
                <a:lnTo>
                  <a:pt x="8452" y="12602"/>
                </a:lnTo>
                <a:lnTo>
                  <a:pt x="8690" y="13240"/>
                </a:lnTo>
                <a:lnTo>
                  <a:pt x="11820" y="13240"/>
                </a:lnTo>
                <a:lnTo>
                  <a:pt x="9781" y="14794"/>
                </a:lnTo>
                <a:lnTo>
                  <a:pt x="9223" y="15220"/>
                </a:lnTo>
                <a:cubicBezTo>
                  <a:pt x="9223" y="15220"/>
                  <a:pt x="9445" y="15886"/>
                  <a:pt x="9445" y="15886"/>
                </a:cubicBezTo>
                <a:close/>
                <a:moveTo>
                  <a:pt x="9372" y="12259"/>
                </a:moveTo>
                <a:lnTo>
                  <a:pt x="7364" y="6873"/>
                </a:lnTo>
                <a:lnTo>
                  <a:pt x="5355" y="12259"/>
                </a:lnTo>
                <a:lnTo>
                  <a:pt x="0" y="12259"/>
                </a:lnTo>
                <a:lnTo>
                  <a:pt x="4351" y="15575"/>
                </a:lnTo>
                <a:lnTo>
                  <a:pt x="2343" y="21600"/>
                </a:lnTo>
                <a:lnTo>
                  <a:pt x="7364" y="17918"/>
                </a:lnTo>
                <a:lnTo>
                  <a:pt x="12384" y="21600"/>
                </a:lnTo>
                <a:lnTo>
                  <a:pt x="10376" y="15575"/>
                </a:lnTo>
                <a:lnTo>
                  <a:pt x="14727" y="12259"/>
                </a:lnTo>
                <a:cubicBezTo>
                  <a:pt x="14727" y="12259"/>
                  <a:pt x="9372" y="12259"/>
                  <a:pt x="9372" y="12259"/>
                </a:cubicBezTo>
                <a:close/>
                <a:moveTo>
                  <a:pt x="16781" y="7308"/>
                </a:moveTo>
                <a:lnTo>
                  <a:pt x="16200" y="6883"/>
                </a:lnTo>
                <a:lnTo>
                  <a:pt x="15619" y="7308"/>
                </a:lnTo>
                <a:lnTo>
                  <a:pt x="14426" y="8184"/>
                </a:lnTo>
                <a:lnTo>
                  <a:pt x="14922" y="6693"/>
                </a:lnTo>
                <a:lnTo>
                  <a:pt x="15143" y="6031"/>
                </a:lnTo>
                <a:lnTo>
                  <a:pt x="14590" y="5605"/>
                </a:lnTo>
                <a:lnTo>
                  <a:pt x="13682" y="4905"/>
                </a:lnTo>
                <a:lnTo>
                  <a:pt x="15408" y="4905"/>
                </a:lnTo>
                <a:lnTo>
                  <a:pt x="15647" y="4267"/>
                </a:lnTo>
                <a:lnTo>
                  <a:pt x="16200" y="2793"/>
                </a:lnTo>
                <a:lnTo>
                  <a:pt x="16754" y="4267"/>
                </a:lnTo>
                <a:lnTo>
                  <a:pt x="16992" y="4905"/>
                </a:lnTo>
                <a:lnTo>
                  <a:pt x="18718" y="4905"/>
                </a:lnTo>
                <a:lnTo>
                  <a:pt x="17810" y="5605"/>
                </a:lnTo>
                <a:lnTo>
                  <a:pt x="17257" y="6031"/>
                </a:lnTo>
                <a:lnTo>
                  <a:pt x="17478" y="6693"/>
                </a:lnTo>
                <a:lnTo>
                  <a:pt x="17975" y="8184"/>
                </a:lnTo>
                <a:cubicBezTo>
                  <a:pt x="17975" y="8184"/>
                  <a:pt x="16781" y="7308"/>
                  <a:pt x="16781" y="7308"/>
                </a:cubicBezTo>
                <a:close/>
                <a:moveTo>
                  <a:pt x="21600" y="3922"/>
                </a:moveTo>
                <a:lnTo>
                  <a:pt x="17673" y="3922"/>
                </a:lnTo>
                <a:lnTo>
                  <a:pt x="16200" y="0"/>
                </a:lnTo>
                <a:lnTo>
                  <a:pt x="14727" y="3922"/>
                </a:lnTo>
                <a:lnTo>
                  <a:pt x="10800" y="3922"/>
                </a:lnTo>
                <a:lnTo>
                  <a:pt x="13991" y="6382"/>
                </a:lnTo>
                <a:lnTo>
                  <a:pt x="12518" y="10800"/>
                </a:lnTo>
                <a:lnTo>
                  <a:pt x="16200" y="8100"/>
                </a:lnTo>
                <a:lnTo>
                  <a:pt x="19882" y="10800"/>
                </a:lnTo>
                <a:lnTo>
                  <a:pt x="18409" y="6382"/>
                </a:lnTo>
                <a:cubicBezTo>
                  <a:pt x="18409" y="6382"/>
                  <a:pt x="21600" y="3922"/>
                  <a:pt x="21600" y="3922"/>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 name="Shape">
            <a:extLst>
              <a:ext uri="{FF2B5EF4-FFF2-40B4-BE49-F238E27FC236}">
                <a16:creationId xmlns:a16="http://schemas.microsoft.com/office/drawing/2014/main" id="{2D53766D-C2BB-3352-0365-B578972AD6E8}"/>
              </a:ext>
            </a:extLst>
          </p:cNvPr>
          <p:cNvSpPr/>
          <p:nvPr userDrawn="1"/>
        </p:nvSpPr>
        <p:spPr>
          <a:xfrm>
            <a:off x="6786678" y="4896015"/>
            <a:ext cx="292210" cy="292210"/>
          </a:xfrm>
          <a:custGeom>
            <a:avLst/>
            <a:gdLst/>
            <a:ahLst/>
            <a:cxnLst>
              <a:cxn ang="0">
                <a:pos x="wd2" y="hd2"/>
              </a:cxn>
              <a:cxn ang="5400000">
                <a:pos x="wd2" y="hd2"/>
              </a:cxn>
              <a:cxn ang="10800000">
                <a:pos x="wd2" y="hd2"/>
              </a:cxn>
              <a:cxn ang="16200000">
                <a:pos x="wd2" y="hd2"/>
              </a:cxn>
            </a:cxnLst>
            <a:rect l="0" t="0" r="r" b="b"/>
            <a:pathLst>
              <a:path w="21600" h="21600" extrusionOk="0">
                <a:moveTo>
                  <a:pt x="12133" y="11950"/>
                </a:moveTo>
                <a:lnTo>
                  <a:pt x="12831" y="14044"/>
                </a:lnTo>
                <a:lnTo>
                  <a:pt x="11135" y="12801"/>
                </a:lnTo>
                <a:lnTo>
                  <a:pt x="10555" y="12375"/>
                </a:lnTo>
                <a:lnTo>
                  <a:pt x="9974" y="12801"/>
                </a:lnTo>
                <a:lnTo>
                  <a:pt x="8277" y="14044"/>
                </a:lnTo>
                <a:lnTo>
                  <a:pt x="8976" y="11950"/>
                </a:lnTo>
                <a:lnTo>
                  <a:pt x="9195" y="11291"/>
                </a:lnTo>
                <a:lnTo>
                  <a:pt x="8647" y="10864"/>
                </a:lnTo>
                <a:lnTo>
                  <a:pt x="7280" y="9801"/>
                </a:lnTo>
                <a:lnTo>
                  <a:pt x="9560" y="9801"/>
                </a:lnTo>
                <a:lnTo>
                  <a:pt x="9799" y="9167"/>
                </a:lnTo>
                <a:lnTo>
                  <a:pt x="10555" y="7167"/>
                </a:lnTo>
                <a:lnTo>
                  <a:pt x="11310" y="9167"/>
                </a:lnTo>
                <a:lnTo>
                  <a:pt x="11549" y="9801"/>
                </a:lnTo>
                <a:lnTo>
                  <a:pt x="13829" y="9801"/>
                </a:lnTo>
                <a:lnTo>
                  <a:pt x="12462" y="10864"/>
                </a:lnTo>
                <a:lnTo>
                  <a:pt x="11914" y="11291"/>
                </a:lnTo>
                <a:cubicBezTo>
                  <a:pt x="11914" y="11291"/>
                  <a:pt x="12133" y="11950"/>
                  <a:pt x="12133" y="11950"/>
                </a:cubicBezTo>
                <a:close/>
                <a:moveTo>
                  <a:pt x="12228" y="8820"/>
                </a:moveTo>
                <a:lnTo>
                  <a:pt x="10555" y="4388"/>
                </a:lnTo>
                <a:lnTo>
                  <a:pt x="8881" y="8820"/>
                </a:lnTo>
                <a:lnTo>
                  <a:pt x="4418" y="8820"/>
                </a:lnTo>
                <a:lnTo>
                  <a:pt x="8044" y="11639"/>
                </a:lnTo>
                <a:lnTo>
                  <a:pt x="6371" y="16660"/>
                </a:lnTo>
                <a:lnTo>
                  <a:pt x="10555" y="13592"/>
                </a:lnTo>
                <a:lnTo>
                  <a:pt x="14738" y="16660"/>
                </a:lnTo>
                <a:lnTo>
                  <a:pt x="13065" y="11639"/>
                </a:lnTo>
                <a:lnTo>
                  <a:pt x="16691" y="8820"/>
                </a:lnTo>
                <a:cubicBezTo>
                  <a:pt x="16691" y="8820"/>
                  <a:pt x="12228" y="8820"/>
                  <a:pt x="12228" y="8820"/>
                </a:cubicBezTo>
                <a:close/>
                <a:moveTo>
                  <a:pt x="10800" y="20618"/>
                </a:moveTo>
                <a:cubicBezTo>
                  <a:pt x="5378" y="20618"/>
                  <a:pt x="982" y="16223"/>
                  <a:pt x="982" y="10800"/>
                </a:cubicBezTo>
                <a:cubicBezTo>
                  <a:pt x="982" y="5377"/>
                  <a:pt x="5378"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 name="Shape">
            <a:extLst>
              <a:ext uri="{FF2B5EF4-FFF2-40B4-BE49-F238E27FC236}">
                <a16:creationId xmlns:a16="http://schemas.microsoft.com/office/drawing/2014/main" id="{B46AE831-D002-98E0-8F68-C02874E179E9}"/>
              </a:ext>
            </a:extLst>
          </p:cNvPr>
          <p:cNvSpPr/>
          <p:nvPr userDrawn="1"/>
        </p:nvSpPr>
        <p:spPr>
          <a:xfrm>
            <a:off x="7344535" y="4896015"/>
            <a:ext cx="292210" cy="292210"/>
          </a:xfrm>
          <a:custGeom>
            <a:avLst/>
            <a:gdLst/>
            <a:ahLst/>
            <a:cxnLst>
              <a:cxn ang="0">
                <a:pos x="wd2" y="hd2"/>
              </a:cxn>
              <a:cxn ang="5400000">
                <a:pos x="wd2" y="hd2"/>
              </a:cxn>
              <a:cxn ang="10800000">
                <a:pos x="wd2" y="hd2"/>
              </a:cxn>
              <a:cxn ang="16200000">
                <a:pos x="wd2" y="hd2"/>
              </a:cxn>
            </a:cxnLst>
            <a:rect l="0" t="0" r="r" b="b"/>
            <a:pathLst>
              <a:path w="21600" h="21600" extrusionOk="0">
                <a:moveTo>
                  <a:pt x="18164" y="4419"/>
                </a:moveTo>
                <a:lnTo>
                  <a:pt x="9327" y="4419"/>
                </a:lnTo>
                <a:cubicBezTo>
                  <a:pt x="9056" y="4419"/>
                  <a:pt x="8836" y="4638"/>
                  <a:pt x="8836" y="4909"/>
                </a:cubicBezTo>
                <a:cubicBezTo>
                  <a:pt x="8836" y="5181"/>
                  <a:pt x="9056" y="5400"/>
                  <a:pt x="9327" y="5400"/>
                </a:cubicBezTo>
                <a:lnTo>
                  <a:pt x="18164" y="5400"/>
                </a:lnTo>
                <a:cubicBezTo>
                  <a:pt x="18435" y="5400"/>
                  <a:pt x="18655" y="5181"/>
                  <a:pt x="18655" y="4909"/>
                </a:cubicBezTo>
                <a:cubicBezTo>
                  <a:pt x="18655" y="4638"/>
                  <a:pt x="18435" y="4419"/>
                  <a:pt x="18164" y="4419"/>
                </a:cubicBezTo>
                <a:moveTo>
                  <a:pt x="20618" y="19636"/>
                </a:moveTo>
                <a:cubicBezTo>
                  <a:pt x="20618" y="20179"/>
                  <a:pt x="20178"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8164" y="10310"/>
                </a:moveTo>
                <a:lnTo>
                  <a:pt x="9327" y="10310"/>
                </a:lnTo>
                <a:cubicBezTo>
                  <a:pt x="9056" y="10310"/>
                  <a:pt x="8836" y="10529"/>
                  <a:pt x="8836" y="10800"/>
                </a:cubicBezTo>
                <a:cubicBezTo>
                  <a:pt x="8836" y="11072"/>
                  <a:pt x="9056" y="11291"/>
                  <a:pt x="9327" y="11291"/>
                </a:cubicBezTo>
                <a:lnTo>
                  <a:pt x="18164" y="11291"/>
                </a:lnTo>
                <a:cubicBezTo>
                  <a:pt x="18435" y="11291"/>
                  <a:pt x="18655" y="11072"/>
                  <a:pt x="18655" y="10800"/>
                </a:cubicBezTo>
                <a:cubicBezTo>
                  <a:pt x="18655" y="10529"/>
                  <a:pt x="18435" y="10310"/>
                  <a:pt x="18164" y="10310"/>
                </a:cubicBezTo>
                <a:moveTo>
                  <a:pt x="5445" y="16155"/>
                </a:moveTo>
                <a:lnTo>
                  <a:pt x="4909" y="14728"/>
                </a:lnTo>
                <a:lnTo>
                  <a:pt x="4374" y="16155"/>
                </a:lnTo>
                <a:lnTo>
                  <a:pt x="2945" y="16155"/>
                </a:lnTo>
                <a:lnTo>
                  <a:pt x="4106" y="17048"/>
                </a:lnTo>
                <a:lnTo>
                  <a:pt x="3571" y="18655"/>
                </a:lnTo>
                <a:lnTo>
                  <a:pt x="4909" y="17673"/>
                </a:lnTo>
                <a:lnTo>
                  <a:pt x="6248" y="18655"/>
                </a:lnTo>
                <a:lnTo>
                  <a:pt x="5713" y="17048"/>
                </a:lnTo>
                <a:lnTo>
                  <a:pt x="6873" y="16155"/>
                </a:lnTo>
                <a:cubicBezTo>
                  <a:pt x="6873" y="16155"/>
                  <a:pt x="5445" y="16155"/>
                  <a:pt x="5445" y="16155"/>
                </a:cubicBezTo>
                <a:close/>
                <a:moveTo>
                  <a:pt x="4909" y="8836"/>
                </a:moveTo>
                <a:lnTo>
                  <a:pt x="4374" y="10265"/>
                </a:lnTo>
                <a:lnTo>
                  <a:pt x="2945" y="10265"/>
                </a:lnTo>
                <a:lnTo>
                  <a:pt x="4106" y="11157"/>
                </a:lnTo>
                <a:lnTo>
                  <a:pt x="3571" y="12764"/>
                </a:lnTo>
                <a:lnTo>
                  <a:pt x="4909" y="11782"/>
                </a:lnTo>
                <a:lnTo>
                  <a:pt x="6248" y="12764"/>
                </a:lnTo>
                <a:lnTo>
                  <a:pt x="5713" y="11157"/>
                </a:lnTo>
                <a:lnTo>
                  <a:pt x="6873" y="10265"/>
                </a:lnTo>
                <a:lnTo>
                  <a:pt x="5445" y="10265"/>
                </a:lnTo>
                <a:cubicBezTo>
                  <a:pt x="5445" y="10265"/>
                  <a:pt x="4909" y="8836"/>
                  <a:pt x="4909" y="8836"/>
                </a:cubicBezTo>
                <a:close/>
                <a:moveTo>
                  <a:pt x="4909" y="2945"/>
                </a:moveTo>
                <a:lnTo>
                  <a:pt x="4374" y="4374"/>
                </a:lnTo>
                <a:lnTo>
                  <a:pt x="2945" y="4374"/>
                </a:lnTo>
                <a:lnTo>
                  <a:pt x="4106" y="5266"/>
                </a:lnTo>
                <a:lnTo>
                  <a:pt x="3571" y="6873"/>
                </a:lnTo>
                <a:lnTo>
                  <a:pt x="4909" y="5891"/>
                </a:lnTo>
                <a:lnTo>
                  <a:pt x="6248" y="6873"/>
                </a:lnTo>
                <a:lnTo>
                  <a:pt x="5713" y="5266"/>
                </a:lnTo>
                <a:lnTo>
                  <a:pt x="6873" y="4374"/>
                </a:lnTo>
                <a:lnTo>
                  <a:pt x="5445" y="4374"/>
                </a:lnTo>
                <a:cubicBezTo>
                  <a:pt x="5445" y="4374"/>
                  <a:pt x="4909" y="2945"/>
                  <a:pt x="4909" y="2945"/>
                </a:cubicBezTo>
                <a:close/>
                <a:moveTo>
                  <a:pt x="18164" y="16200"/>
                </a:moveTo>
                <a:lnTo>
                  <a:pt x="9327" y="16200"/>
                </a:lnTo>
                <a:cubicBezTo>
                  <a:pt x="9056" y="16200"/>
                  <a:pt x="8836" y="16420"/>
                  <a:pt x="8836" y="16691"/>
                </a:cubicBezTo>
                <a:cubicBezTo>
                  <a:pt x="8836" y="16962"/>
                  <a:pt x="9056" y="17182"/>
                  <a:pt x="9327" y="17182"/>
                </a:cubicBezTo>
                <a:lnTo>
                  <a:pt x="18164" y="17182"/>
                </a:lnTo>
                <a:cubicBezTo>
                  <a:pt x="18435" y="17182"/>
                  <a:pt x="18655" y="16962"/>
                  <a:pt x="18655" y="16691"/>
                </a:cubicBezTo>
                <a:cubicBezTo>
                  <a:pt x="18655" y="16420"/>
                  <a:pt x="18435" y="16200"/>
                  <a:pt x="18164" y="1620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 name="Shape">
            <a:extLst>
              <a:ext uri="{FF2B5EF4-FFF2-40B4-BE49-F238E27FC236}">
                <a16:creationId xmlns:a16="http://schemas.microsoft.com/office/drawing/2014/main" id="{1B973773-7929-F616-F21D-9A1D7D40D1EC}"/>
              </a:ext>
            </a:extLst>
          </p:cNvPr>
          <p:cNvSpPr/>
          <p:nvPr userDrawn="1"/>
        </p:nvSpPr>
        <p:spPr>
          <a:xfrm>
            <a:off x="7902391" y="4896015"/>
            <a:ext cx="292210" cy="292210"/>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427" y="17673"/>
                  <a:pt x="11549" y="17618"/>
                  <a:pt x="11638" y="17529"/>
                </a:cubicBezTo>
                <a:lnTo>
                  <a:pt x="14583" y="14583"/>
                </a:lnTo>
                <a:cubicBezTo>
                  <a:pt x="14673" y="14495"/>
                  <a:pt x="14727" y="14372"/>
                  <a:pt x="14727" y="14236"/>
                </a:cubicBezTo>
                <a:cubicBezTo>
                  <a:pt x="14727" y="13966"/>
                  <a:pt x="14508" y="13745"/>
                  <a:pt x="14236" y="13745"/>
                </a:cubicBezTo>
                <a:cubicBezTo>
                  <a:pt x="14101" y="13745"/>
                  <a:pt x="13978" y="13801"/>
                  <a:pt x="13889" y="13890"/>
                </a:cubicBezTo>
                <a:lnTo>
                  <a:pt x="10944" y="16835"/>
                </a:lnTo>
                <a:cubicBezTo>
                  <a:pt x="10855" y="16924"/>
                  <a:pt x="10800" y="17047"/>
                  <a:pt x="10800" y="17183"/>
                </a:cubicBezTo>
                <a:cubicBezTo>
                  <a:pt x="10800" y="17453"/>
                  <a:pt x="11020" y="17673"/>
                  <a:pt x="11291" y="17673"/>
                </a:cubicBezTo>
                <a:moveTo>
                  <a:pt x="8980" y="14871"/>
                </a:moveTo>
                <a:cubicBezTo>
                  <a:pt x="8891" y="14961"/>
                  <a:pt x="8836" y="15083"/>
                  <a:pt x="8836" y="15218"/>
                </a:cubicBezTo>
                <a:cubicBezTo>
                  <a:pt x="8836" y="15490"/>
                  <a:pt x="9056" y="15709"/>
                  <a:pt x="9327" y="15709"/>
                </a:cubicBezTo>
                <a:cubicBezTo>
                  <a:pt x="9463" y="15709"/>
                  <a:pt x="9586" y="15655"/>
                  <a:pt x="9674" y="15565"/>
                </a:cubicBezTo>
                <a:lnTo>
                  <a:pt x="10656" y="14583"/>
                </a:lnTo>
                <a:cubicBezTo>
                  <a:pt x="10745" y="14495"/>
                  <a:pt x="10800" y="14372"/>
                  <a:pt x="10800" y="14236"/>
                </a:cubicBezTo>
                <a:cubicBezTo>
                  <a:pt x="10800" y="13966"/>
                  <a:pt x="10580" y="13745"/>
                  <a:pt x="10309" y="13745"/>
                </a:cubicBezTo>
                <a:cubicBezTo>
                  <a:pt x="10174" y="13745"/>
                  <a:pt x="10051" y="13801"/>
                  <a:pt x="9962" y="13890"/>
                </a:cubicBezTo>
                <a:cubicBezTo>
                  <a:pt x="9962" y="13890"/>
                  <a:pt x="8980" y="14871"/>
                  <a:pt x="8980" y="14871"/>
                </a:cubicBezTo>
                <a:close/>
                <a:moveTo>
                  <a:pt x="11291" y="20415"/>
                </a:moveTo>
                <a:lnTo>
                  <a:pt x="982" y="10106"/>
                </a:lnTo>
                <a:lnTo>
                  <a:pt x="982" y="1473"/>
                </a:lnTo>
                <a:cubicBezTo>
                  <a:pt x="982" y="1202"/>
                  <a:pt x="1201" y="982"/>
                  <a:pt x="1473" y="982"/>
                </a:cubicBezTo>
                <a:lnTo>
                  <a:pt x="10106" y="982"/>
                </a:lnTo>
                <a:lnTo>
                  <a:pt x="20415" y="11291"/>
                </a:lnTo>
                <a:cubicBezTo>
                  <a:pt x="20415" y="11291"/>
                  <a:pt x="11291" y="20415"/>
                  <a:pt x="11291" y="20415"/>
                </a:cubicBezTo>
                <a:close/>
                <a:moveTo>
                  <a:pt x="21456" y="10944"/>
                </a:moveTo>
                <a:lnTo>
                  <a:pt x="10656" y="144"/>
                </a:lnTo>
                <a:cubicBezTo>
                  <a:pt x="10567" y="55"/>
                  <a:pt x="10445" y="0"/>
                  <a:pt x="10309" y="0"/>
                </a:cubicBezTo>
                <a:lnTo>
                  <a:pt x="1473" y="0"/>
                </a:lnTo>
                <a:cubicBezTo>
                  <a:pt x="660" y="0"/>
                  <a:pt x="0" y="660"/>
                  <a:pt x="0" y="1473"/>
                </a:cubicBezTo>
                <a:lnTo>
                  <a:pt x="0" y="10310"/>
                </a:lnTo>
                <a:cubicBezTo>
                  <a:pt x="0" y="10445"/>
                  <a:pt x="55" y="10567"/>
                  <a:pt x="144" y="10656"/>
                </a:cubicBezTo>
                <a:lnTo>
                  <a:pt x="10944" y="21456"/>
                </a:lnTo>
                <a:cubicBezTo>
                  <a:pt x="11033" y="21546"/>
                  <a:pt x="11155" y="21600"/>
                  <a:pt x="11291" y="21600"/>
                </a:cubicBezTo>
                <a:cubicBezTo>
                  <a:pt x="11427" y="21600"/>
                  <a:pt x="11549" y="21546"/>
                  <a:pt x="11638" y="21456"/>
                </a:cubicBezTo>
                <a:lnTo>
                  <a:pt x="21456" y="11638"/>
                </a:lnTo>
                <a:cubicBezTo>
                  <a:pt x="21545" y="11549"/>
                  <a:pt x="21600" y="11427"/>
                  <a:pt x="21600" y="11291"/>
                </a:cubicBezTo>
                <a:cubicBezTo>
                  <a:pt x="21600" y="11156"/>
                  <a:pt x="21545" y="11033"/>
                  <a:pt x="21456" y="10944"/>
                </a:cubicBezTo>
                <a:moveTo>
                  <a:pt x="11782" y="13255"/>
                </a:moveTo>
                <a:cubicBezTo>
                  <a:pt x="11917" y="13255"/>
                  <a:pt x="12040" y="13200"/>
                  <a:pt x="12129" y="13111"/>
                </a:cubicBezTo>
                <a:lnTo>
                  <a:pt x="14093" y="11147"/>
                </a:lnTo>
                <a:cubicBezTo>
                  <a:pt x="14182" y="11058"/>
                  <a:pt x="14236" y="10936"/>
                  <a:pt x="14236" y="10800"/>
                </a:cubicBezTo>
                <a:cubicBezTo>
                  <a:pt x="14236" y="10529"/>
                  <a:pt x="14017" y="10310"/>
                  <a:pt x="13745" y="10310"/>
                </a:cubicBezTo>
                <a:cubicBezTo>
                  <a:pt x="13610" y="10310"/>
                  <a:pt x="13487" y="10364"/>
                  <a:pt x="13398" y="10453"/>
                </a:cubicBezTo>
                <a:lnTo>
                  <a:pt x="11435" y="12417"/>
                </a:lnTo>
                <a:cubicBezTo>
                  <a:pt x="11346" y="12506"/>
                  <a:pt x="11291" y="12629"/>
                  <a:pt x="11291" y="12764"/>
                </a:cubicBezTo>
                <a:cubicBezTo>
                  <a:pt x="11291" y="13035"/>
                  <a:pt x="11510" y="13255"/>
                  <a:pt x="11782" y="13255"/>
                </a:cubicBezTo>
                <a:moveTo>
                  <a:pt x="4418" y="4909"/>
                </a:moveTo>
                <a:cubicBezTo>
                  <a:pt x="4147" y="4909"/>
                  <a:pt x="3927" y="4690"/>
                  <a:pt x="3927" y="4418"/>
                </a:cubicBezTo>
                <a:cubicBezTo>
                  <a:pt x="3927" y="4147"/>
                  <a:pt x="4147" y="3927"/>
                  <a:pt x="4418" y="3927"/>
                </a:cubicBezTo>
                <a:cubicBezTo>
                  <a:pt x="4690" y="3927"/>
                  <a:pt x="4909" y="4147"/>
                  <a:pt x="4909" y="4418"/>
                </a:cubicBezTo>
                <a:cubicBezTo>
                  <a:pt x="4909" y="4690"/>
                  <a:pt x="4690" y="4909"/>
                  <a:pt x="4418" y="4909"/>
                </a:cubicBezTo>
                <a:moveTo>
                  <a:pt x="4418" y="2945"/>
                </a:moveTo>
                <a:cubicBezTo>
                  <a:pt x="3605" y="2945"/>
                  <a:pt x="2945" y="3605"/>
                  <a:pt x="2945" y="4418"/>
                </a:cubicBezTo>
                <a:cubicBezTo>
                  <a:pt x="2945" y="5232"/>
                  <a:pt x="3605" y="5891"/>
                  <a:pt x="4418" y="5891"/>
                </a:cubicBezTo>
                <a:cubicBezTo>
                  <a:pt x="5231" y="5891"/>
                  <a:pt x="5891" y="5232"/>
                  <a:pt x="5891" y="4418"/>
                </a:cubicBezTo>
                <a:cubicBezTo>
                  <a:pt x="5891" y="3605"/>
                  <a:pt x="5231" y="2945"/>
                  <a:pt x="4418" y="2945"/>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 name="Shape">
            <a:extLst>
              <a:ext uri="{FF2B5EF4-FFF2-40B4-BE49-F238E27FC236}">
                <a16:creationId xmlns:a16="http://schemas.microsoft.com/office/drawing/2014/main" id="{05A9A616-DCB4-21AC-7EA7-9036223EF921}"/>
              </a:ext>
            </a:extLst>
          </p:cNvPr>
          <p:cNvSpPr/>
          <p:nvPr userDrawn="1"/>
        </p:nvSpPr>
        <p:spPr>
          <a:xfrm>
            <a:off x="8460247" y="4896015"/>
            <a:ext cx="292210" cy="292210"/>
          </a:xfrm>
          <a:custGeom>
            <a:avLst/>
            <a:gdLst/>
            <a:ahLst/>
            <a:cxnLst>
              <a:cxn ang="0">
                <a:pos x="wd2" y="hd2"/>
              </a:cxn>
              <a:cxn ang="5400000">
                <a:pos x="wd2" y="hd2"/>
              </a:cxn>
              <a:cxn ang="10800000">
                <a:pos x="wd2" y="hd2"/>
              </a:cxn>
              <a:cxn ang="16200000">
                <a:pos x="wd2" y="hd2"/>
              </a:cxn>
            </a:cxnLst>
            <a:rect l="0" t="0" r="r" b="b"/>
            <a:pathLst>
              <a:path w="21600" h="21600" extrusionOk="0">
                <a:moveTo>
                  <a:pt x="10309" y="17673"/>
                </a:moveTo>
                <a:cubicBezTo>
                  <a:pt x="10445" y="17673"/>
                  <a:pt x="10567" y="17618"/>
                  <a:pt x="10656" y="17529"/>
                </a:cubicBezTo>
                <a:lnTo>
                  <a:pt x="12620" y="15565"/>
                </a:lnTo>
                <a:cubicBezTo>
                  <a:pt x="12709" y="15477"/>
                  <a:pt x="12764" y="15354"/>
                  <a:pt x="12764" y="15218"/>
                </a:cubicBezTo>
                <a:cubicBezTo>
                  <a:pt x="12764" y="14947"/>
                  <a:pt x="12544" y="14728"/>
                  <a:pt x="12273" y="14728"/>
                </a:cubicBezTo>
                <a:cubicBezTo>
                  <a:pt x="12137" y="14728"/>
                  <a:pt x="12014" y="14782"/>
                  <a:pt x="11926" y="14871"/>
                </a:cubicBezTo>
                <a:lnTo>
                  <a:pt x="9962" y="16835"/>
                </a:lnTo>
                <a:cubicBezTo>
                  <a:pt x="9873" y="16924"/>
                  <a:pt x="9818" y="17046"/>
                  <a:pt x="9818" y="17183"/>
                </a:cubicBezTo>
                <a:cubicBezTo>
                  <a:pt x="9818" y="17453"/>
                  <a:pt x="10038" y="17673"/>
                  <a:pt x="10309" y="17673"/>
                </a:cubicBezTo>
                <a:moveTo>
                  <a:pt x="10309" y="20415"/>
                </a:moveTo>
                <a:lnTo>
                  <a:pt x="982" y="11088"/>
                </a:lnTo>
                <a:lnTo>
                  <a:pt x="982" y="4418"/>
                </a:lnTo>
                <a:cubicBezTo>
                  <a:pt x="982" y="4147"/>
                  <a:pt x="1201" y="3927"/>
                  <a:pt x="1473" y="3927"/>
                </a:cubicBezTo>
                <a:lnTo>
                  <a:pt x="8142" y="3927"/>
                </a:lnTo>
                <a:lnTo>
                  <a:pt x="17469" y="13255"/>
                </a:lnTo>
                <a:cubicBezTo>
                  <a:pt x="17469" y="13255"/>
                  <a:pt x="10309" y="20415"/>
                  <a:pt x="10309" y="20415"/>
                </a:cubicBezTo>
                <a:close/>
                <a:moveTo>
                  <a:pt x="8693" y="3090"/>
                </a:moveTo>
                <a:cubicBezTo>
                  <a:pt x="8604" y="3001"/>
                  <a:pt x="8481" y="2945"/>
                  <a:pt x="8345" y="2945"/>
                </a:cubicBezTo>
                <a:lnTo>
                  <a:pt x="1473" y="2945"/>
                </a:lnTo>
                <a:cubicBezTo>
                  <a:pt x="660" y="2945"/>
                  <a:pt x="0" y="3605"/>
                  <a:pt x="0" y="4418"/>
                </a:cubicBezTo>
                <a:lnTo>
                  <a:pt x="0" y="11291"/>
                </a:lnTo>
                <a:cubicBezTo>
                  <a:pt x="0" y="11427"/>
                  <a:pt x="55" y="11549"/>
                  <a:pt x="144" y="11638"/>
                </a:cubicBezTo>
                <a:lnTo>
                  <a:pt x="9962" y="21456"/>
                </a:lnTo>
                <a:cubicBezTo>
                  <a:pt x="10051" y="21546"/>
                  <a:pt x="10174" y="21600"/>
                  <a:pt x="10309" y="21600"/>
                </a:cubicBezTo>
                <a:cubicBezTo>
                  <a:pt x="10445" y="21600"/>
                  <a:pt x="10567" y="21546"/>
                  <a:pt x="10656" y="21456"/>
                </a:cubicBezTo>
                <a:lnTo>
                  <a:pt x="18511" y="13602"/>
                </a:lnTo>
                <a:cubicBezTo>
                  <a:pt x="18600" y="13513"/>
                  <a:pt x="18655" y="13390"/>
                  <a:pt x="18655" y="13255"/>
                </a:cubicBezTo>
                <a:cubicBezTo>
                  <a:pt x="18655" y="13119"/>
                  <a:pt x="18599" y="12997"/>
                  <a:pt x="18511" y="12908"/>
                </a:cubicBezTo>
                <a:cubicBezTo>
                  <a:pt x="18511" y="12908"/>
                  <a:pt x="8693" y="3090"/>
                  <a:pt x="8693" y="3090"/>
                </a:cubicBezTo>
                <a:close/>
                <a:moveTo>
                  <a:pt x="7855" y="15218"/>
                </a:moveTo>
                <a:cubicBezTo>
                  <a:pt x="7855" y="15490"/>
                  <a:pt x="8074" y="15709"/>
                  <a:pt x="8345" y="15709"/>
                </a:cubicBezTo>
                <a:cubicBezTo>
                  <a:pt x="8481" y="15709"/>
                  <a:pt x="8604" y="15655"/>
                  <a:pt x="8693" y="15565"/>
                </a:cubicBezTo>
                <a:lnTo>
                  <a:pt x="9183" y="15074"/>
                </a:lnTo>
                <a:cubicBezTo>
                  <a:pt x="9273" y="14986"/>
                  <a:pt x="9327" y="14863"/>
                  <a:pt x="9327" y="14728"/>
                </a:cubicBezTo>
                <a:cubicBezTo>
                  <a:pt x="9327" y="14456"/>
                  <a:pt x="9108" y="14236"/>
                  <a:pt x="8836" y="14236"/>
                </a:cubicBezTo>
                <a:cubicBezTo>
                  <a:pt x="8701" y="14236"/>
                  <a:pt x="8578" y="14291"/>
                  <a:pt x="8489" y="14381"/>
                </a:cubicBezTo>
                <a:lnTo>
                  <a:pt x="7998" y="14871"/>
                </a:lnTo>
                <a:cubicBezTo>
                  <a:pt x="7910" y="14961"/>
                  <a:pt x="7855" y="15083"/>
                  <a:pt x="7855" y="15218"/>
                </a:cubicBezTo>
                <a:moveTo>
                  <a:pt x="21456" y="9962"/>
                </a:moveTo>
                <a:lnTo>
                  <a:pt x="11638" y="144"/>
                </a:lnTo>
                <a:cubicBezTo>
                  <a:pt x="11549" y="55"/>
                  <a:pt x="11427" y="0"/>
                  <a:pt x="11291" y="0"/>
                </a:cubicBezTo>
                <a:lnTo>
                  <a:pt x="4418" y="0"/>
                </a:lnTo>
                <a:cubicBezTo>
                  <a:pt x="3605" y="0"/>
                  <a:pt x="2945" y="660"/>
                  <a:pt x="2945" y="1473"/>
                </a:cubicBezTo>
                <a:cubicBezTo>
                  <a:pt x="2945" y="1744"/>
                  <a:pt x="3165" y="1964"/>
                  <a:pt x="3436" y="1964"/>
                </a:cubicBezTo>
                <a:cubicBezTo>
                  <a:pt x="3708" y="1964"/>
                  <a:pt x="3927" y="1744"/>
                  <a:pt x="3927" y="1473"/>
                </a:cubicBezTo>
                <a:cubicBezTo>
                  <a:pt x="3927" y="1202"/>
                  <a:pt x="4147" y="982"/>
                  <a:pt x="4418" y="982"/>
                </a:cubicBezTo>
                <a:lnTo>
                  <a:pt x="11088" y="982"/>
                </a:lnTo>
                <a:lnTo>
                  <a:pt x="20415" y="10310"/>
                </a:lnTo>
                <a:lnTo>
                  <a:pt x="19289" y="11435"/>
                </a:lnTo>
                <a:cubicBezTo>
                  <a:pt x="19201" y="11524"/>
                  <a:pt x="19145" y="11646"/>
                  <a:pt x="19145" y="11782"/>
                </a:cubicBezTo>
                <a:cubicBezTo>
                  <a:pt x="19145" y="12053"/>
                  <a:pt x="19366" y="12273"/>
                  <a:pt x="19636" y="12273"/>
                </a:cubicBezTo>
                <a:cubicBezTo>
                  <a:pt x="19772" y="12273"/>
                  <a:pt x="19895" y="12218"/>
                  <a:pt x="19983" y="12129"/>
                </a:cubicBezTo>
                <a:lnTo>
                  <a:pt x="21456" y="10656"/>
                </a:lnTo>
                <a:cubicBezTo>
                  <a:pt x="21545" y="10567"/>
                  <a:pt x="21600" y="10445"/>
                  <a:pt x="21600" y="10310"/>
                </a:cubicBezTo>
                <a:cubicBezTo>
                  <a:pt x="21600" y="10174"/>
                  <a:pt x="21545" y="10051"/>
                  <a:pt x="21456" y="9962"/>
                </a:cubicBezTo>
                <a:moveTo>
                  <a:pt x="10309" y="13745"/>
                </a:moveTo>
                <a:cubicBezTo>
                  <a:pt x="10445" y="13745"/>
                  <a:pt x="10567" y="13691"/>
                  <a:pt x="10656" y="13602"/>
                </a:cubicBezTo>
                <a:lnTo>
                  <a:pt x="11638" y="12620"/>
                </a:lnTo>
                <a:cubicBezTo>
                  <a:pt x="11727" y="12531"/>
                  <a:pt x="11782" y="12408"/>
                  <a:pt x="11782" y="12273"/>
                </a:cubicBezTo>
                <a:cubicBezTo>
                  <a:pt x="11782" y="12002"/>
                  <a:pt x="11562" y="11782"/>
                  <a:pt x="11291" y="11782"/>
                </a:cubicBezTo>
                <a:cubicBezTo>
                  <a:pt x="11156" y="11782"/>
                  <a:pt x="11033" y="11837"/>
                  <a:pt x="10944" y="11926"/>
                </a:cubicBezTo>
                <a:lnTo>
                  <a:pt x="9962" y="12908"/>
                </a:lnTo>
                <a:cubicBezTo>
                  <a:pt x="9873" y="12997"/>
                  <a:pt x="9818" y="13119"/>
                  <a:pt x="9818" y="13255"/>
                </a:cubicBezTo>
                <a:cubicBezTo>
                  <a:pt x="9818" y="13526"/>
                  <a:pt x="10038" y="13745"/>
                  <a:pt x="10309" y="13745"/>
                </a:cubicBezTo>
                <a:moveTo>
                  <a:pt x="4418" y="7855"/>
                </a:moveTo>
                <a:cubicBezTo>
                  <a:pt x="4147" y="7855"/>
                  <a:pt x="3927" y="7635"/>
                  <a:pt x="3927" y="7364"/>
                </a:cubicBezTo>
                <a:cubicBezTo>
                  <a:pt x="3927" y="7093"/>
                  <a:pt x="4147" y="6873"/>
                  <a:pt x="4418" y="6873"/>
                </a:cubicBezTo>
                <a:cubicBezTo>
                  <a:pt x="4690" y="6873"/>
                  <a:pt x="4909" y="7093"/>
                  <a:pt x="4909" y="7364"/>
                </a:cubicBezTo>
                <a:cubicBezTo>
                  <a:pt x="4909" y="7635"/>
                  <a:pt x="4690" y="7855"/>
                  <a:pt x="4418" y="7855"/>
                </a:cubicBezTo>
                <a:moveTo>
                  <a:pt x="4418" y="5891"/>
                </a:moveTo>
                <a:cubicBezTo>
                  <a:pt x="3605" y="5891"/>
                  <a:pt x="2945" y="6551"/>
                  <a:pt x="2945" y="7364"/>
                </a:cubicBezTo>
                <a:cubicBezTo>
                  <a:pt x="2945" y="8177"/>
                  <a:pt x="3605" y="8837"/>
                  <a:pt x="4418" y="8837"/>
                </a:cubicBezTo>
                <a:cubicBezTo>
                  <a:pt x="5232" y="8837"/>
                  <a:pt x="5891" y="8177"/>
                  <a:pt x="5891" y="7364"/>
                </a:cubicBezTo>
                <a:cubicBezTo>
                  <a:pt x="5891" y="6551"/>
                  <a:pt x="5232" y="5891"/>
                  <a:pt x="4418" y="5891"/>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 name="Shape">
            <a:extLst>
              <a:ext uri="{FF2B5EF4-FFF2-40B4-BE49-F238E27FC236}">
                <a16:creationId xmlns:a16="http://schemas.microsoft.com/office/drawing/2014/main" id="{E88324FB-47BA-1C20-A48D-58953314C97E}"/>
              </a:ext>
            </a:extLst>
          </p:cNvPr>
          <p:cNvSpPr/>
          <p:nvPr userDrawn="1"/>
        </p:nvSpPr>
        <p:spPr>
          <a:xfrm>
            <a:off x="630338" y="2106734"/>
            <a:ext cx="292210" cy="292210"/>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0" name="Shape">
            <a:extLst>
              <a:ext uri="{FF2B5EF4-FFF2-40B4-BE49-F238E27FC236}">
                <a16:creationId xmlns:a16="http://schemas.microsoft.com/office/drawing/2014/main" id="{2A8E7ADF-0930-9EA8-41D0-58D5088680D3}"/>
              </a:ext>
            </a:extLst>
          </p:cNvPr>
          <p:cNvSpPr/>
          <p:nvPr userDrawn="1"/>
        </p:nvSpPr>
        <p:spPr>
          <a:xfrm>
            <a:off x="1188194" y="2106734"/>
            <a:ext cx="292210" cy="2922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4236" y="16752"/>
                </a:moveTo>
                <a:cubicBezTo>
                  <a:pt x="14001" y="16887"/>
                  <a:pt x="13921" y="17188"/>
                  <a:pt x="14057" y="17422"/>
                </a:cubicBezTo>
                <a:cubicBezTo>
                  <a:pt x="14192" y="17658"/>
                  <a:pt x="14493" y="17738"/>
                  <a:pt x="14727" y="17602"/>
                </a:cubicBezTo>
                <a:cubicBezTo>
                  <a:pt x="14962" y="17467"/>
                  <a:pt x="15042" y="17167"/>
                  <a:pt x="14907" y="16932"/>
                </a:cubicBezTo>
                <a:cubicBezTo>
                  <a:pt x="14771" y="16697"/>
                  <a:pt x="14472" y="16617"/>
                  <a:pt x="14236" y="16752"/>
                </a:cubicBezTo>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5218" y="10309"/>
                </a:moveTo>
                <a:lnTo>
                  <a:pt x="12694" y="10309"/>
                </a:lnTo>
                <a:cubicBezTo>
                  <a:pt x="12515" y="9624"/>
                  <a:pt x="11978" y="9084"/>
                  <a:pt x="11291" y="8906"/>
                </a:cubicBezTo>
                <a:lnTo>
                  <a:pt x="11291" y="3436"/>
                </a:lnTo>
                <a:cubicBezTo>
                  <a:pt x="11291" y="3166"/>
                  <a:pt x="11071" y="2945"/>
                  <a:pt x="10800" y="2945"/>
                </a:cubicBezTo>
                <a:cubicBezTo>
                  <a:pt x="10529" y="2945"/>
                  <a:pt x="10309" y="3166"/>
                  <a:pt x="10309" y="3436"/>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5218" y="11291"/>
                </a:lnTo>
                <a:cubicBezTo>
                  <a:pt x="15489" y="11291"/>
                  <a:pt x="15709" y="11072"/>
                  <a:pt x="15709" y="10800"/>
                </a:cubicBezTo>
                <a:cubicBezTo>
                  <a:pt x="15709" y="10529"/>
                  <a:pt x="15489" y="10309"/>
                  <a:pt x="15218" y="10309"/>
                </a:cubicBezTo>
                <a:moveTo>
                  <a:pt x="16932" y="6693"/>
                </a:moveTo>
                <a:cubicBezTo>
                  <a:pt x="16697" y="6829"/>
                  <a:pt x="16616" y="7129"/>
                  <a:pt x="16752" y="7364"/>
                </a:cubicBezTo>
                <a:cubicBezTo>
                  <a:pt x="16887" y="7599"/>
                  <a:pt x="17188" y="7679"/>
                  <a:pt x="17422" y="7543"/>
                </a:cubicBezTo>
                <a:cubicBezTo>
                  <a:pt x="17657" y="7408"/>
                  <a:pt x="17737" y="7108"/>
                  <a:pt x="17602" y="6873"/>
                </a:cubicBezTo>
                <a:cubicBezTo>
                  <a:pt x="17467" y="6638"/>
                  <a:pt x="17166" y="6557"/>
                  <a:pt x="16932" y="6693"/>
                </a:cubicBezTo>
                <a:moveTo>
                  <a:pt x="10800" y="17673"/>
                </a:moveTo>
                <a:cubicBezTo>
                  <a:pt x="10529" y="17673"/>
                  <a:pt x="10309" y="17893"/>
                  <a:pt x="10309" y="18164"/>
                </a:cubicBezTo>
                <a:cubicBezTo>
                  <a:pt x="10309" y="18435"/>
                  <a:pt x="10529" y="18655"/>
                  <a:pt x="10800" y="18655"/>
                </a:cubicBezTo>
                <a:cubicBezTo>
                  <a:pt x="11071" y="18655"/>
                  <a:pt x="11291" y="18435"/>
                  <a:pt x="11291" y="18164"/>
                </a:cubicBezTo>
                <a:cubicBezTo>
                  <a:pt x="11291" y="17893"/>
                  <a:pt x="11071" y="17673"/>
                  <a:pt x="10800" y="17673"/>
                </a:cubicBezTo>
                <a:moveTo>
                  <a:pt x="17422" y="14057"/>
                </a:moveTo>
                <a:cubicBezTo>
                  <a:pt x="17188" y="13921"/>
                  <a:pt x="16887" y="14001"/>
                  <a:pt x="16752" y="14236"/>
                </a:cubicBezTo>
                <a:cubicBezTo>
                  <a:pt x="16616" y="14472"/>
                  <a:pt x="16697" y="14772"/>
                  <a:pt x="16932" y="14907"/>
                </a:cubicBezTo>
                <a:cubicBezTo>
                  <a:pt x="17166" y="15043"/>
                  <a:pt x="17467" y="14962"/>
                  <a:pt x="17602" y="14727"/>
                </a:cubicBezTo>
                <a:cubicBezTo>
                  <a:pt x="17737" y="14492"/>
                  <a:pt x="17657" y="14192"/>
                  <a:pt x="17422" y="14057"/>
                </a:cubicBezTo>
                <a:moveTo>
                  <a:pt x="4668" y="6693"/>
                </a:moveTo>
                <a:cubicBezTo>
                  <a:pt x="4433" y="6557"/>
                  <a:pt x="4133" y="6638"/>
                  <a:pt x="3998" y="6873"/>
                </a:cubicBezTo>
                <a:cubicBezTo>
                  <a:pt x="3863" y="7108"/>
                  <a:pt x="3942" y="7408"/>
                  <a:pt x="4178" y="7543"/>
                </a:cubicBezTo>
                <a:cubicBezTo>
                  <a:pt x="4412" y="7679"/>
                  <a:pt x="4713" y="7599"/>
                  <a:pt x="4848" y="7364"/>
                </a:cubicBezTo>
                <a:cubicBezTo>
                  <a:pt x="4984" y="7129"/>
                  <a:pt x="4903" y="6829"/>
                  <a:pt x="4668" y="6693"/>
                </a:cubicBezTo>
                <a:moveTo>
                  <a:pt x="14236" y="4848"/>
                </a:moveTo>
                <a:cubicBezTo>
                  <a:pt x="14472" y="4984"/>
                  <a:pt x="14771" y="4903"/>
                  <a:pt x="14907" y="4669"/>
                </a:cubicBezTo>
                <a:cubicBezTo>
                  <a:pt x="15042" y="4434"/>
                  <a:pt x="14962" y="4134"/>
                  <a:pt x="14727" y="3998"/>
                </a:cubicBezTo>
                <a:cubicBezTo>
                  <a:pt x="14493" y="3863"/>
                  <a:pt x="14192" y="3943"/>
                  <a:pt x="14057" y="4178"/>
                </a:cubicBezTo>
                <a:cubicBezTo>
                  <a:pt x="13921" y="4412"/>
                  <a:pt x="14001" y="4713"/>
                  <a:pt x="14236" y="4848"/>
                </a:cubicBezTo>
                <a:moveTo>
                  <a:pt x="3436" y="10309"/>
                </a:moveTo>
                <a:cubicBezTo>
                  <a:pt x="3166" y="10309"/>
                  <a:pt x="2945" y="10529"/>
                  <a:pt x="2945" y="10800"/>
                </a:cubicBezTo>
                <a:cubicBezTo>
                  <a:pt x="2945" y="11072"/>
                  <a:pt x="3166" y="11291"/>
                  <a:pt x="3436" y="11291"/>
                </a:cubicBezTo>
                <a:cubicBezTo>
                  <a:pt x="3707" y="11291"/>
                  <a:pt x="3927" y="11072"/>
                  <a:pt x="3927" y="10800"/>
                </a:cubicBezTo>
                <a:cubicBezTo>
                  <a:pt x="3927" y="10529"/>
                  <a:pt x="3707" y="10309"/>
                  <a:pt x="3436" y="10309"/>
                </a:cubicBezTo>
                <a:moveTo>
                  <a:pt x="6873" y="3998"/>
                </a:moveTo>
                <a:cubicBezTo>
                  <a:pt x="6638" y="4134"/>
                  <a:pt x="6558" y="4434"/>
                  <a:pt x="6693" y="4669"/>
                </a:cubicBezTo>
                <a:cubicBezTo>
                  <a:pt x="6829" y="4903"/>
                  <a:pt x="7129" y="4984"/>
                  <a:pt x="7364" y="4848"/>
                </a:cubicBezTo>
                <a:cubicBezTo>
                  <a:pt x="7599" y="4713"/>
                  <a:pt x="7679" y="4412"/>
                  <a:pt x="7543" y="4178"/>
                </a:cubicBezTo>
                <a:cubicBezTo>
                  <a:pt x="7408" y="3943"/>
                  <a:pt x="7108" y="3863"/>
                  <a:pt x="6873" y="3998"/>
                </a:cubicBezTo>
                <a:moveTo>
                  <a:pt x="4178" y="14057"/>
                </a:moveTo>
                <a:cubicBezTo>
                  <a:pt x="3942" y="14192"/>
                  <a:pt x="3863" y="14492"/>
                  <a:pt x="3998" y="14727"/>
                </a:cubicBezTo>
                <a:cubicBezTo>
                  <a:pt x="4133" y="14962"/>
                  <a:pt x="4433" y="15043"/>
                  <a:pt x="4668" y="14907"/>
                </a:cubicBezTo>
                <a:cubicBezTo>
                  <a:pt x="4903" y="14772"/>
                  <a:pt x="4984" y="14472"/>
                  <a:pt x="4848" y="14236"/>
                </a:cubicBezTo>
                <a:cubicBezTo>
                  <a:pt x="4713" y="14001"/>
                  <a:pt x="4412" y="13921"/>
                  <a:pt x="4178" y="14057"/>
                </a:cubicBezTo>
                <a:moveTo>
                  <a:pt x="7364" y="16752"/>
                </a:moveTo>
                <a:cubicBezTo>
                  <a:pt x="7129" y="16617"/>
                  <a:pt x="6829" y="16697"/>
                  <a:pt x="6693" y="16932"/>
                </a:cubicBezTo>
                <a:cubicBezTo>
                  <a:pt x="6558" y="17167"/>
                  <a:pt x="6638" y="17467"/>
                  <a:pt x="6873" y="17602"/>
                </a:cubicBezTo>
                <a:cubicBezTo>
                  <a:pt x="7108" y="17738"/>
                  <a:pt x="7408" y="17658"/>
                  <a:pt x="7543" y="17422"/>
                </a:cubicBezTo>
                <a:cubicBezTo>
                  <a:pt x="7679" y="17188"/>
                  <a:pt x="7599" y="16887"/>
                  <a:pt x="7364" y="16752"/>
                </a:cubicBezTo>
                <a:moveTo>
                  <a:pt x="18164" y="10309"/>
                </a:moveTo>
                <a:cubicBezTo>
                  <a:pt x="17893" y="10309"/>
                  <a:pt x="17673" y="10529"/>
                  <a:pt x="17673" y="10800"/>
                </a:cubicBezTo>
                <a:cubicBezTo>
                  <a:pt x="17673" y="11072"/>
                  <a:pt x="17893" y="11291"/>
                  <a:pt x="18164" y="11291"/>
                </a:cubicBezTo>
                <a:cubicBezTo>
                  <a:pt x="18434" y="11291"/>
                  <a:pt x="18655" y="11072"/>
                  <a:pt x="18655" y="10800"/>
                </a:cubicBezTo>
                <a:cubicBezTo>
                  <a:pt x="18655" y="10529"/>
                  <a:pt x="18434" y="10309"/>
                  <a:pt x="18164" y="10309"/>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1" name="Shape">
            <a:extLst>
              <a:ext uri="{FF2B5EF4-FFF2-40B4-BE49-F238E27FC236}">
                <a16:creationId xmlns:a16="http://schemas.microsoft.com/office/drawing/2014/main" id="{10A2E756-400D-441A-788F-836967E978B7}"/>
              </a:ext>
            </a:extLst>
          </p:cNvPr>
          <p:cNvSpPr/>
          <p:nvPr userDrawn="1"/>
        </p:nvSpPr>
        <p:spPr>
          <a:xfrm>
            <a:off x="1746050" y="2106734"/>
            <a:ext cx="292210" cy="292210"/>
          </a:xfrm>
          <a:custGeom>
            <a:avLst/>
            <a:gdLst/>
            <a:ahLst/>
            <a:cxnLst>
              <a:cxn ang="0">
                <a:pos x="wd2" y="hd2"/>
              </a:cxn>
              <a:cxn ang="5400000">
                <a:pos x="wd2" y="hd2"/>
              </a:cxn>
              <a:cxn ang="10800000">
                <a:pos x="wd2" y="hd2"/>
              </a:cxn>
              <a:cxn ang="16200000">
                <a:pos x="wd2" y="hd2"/>
              </a:cxn>
            </a:cxnLst>
            <a:rect l="0" t="0" r="r" b="b"/>
            <a:pathLst>
              <a:path w="21600" h="21600" extrusionOk="0">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4236" y="10309"/>
                </a:moveTo>
                <a:lnTo>
                  <a:pt x="12694" y="10309"/>
                </a:lnTo>
                <a:cubicBezTo>
                  <a:pt x="12516" y="9622"/>
                  <a:pt x="11979" y="9084"/>
                  <a:pt x="11291" y="8906"/>
                </a:cubicBezTo>
                <a:lnTo>
                  <a:pt x="11291" y="5400"/>
                </a:lnTo>
                <a:cubicBezTo>
                  <a:pt x="11291" y="5129"/>
                  <a:pt x="11071" y="4909"/>
                  <a:pt x="10800" y="4909"/>
                </a:cubicBezTo>
                <a:cubicBezTo>
                  <a:pt x="10529" y="4909"/>
                  <a:pt x="10309" y="5129"/>
                  <a:pt x="10309" y="5400"/>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4236" y="11291"/>
                </a:lnTo>
                <a:cubicBezTo>
                  <a:pt x="14507" y="11291"/>
                  <a:pt x="14727" y="11072"/>
                  <a:pt x="14727" y="10800"/>
                </a:cubicBezTo>
                <a:cubicBezTo>
                  <a:pt x="14727" y="10529"/>
                  <a:pt x="14507" y="10309"/>
                  <a:pt x="14236" y="10309"/>
                </a:cubicBezTo>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0800" y="18655"/>
                </a:moveTo>
                <a:cubicBezTo>
                  <a:pt x="6462" y="18655"/>
                  <a:pt x="2945" y="15138"/>
                  <a:pt x="2945" y="10800"/>
                </a:cubicBezTo>
                <a:cubicBezTo>
                  <a:pt x="2945" y="6462"/>
                  <a:pt x="6462" y="2945"/>
                  <a:pt x="10800" y="2945"/>
                </a:cubicBezTo>
                <a:cubicBezTo>
                  <a:pt x="15138" y="2945"/>
                  <a:pt x="18655" y="6462"/>
                  <a:pt x="18655" y="10800"/>
                </a:cubicBezTo>
                <a:cubicBezTo>
                  <a:pt x="18655" y="15138"/>
                  <a:pt x="15138" y="18655"/>
                  <a:pt x="10800" y="18655"/>
                </a:cubicBezTo>
                <a:moveTo>
                  <a:pt x="10800" y="1964"/>
                </a:moveTo>
                <a:cubicBezTo>
                  <a:pt x="5920" y="1964"/>
                  <a:pt x="1964" y="5920"/>
                  <a:pt x="1964" y="10800"/>
                </a:cubicBezTo>
                <a:cubicBezTo>
                  <a:pt x="1964" y="15680"/>
                  <a:pt x="5920" y="19636"/>
                  <a:pt x="10800" y="19636"/>
                </a:cubicBezTo>
                <a:cubicBezTo>
                  <a:pt x="15680" y="19636"/>
                  <a:pt x="19636" y="15680"/>
                  <a:pt x="19636" y="10800"/>
                </a:cubicBezTo>
                <a:cubicBezTo>
                  <a:pt x="19636" y="5920"/>
                  <a:pt x="15680" y="1964"/>
                  <a:pt x="10800" y="1964"/>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2" name="Shape">
            <a:extLst>
              <a:ext uri="{FF2B5EF4-FFF2-40B4-BE49-F238E27FC236}">
                <a16:creationId xmlns:a16="http://schemas.microsoft.com/office/drawing/2014/main" id="{2D0026B7-F804-DA58-1EFB-2E8E8949A307}"/>
              </a:ext>
            </a:extLst>
          </p:cNvPr>
          <p:cNvSpPr/>
          <p:nvPr userDrawn="1"/>
        </p:nvSpPr>
        <p:spPr>
          <a:xfrm>
            <a:off x="2343753" y="2106734"/>
            <a:ext cx="212517" cy="292210"/>
          </a:xfrm>
          <a:custGeom>
            <a:avLst/>
            <a:gdLst/>
            <a:ahLst/>
            <a:cxnLst>
              <a:cxn ang="0">
                <a:pos x="wd2" y="hd2"/>
              </a:cxn>
              <a:cxn ang="5400000">
                <a:pos x="wd2" y="hd2"/>
              </a:cxn>
              <a:cxn ang="10800000">
                <a:pos x="wd2" y="hd2"/>
              </a:cxn>
              <a:cxn ang="16200000">
                <a:pos x="wd2" y="hd2"/>
              </a:cxn>
            </a:cxnLst>
            <a:rect l="0" t="0" r="r" b="b"/>
            <a:pathLst>
              <a:path w="21600" h="21600" extrusionOk="0">
                <a:moveTo>
                  <a:pt x="20250" y="19636"/>
                </a:moveTo>
                <a:cubicBezTo>
                  <a:pt x="20250" y="20178"/>
                  <a:pt x="19645" y="20618"/>
                  <a:pt x="18900" y="20618"/>
                </a:cubicBezTo>
                <a:lnTo>
                  <a:pt x="2700" y="20618"/>
                </a:lnTo>
                <a:cubicBezTo>
                  <a:pt x="1955" y="20618"/>
                  <a:pt x="1350" y="20178"/>
                  <a:pt x="1350" y="19636"/>
                </a:cubicBezTo>
                <a:lnTo>
                  <a:pt x="1350" y="10800"/>
                </a:lnTo>
                <a:cubicBezTo>
                  <a:pt x="1350" y="10258"/>
                  <a:pt x="1955" y="9818"/>
                  <a:pt x="2700" y="9818"/>
                </a:cubicBezTo>
                <a:lnTo>
                  <a:pt x="18900" y="9818"/>
                </a:lnTo>
                <a:cubicBezTo>
                  <a:pt x="19645" y="9818"/>
                  <a:pt x="20250" y="10258"/>
                  <a:pt x="20250" y="10800"/>
                </a:cubicBezTo>
                <a:cubicBezTo>
                  <a:pt x="20250" y="10800"/>
                  <a:pt x="20250" y="19636"/>
                  <a:pt x="20250" y="19636"/>
                </a:cubicBezTo>
                <a:close/>
                <a:moveTo>
                  <a:pt x="4050" y="5891"/>
                </a:moveTo>
                <a:cubicBezTo>
                  <a:pt x="4050" y="3180"/>
                  <a:pt x="7072" y="982"/>
                  <a:pt x="10800" y="982"/>
                </a:cubicBezTo>
                <a:cubicBezTo>
                  <a:pt x="14528" y="982"/>
                  <a:pt x="17550" y="3180"/>
                  <a:pt x="17550" y="5891"/>
                </a:cubicBezTo>
                <a:lnTo>
                  <a:pt x="17550" y="8836"/>
                </a:lnTo>
                <a:lnTo>
                  <a:pt x="4050" y="8836"/>
                </a:lnTo>
                <a:cubicBezTo>
                  <a:pt x="4050" y="8836"/>
                  <a:pt x="4050" y="5891"/>
                  <a:pt x="4050" y="5891"/>
                </a:cubicBezTo>
                <a:close/>
                <a:moveTo>
                  <a:pt x="18900" y="8836"/>
                </a:moveTo>
                <a:lnTo>
                  <a:pt x="18900" y="5891"/>
                </a:lnTo>
                <a:cubicBezTo>
                  <a:pt x="18900" y="2638"/>
                  <a:pt x="15273" y="0"/>
                  <a:pt x="10800" y="0"/>
                </a:cubicBezTo>
                <a:cubicBezTo>
                  <a:pt x="6327" y="0"/>
                  <a:pt x="2700" y="2638"/>
                  <a:pt x="2700" y="5891"/>
                </a:cubicBezTo>
                <a:lnTo>
                  <a:pt x="2700" y="8836"/>
                </a:lnTo>
                <a:cubicBezTo>
                  <a:pt x="1209" y="8836"/>
                  <a:pt x="0" y="9716"/>
                  <a:pt x="0" y="10800"/>
                </a:cubicBezTo>
                <a:lnTo>
                  <a:pt x="0" y="19636"/>
                </a:lnTo>
                <a:cubicBezTo>
                  <a:pt x="0" y="20721"/>
                  <a:pt x="1209" y="21600"/>
                  <a:pt x="2700" y="21600"/>
                </a:cubicBezTo>
                <a:lnTo>
                  <a:pt x="18900" y="21600"/>
                </a:lnTo>
                <a:cubicBezTo>
                  <a:pt x="20391" y="21600"/>
                  <a:pt x="21600" y="20721"/>
                  <a:pt x="21600" y="19636"/>
                </a:cubicBezTo>
                <a:lnTo>
                  <a:pt x="21600" y="10800"/>
                </a:lnTo>
                <a:cubicBezTo>
                  <a:pt x="21600" y="9716"/>
                  <a:pt x="20391" y="8836"/>
                  <a:pt x="18900" y="8836"/>
                </a:cubicBezTo>
                <a:moveTo>
                  <a:pt x="11475" y="15573"/>
                </a:moveTo>
                <a:lnTo>
                  <a:pt x="11475" y="16200"/>
                </a:lnTo>
                <a:cubicBezTo>
                  <a:pt x="11475" y="16472"/>
                  <a:pt x="11172" y="16691"/>
                  <a:pt x="10800" y="16691"/>
                </a:cubicBezTo>
                <a:cubicBezTo>
                  <a:pt x="10428" y="16691"/>
                  <a:pt x="10125" y="16472"/>
                  <a:pt x="10125" y="16200"/>
                </a:cubicBezTo>
                <a:lnTo>
                  <a:pt x="10125" y="15573"/>
                </a:lnTo>
                <a:cubicBezTo>
                  <a:pt x="9723" y="15403"/>
                  <a:pt x="9450" y="15090"/>
                  <a:pt x="9450" y="14727"/>
                </a:cubicBezTo>
                <a:cubicBezTo>
                  <a:pt x="9450" y="14186"/>
                  <a:pt x="10055" y="13745"/>
                  <a:pt x="10800" y="13745"/>
                </a:cubicBezTo>
                <a:cubicBezTo>
                  <a:pt x="11545" y="13745"/>
                  <a:pt x="12150" y="14186"/>
                  <a:pt x="12150" y="14727"/>
                </a:cubicBezTo>
                <a:cubicBezTo>
                  <a:pt x="12150" y="15090"/>
                  <a:pt x="11876" y="15403"/>
                  <a:pt x="11475" y="15573"/>
                </a:cubicBezTo>
                <a:moveTo>
                  <a:pt x="10800" y="12764"/>
                </a:moveTo>
                <a:cubicBezTo>
                  <a:pt x="9309" y="12764"/>
                  <a:pt x="8100" y="13643"/>
                  <a:pt x="8100" y="14727"/>
                </a:cubicBezTo>
                <a:cubicBezTo>
                  <a:pt x="8100" y="15232"/>
                  <a:pt x="8369" y="15687"/>
                  <a:pt x="8798" y="16034"/>
                </a:cubicBezTo>
                <a:cubicBezTo>
                  <a:pt x="8789" y="16089"/>
                  <a:pt x="8775" y="16144"/>
                  <a:pt x="8775" y="16200"/>
                </a:cubicBezTo>
                <a:cubicBezTo>
                  <a:pt x="8775" y="17014"/>
                  <a:pt x="9681" y="17673"/>
                  <a:pt x="10800" y="17673"/>
                </a:cubicBezTo>
                <a:cubicBezTo>
                  <a:pt x="11919" y="17673"/>
                  <a:pt x="12825" y="17014"/>
                  <a:pt x="12825" y="16200"/>
                </a:cubicBezTo>
                <a:cubicBezTo>
                  <a:pt x="12825" y="16144"/>
                  <a:pt x="12810" y="16089"/>
                  <a:pt x="12802" y="16034"/>
                </a:cubicBezTo>
                <a:cubicBezTo>
                  <a:pt x="13231" y="15686"/>
                  <a:pt x="13500" y="15232"/>
                  <a:pt x="13500" y="14727"/>
                </a:cubicBezTo>
                <a:cubicBezTo>
                  <a:pt x="13500" y="13643"/>
                  <a:pt x="12291" y="12764"/>
                  <a:pt x="10800" y="12764"/>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3" name="Shape">
            <a:extLst>
              <a:ext uri="{FF2B5EF4-FFF2-40B4-BE49-F238E27FC236}">
                <a16:creationId xmlns:a16="http://schemas.microsoft.com/office/drawing/2014/main" id="{9320D2E0-229E-1269-C128-206DFA6E5C2A}"/>
              </a:ext>
            </a:extLst>
          </p:cNvPr>
          <p:cNvSpPr/>
          <p:nvPr userDrawn="1"/>
        </p:nvSpPr>
        <p:spPr>
          <a:xfrm>
            <a:off x="2901609" y="2106734"/>
            <a:ext cx="212517" cy="292210"/>
          </a:xfrm>
          <a:custGeom>
            <a:avLst/>
            <a:gdLst/>
            <a:ahLst/>
            <a:cxnLst>
              <a:cxn ang="0">
                <a:pos x="wd2" y="hd2"/>
              </a:cxn>
              <a:cxn ang="5400000">
                <a:pos x="wd2" y="hd2"/>
              </a:cxn>
              <a:cxn ang="10800000">
                <a:pos x="wd2" y="hd2"/>
              </a:cxn>
              <a:cxn ang="16200000">
                <a:pos x="wd2" y="hd2"/>
              </a:cxn>
            </a:cxnLst>
            <a:rect l="0" t="0" r="r" b="b"/>
            <a:pathLst>
              <a:path w="21600" h="21600" extrusionOk="0">
                <a:moveTo>
                  <a:pt x="11475" y="15573"/>
                </a:moveTo>
                <a:lnTo>
                  <a:pt x="11475" y="16200"/>
                </a:lnTo>
                <a:cubicBezTo>
                  <a:pt x="11475" y="16471"/>
                  <a:pt x="11172" y="16691"/>
                  <a:pt x="10800" y="16691"/>
                </a:cubicBezTo>
                <a:cubicBezTo>
                  <a:pt x="10428" y="16691"/>
                  <a:pt x="10125" y="16471"/>
                  <a:pt x="10125" y="16200"/>
                </a:cubicBezTo>
                <a:lnTo>
                  <a:pt x="10125" y="15573"/>
                </a:lnTo>
                <a:cubicBezTo>
                  <a:pt x="9723" y="15403"/>
                  <a:pt x="9450" y="15090"/>
                  <a:pt x="9450" y="14727"/>
                </a:cubicBezTo>
                <a:cubicBezTo>
                  <a:pt x="9450" y="14185"/>
                  <a:pt x="10055" y="13745"/>
                  <a:pt x="10800" y="13745"/>
                </a:cubicBezTo>
                <a:cubicBezTo>
                  <a:pt x="11545" y="13745"/>
                  <a:pt x="12150" y="14185"/>
                  <a:pt x="12150" y="14727"/>
                </a:cubicBezTo>
                <a:cubicBezTo>
                  <a:pt x="12150" y="15090"/>
                  <a:pt x="11876" y="15403"/>
                  <a:pt x="11475" y="15573"/>
                </a:cubicBezTo>
                <a:moveTo>
                  <a:pt x="10800" y="12764"/>
                </a:moveTo>
                <a:cubicBezTo>
                  <a:pt x="9309" y="12764"/>
                  <a:pt x="8100" y="13643"/>
                  <a:pt x="8100" y="14727"/>
                </a:cubicBezTo>
                <a:cubicBezTo>
                  <a:pt x="8100" y="15232"/>
                  <a:pt x="8369" y="15686"/>
                  <a:pt x="8798" y="16034"/>
                </a:cubicBezTo>
                <a:cubicBezTo>
                  <a:pt x="8789" y="16089"/>
                  <a:pt x="8775" y="16143"/>
                  <a:pt x="8775" y="16200"/>
                </a:cubicBezTo>
                <a:cubicBezTo>
                  <a:pt x="8775" y="17014"/>
                  <a:pt x="9681" y="17673"/>
                  <a:pt x="10800" y="17673"/>
                </a:cubicBezTo>
                <a:cubicBezTo>
                  <a:pt x="11919" y="17673"/>
                  <a:pt x="12825" y="17014"/>
                  <a:pt x="12825" y="16200"/>
                </a:cubicBezTo>
                <a:cubicBezTo>
                  <a:pt x="12825" y="16143"/>
                  <a:pt x="12810" y="16089"/>
                  <a:pt x="12802" y="16034"/>
                </a:cubicBezTo>
                <a:cubicBezTo>
                  <a:pt x="13231" y="15687"/>
                  <a:pt x="13500" y="15232"/>
                  <a:pt x="13500" y="14727"/>
                </a:cubicBezTo>
                <a:cubicBezTo>
                  <a:pt x="13500" y="13643"/>
                  <a:pt x="12291" y="12764"/>
                  <a:pt x="10800" y="12764"/>
                </a:cubicBezTo>
                <a:moveTo>
                  <a:pt x="20250" y="19636"/>
                </a:moveTo>
                <a:cubicBezTo>
                  <a:pt x="20250" y="20179"/>
                  <a:pt x="19645" y="20618"/>
                  <a:pt x="18900" y="20618"/>
                </a:cubicBezTo>
                <a:lnTo>
                  <a:pt x="2700" y="20618"/>
                </a:lnTo>
                <a:cubicBezTo>
                  <a:pt x="1955" y="20618"/>
                  <a:pt x="1350" y="20179"/>
                  <a:pt x="1350" y="19636"/>
                </a:cubicBezTo>
                <a:lnTo>
                  <a:pt x="1350" y="10800"/>
                </a:lnTo>
                <a:cubicBezTo>
                  <a:pt x="1350" y="10258"/>
                  <a:pt x="1955" y="9818"/>
                  <a:pt x="2700" y="9818"/>
                </a:cubicBezTo>
                <a:lnTo>
                  <a:pt x="18900" y="9818"/>
                </a:lnTo>
                <a:cubicBezTo>
                  <a:pt x="19645" y="9818"/>
                  <a:pt x="20250" y="10258"/>
                  <a:pt x="20250" y="10800"/>
                </a:cubicBezTo>
                <a:cubicBezTo>
                  <a:pt x="20250" y="10800"/>
                  <a:pt x="20250" y="19636"/>
                  <a:pt x="20250" y="19636"/>
                </a:cubicBezTo>
                <a:close/>
                <a:moveTo>
                  <a:pt x="18900" y="8836"/>
                </a:moveTo>
                <a:lnTo>
                  <a:pt x="18900" y="5891"/>
                </a:lnTo>
                <a:cubicBezTo>
                  <a:pt x="18900" y="2638"/>
                  <a:pt x="15273" y="0"/>
                  <a:pt x="10800" y="0"/>
                </a:cubicBezTo>
                <a:cubicBezTo>
                  <a:pt x="6327" y="0"/>
                  <a:pt x="2700" y="2638"/>
                  <a:pt x="2700" y="5891"/>
                </a:cubicBezTo>
                <a:cubicBezTo>
                  <a:pt x="2700" y="6162"/>
                  <a:pt x="3003" y="6382"/>
                  <a:pt x="3375" y="6382"/>
                </a:cubicBezTo>
                <a:cubicBezTo>
                  <a:pt x="3747" y="6382"/>
                  <a:pt x="4050" y="6162"/>
                  <a:pt x="4050" y="5891"/>
                </a:cubicBezTo>
                <a:cubicBezTo>
                  <a:pt x="4050" y="3180"/>
                  <a:pt x="7072" y="982"/>
                  <a:pt x="10800" y="982"/>
                </a:cubicBezTo>
                <a:cubicBezTo>
                  <a:pt x="14528" y="982"/>
                  <a:pt x="17550" y="3180"/>
                  <a:pt x="17550" y="5891"/>
                </a:cubicBezTo>
                <a:lnTo>
                  <a:pt x="17550" y="8836"/>
                </a:lnTo>
                <a:lnTo>
                  <a:pt x="2700" y="8836"/>
                </a:lnTo>
                <a:cubicBezTo>
                  <a:pt x="1209" y="8836"/>
                  <a:pt x="0" y="9716"/>
                  <a:pt x="0" y="10800"/>
                </a:cubicBezTo>
                <a:lnTo>
                  <a:pt x="0" y="19636"/>
                </a:lnTo>
                <a:cubicBezTo>
                  <a:pt x="0" y="20721"/>
                  <a:pt x="1209" y="21600"/>
                  <a:pt x="2700" y="21600"/>
                </a:cubicBezTo>
                <a:lnTo>
                  <a:pt x="18900" y="21600"/>
                </a:lnTo>
                <a:cubicBezTo>
                  <a:pt x="20391" y="21600"/>
                  <a:pt x="21600" y="20721"/>
                  <a:pt x="21600" y="19636"/>
                </a:cubicBezTo>
                <a:lnTo>
                  <a:pt x="21600" y="10800"/>
                </a:lnTo>
                <a:cubicBezTo>
                  <a:pt x="21600" y="9716"/>
                  <a:pt x="20391" y="8836"/>
                  <a:pt x="18900" y="8836"/>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4" name="Shape">
            <a:extLst>
              <a:ext uri="{FF2B5EF4-FFF2-40B4-BE49-F238E27FC236}">
                <a16:creationId xmlns:a16="http://schemas.microsoft.com/office/drawing/2014/main" id="{1265B419-7362-A0C2-A409-5506579A828E}"/>
              </a:ext>
            </a:extLst>
          </p:cNvPr>
          <p:cNvSpPr/>
          <p:nvPr userDrawn="1"/>
        </p:nvSpPr>
        <p:spPr>
          <a:xfrm>
            <a:off x="3446183" y="2106734"/>
            <a:ext cx="239081" cy="292221"/>
          </a:xfrm>
          <a:custGeom>
            <a:avLst/>
            <a:gdLst/>
            <a:ahLst/>
            <a:cxnLst>
              <a:cxn ang="0">
                <a:pos x="wd2" y="hd2"/>
              </a:cxn>
              <a:cxn ang="5400000">
                <a:pos x="wd2" y="hd2"/>
              </a:cxn>
              <a:cxn ang="10800000">
                <a:pos x="wd2" y="hd2"/>
              </a:cxn>
              <a:cxn ang="16200000">
                <a:pos x="wd2" y="hd2"/>
              </a:cxn>
            </a:cxnLst>
            <a:rect l="0" t="0" r="r" b="b"/>
            <a:pathLst>
              <a:path w="21600" h="21600" extrusionOk="0">
                <a:moveTo>
                  <a:pt x="20400" y="19636"/>
                </a:moveTo>
                <a:cubicBezTo>
                  <a:pt x="20400" y="20178"/>
                  <a:pt x="19862" y="20617"/>
                  <a:pt x="19200" y="20617"/>
                </a:cubicBezTo>
                <a:lnTo>
                  <a:pt x="6000" y="20617"/>
                </a:lnTo>
                <a:lnTo>
                  <a:pt x="6000" y="982"/>
                </a:lnTo>
                <a:lnTo>
                  <a:pt x="13200" y="982"/>
                </a:lnTo>
                <a:lnTo>
                  <a:pt x="13200" y="6872"/>
                </a:lnTo>
                <a:lnTo>
                  <a:pt x="15600" y="4909"/>
                </a:lnTo>
                <a:lnTo>
                  <a:pt x="18000" y="6872"/>
                </a:lnTo>
                <a:lnTo>
                  <a:pt x="18000" y="982"/>
                </a:lnTo>
                <a:lnTo>
                  <a:pt x="19200" y="982"/>
                </a:lnTo>
                <a:cubicBezTo>
                  <a:pt x="19862" y="982"/>
                  <a:pt x="20400" y="1422"/>
                  <a:pt x="20400" y="1964"/>
                </a:cubicBezTo>
                <a:cubicBezTo>
                  <a:pt x="20400" y="1964"/>
                  <a:pt x="20400" y="19636"/>
                  <a:pt x="20400" y="19636"/>
                </a:cubicBezTo>
                <a:close/>
                <a:moveTo>
                  <a:pt x="4800" y="20617"/>
                </a:moveTo>
                <a:lnTo>
                  <a:pt x="2400" y="20617"/>
                </a:lnTo>
                <a:cubicBezTo>
                  <a:pt x="1738" y="20617"/>
                  <a:pt x="1200" y="20178"/>
                  <a:pt x="1200" y="19636"/>
                </a:cubicBezTo>
                <a:lnTo>
                  <a:pt x="1200" y="1964"/>
                </a:lnTo>
                <a:cubicBezTo>
                  <a:pt x="1200" y="1422"/>
                  <a:pt x="1738" y="982"/>
                  <a:pt x="2400" y="982"/>
                </a:cubicBezTo>
                <a:lnTo>
                  <a:pt x="4800" y="982"/>
                </a:lnTo>
                <a:cubicBezTo>
                  <a:pt x="4800" y="982"/>
                  <a:pt x="4800" y="20617"/>
                  <a:pt x="4800" y="20617"/>
                </a:cubicBezTo>
                <a:close/>
                <a:moveTo>
                  <a:pt x="14400" y="982"/>
                </a:moveTo>
                <a:lnTo>
                  <a:pt x="16800" y="982"/>
                </a:lnTo>
                <a:lnTo>
                  <a:pt x="16800" y="4418"/>
                </a:lnTo>
                <a:lnTo>
                  <a:pt x="15600" y="3436"/>
                </a:lnTo>
                <a:lnTo>
                  <a:pt x="14400" y="4418"/>
                </a:lnTo>
                <a:cubicBezTo>
                  <a:pt x="14400" y="4418"/>
                  <a:pt x="14400" y="982"/>
                  <a:pt x="14400" y="982"/>
                </a:cubicBezTo>
                <a:close/>
                <a:moveTo>
                  <a:pt x="192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1964"/>
                </a:lnTo>
                <a:cubicBezTo>
                  <a:pt x="21600" y="879"/>
                  <a:pt x="20525" y="0"/>
                  <a:pt x="19200"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5" name="Shape">
            <a:extLst>
              <a:ext uri="{FF2B5EF4-FFF2-40B4-BE49-F238E27FC236}">
                <a16:creationId xmlns:a16="http://schemas.microsoft.com/office/drawing/2014/main" id="{1E8E833F-5EB0-2C52-8F9A-4753BA9D7A59}"/>
              </a:ext>
            </a:extLst>
          </p:cNvPr>
          <p:cNvSpPr/>
          <p:nvPr userDrawn="1"/>
        </p:nvSpPr>
        <p:spPr>
          <a:xfrm>
            <a:off x="4004039" y="2106734"/>
            <a:ext cx="239081" cy="292210"/>
          </a:xfrm>
          <a:custGeom>
            <a:avLst/>
            <a:gdLst/>
            <a:ahLst/>
            <a:cxnLst>
              <a:cxn ang="0">
                <a:pos x="wd2" y="hd2"/>
              </a:cxn>
              <a:cxn ang="5400000">
                <a:pos x="wd2" y="hd2"/>
              </a:cxn>
              <a:cxn ang="10800000">
                <a:pos x="wd2" y="hd2"/>
              </a:cxn>
              <a:cxn ang="16200000">
                <a:pos x="wd2" y="hd2"/>
              </a:cxn>
            </a:cxnLst>
            <a:rect l="0" t="0" r="r" b="b"/>
            <a:pathLst>
              <a:path w="21600" h="21600" extrusionOk="0">
                <a:moveTo>
                  <a:pt x="20400" y="19636"/>
                </a:moveTo>
                <a:cubicBezTo>
                  <a:pt x="20400" y="20179"/>
                  <a:pt x="19862" y="20618"/>
                  <a:pt x="19200" y="20618"/>
                </a:cubicBezTo>
                <a:lnTo>
                  <a:pt x="7200" y="20618"/>
                </a:lnTo>
                <a:lnTo>
                  <a:pt x="7200" y="982"/>
                </a:lnTo>
                <a:lnTo>
                  <a:pt x="19200" y="982"/>
                </a:lnTo>
                <a:cubicBezTo>
                  <a:pt x="19862" y="982"/>
                  <a:pt x="20400" y="1422"/>
                  <a:pt x="20400" y="1964"/>
                </a:cubicBezTo>
                <a:cubicBezTo>
                  <a:pt x="20400" y="1964"/>
                  <a:pt x="20400" y="19636"/>
                  <a:pt x="20400" y="19636"/>
                </a:cubicBezTo>
                <a:close/>
                <a:moveTo>
                  <a:pt x="6000" y="20618"/>
                </a:moveTo>
                <a:lnTo>
                  <a:pt x="3600" y="20618"/>
                </a:lnTo>
                <a:cubicBezTo>
                  <a:pt x="2937" y="20618"/>
                  <a:pt x="2400" y="20179"/>
                  <a:pt x="2400" y="19636"/>
                </a:cubicBezTo>
                <a:lnTo>
                  <a:pt x="2400" y="18655"/>
                </a:lnTo>
                <a:lnTo>
                  <a:pt x="3000" y="18655"/>
                </a:lnTo>
                <a:cubicBezTo>
                  <a:pt x="3332" y="18655"/>
                  <a:pt x="3600" y="18435"/>
                  <a:pt x="3600" y="18164"/>
                </a:cubicBezTo>
                <a:cubicBezTo>
                  <a:pt x="3600" y="17893"/>
                  <a:pt x="3332" y="17673"/>
                  <a:pt x="3000" y="17673"/>
                </a:cubicBezTo>
                <a:lnTo>
                  <a:pt x="2400" y="17673"/>
                </a:lnTo>
                <a:lnTo>
                  <a:pt x="2400" y="15709"/>
                </a:lnTo>
                <a:lnTo>
                  <a:pt x="3000" y="15709"/>
                </a:lnTo>
                <a:cubicBezTo>
                  <a:pt x="3332" y="15709"/>
                  <a:pt x="3600" y="15490"/>
                  <a:pt x="3600" y="15218"/>
                </a:cubicBezTo>
                <a:cubicBezTo>
                  <a:pt x="3600" y="14947"/>
                  <a:pt x="3332" y="14727"/>
                  <a:pt x="3000" y="14727"/>
                </a:cubicBezTo>
                <a:lnTo>
                  <a:pt x="2400" y="14727"/>
                </a:lnTo>
                <a:lnTo>
                  <a:pt x="2400" y="12764"/>
                </a:lnTo>
                <a:lnTo>
                  <a:pt x="3000" y="12764"/>
                </a:lnTo>
                <a:cubicBezTo>
                  <a:pt x="3332" y="12764"/>
                  <a:pt x="3600" y="12544"/>
                  <a:pt x="3600" y="12273"/>
                </a:cubicBezTo>
                <a:cubicBezTo>
                  <a:pt x="3600" y="12002"/>
                  <a:pt x="3332" y="11782"/>
                  <a:pt x="3000" y="11782"/>
                </a:cubicBezTo>
                <a:lnTo>
                  <a:pt x="2400" y="11782"/>
                </a:lnTo>
                <a:lnTo>
                  <a:pt x="2400" y="9818"/>
                </a:lnTo>
                <a:lnTo>
                  <a:pt x="3000" y="9818"/>
                </a:lnTo>
                <a:cubicBezTo>
                  <a:pt x="3332" y="9818"/>
                  <a:pt x="3600" y="9599"/>
                  <a:pt x="3600" y="9327"/>
                </a:cubicBezTo>
                <a:cubicBezTo>
                  <a:pt x="3600" y="9056"/>
                  <a:pt x="3332" y="8836"/>
                  <a:pt x="3000" y="8836"/>
                </a:cubicBezTo>
                <a:lnTo>
                  <a:pt x="2400" y="8836"/>
                </a:lnTo>
                <a:lnTo>
                  <a:pt x="2400" y="6873"/>
                </a:lnTo>
                <a:lnTo>
                  <a:pt x="3000" y="6873"/>
                </a:lnTo>
                <a:cubicBezTo>
                  <a:pt x="3332" y="6873"/>
                  <a:pt x="3600" y="6653"/>
                  <a:pt x="3600" y="6382"/>
                </a:cubicBezTo>
                <a:cubicBezTo>
                  <a:pt x="3600" y="6111"/>
                  <a:pt x="3332" y="5891"/>
                  <a:pt x="3000" y="5891"/>
                </a:cubicBezTo>
                <a:lnTo>
                  <a:pt x="2400" y="5891"/>
                </a:lnTo>
                <a:lnTo>
                  <a:pt x="2400" y="3927"/>
                </a:lnTo>
                <a:lnTo>
                  <a:pt x="3000" y="3927"/>
                </a:lnTo>
                <a:cubicBezTo>
                  <a:pt x="3332" y="3927"/>
                  <a:pt x="3600" y="3708"/>
                  <a:pt x="3600" y="3436"/>
                </a:cubicBezTo>
                <a:cubicBezTo>
                  <a:pt x="3600" y="3166"/>
                  <a:pt x="3332" y="2945"/>
                  <a:pt x="3000" y="2945"/>
                </a:cubicBezTo>
                <a:lnTo>
                  <a:pt x="2400" y="2945"/>
                </a:lnTo>
                <a:lnTo>
                  <a:pt x="2400" y="1964"/>
                </a:lnTo>
                <a:cubicBezTo>
                  <a:pt x="2400" y="1422"/>
                  <a:pt x="2937" y="982"/>
                  <a:pt x="3600" y="982"/>
                </a:cubicBezTo>
                <a:lnTo>
                  <a:pt x="6000" y="982"/>
                </a:lnTo>
                <a:cubicBezTo>
                  <a:pt x="6000" y="982"/>
                  <a:pt x="6000" y="20618"/>
                  <a:pt x="6000" y="20618"/>
                </a:cubicBezTo>
                <a:close/>
                <a:moveTo>
                  <a:pt x="19200" y="0"/>
                </a:moveTo>
                <a:lnTo>
                  <a:pt x="3600" y="0"/>
                </a:lnTo>
                <a:cubicBezTo>
                  <a:pt x="2275" y="0"/>
                  <a:pt x="1200" y="879"/>
                  <a:pt x="1200" y="1964"/>
                </a:cubicBezTo>
                <a:lnTo>
                  <a:pt x="1200" y="2945"/>
                </a:lnTo>
                <a:lnTo>
                  <a:pt x="600" y="2945"/>
                </a:lnTo>
                <a:cubicBezTo>
                  <a:pt x="268" y="2945"/>
                  <a:pt x="0" y="3166"/>
                  <a:pt x="0" y="3436"/>
                </a:cubicBezTo>
                <a:cubicBezTo>
                  <a:pt x="0" y="3708"/>
                  <a:pt x="268" y="3927"/>
                  <a:pt x="600" y="3927"/>
                </a:cubicBezTo>
                <a:lnTo>
                  <a:pt x="1200" y="3927"/>
                </a:lnTo>
                <a:lnTo>
                  <a:pt x="1200" y="5891"/>
                </a:lnTo>
                <a:lnTo>
                  <a:pt x="600" y="5891"/>
                </a:lnTo>
                <a:cubicBezTo>
                  <a:pt x="268" y="5891"/>
                  <a:pt x="0" y="6111"/>
                  <a:pt x="0" y="6382"/>
                </a:cubicBezTo>
                <a:cubicBezTo>
                  <a:pt x="0" y="6653"/>
                  <a:pt x="268" y="6873"/>
                  <a:pt x="600" y="6873"/>
                </a:cubicBezTo>
                <a:lnTo>
                  <a:pt x="1200" y="6873"/>
                </a:lnTo>
                <a:lnTo>
                  <a:pt x="1200" y="8836"/>
                </a:lnTo>
                <a:lnTo>
                  <a:pt x="600" y="8836"/>
                </a:lnTo>
                <a:cubicBezTo>
                  <a:pt x="268" y="8836"/>
                  <a:pt x="0" y="9056"/>
                  <a:pt x="0" y="9327"/>
                </a:cubicBezTo>
                <a:cubicBezTo>
                  <a:pt x="0" y="9599"/>
                  <a:pt x="268" y="9818"/>
                  <a:pt x="600" y="9818"/>
                </a:cubicBezTo>
                <a:lnTo>
                  <a:pt x="1200" y="9818"/>
                </a:lnTo>
                <a:lnTo>
                  <a:pt x="1200" y="11782"/>
                </a:lnTo>
                <a:lnTo>
                  <a:pt x="600" y="11782"/>
                </a:lnTo>
                <a:cubicBezTo>
                  <a:pt x="268" y="11782"/>
                  <a:pt x="0" y="12002"/>
                  <a:pt x="0" y="12273"/>
                </a:cubicBezTo>
                <a:cubicBezTo>
                  <a:pt x="0" y="12544"/>
                  <a:pt x="268" y="12764"/>
                  <a:pt x="600" y="12764"/>
                </a:cubicBezTo>
                <a:lnTo>
                  <a:pt x="1200" y="12764"/>
                </a:lnTo>
                <a:lnTo>
                  <a:pt x="1200" y="14727"/>
                </a:lnTo>
                <a:lnTo>
                  <a:pt x="600" y="14727"/>
                </a:lnTo>
                <a:cubicBezTo>
                  <a:pt x="268" y="14727"/>
                  <a:pt x="0" y="14947"/>
                  <a:pt x="0" y="15218"/>
                </a:cubicBezTo>
                <a:cubicBezTo>
                  <a:pt x="0" y="15490"/>
                  <a:pt x="268" y="15709"/>
                  <a:pt x="600" y="15709"/>
                </a:cubicBezTo>
                <a:lnTo>
                  <a:pt x="1200" y="15709"/>
                </a:lnTo>
                <a:lnTo>
                  <a:pt x="1200" y="17673"/>
                </a:lnTo>
                <a:lnTo>
                  <a:pt x="600" y="17673"/>
                </a:lnTo>
                <a:cubicBezTo>
                  <a:pt x="268" y="17673"/>
                  <a:pt x="0" y="17893"/>
                  <a:pt x="0" y="18164"/>
                </a:cubicBezTo>
                <a:cubicBezTo>
                  <a:pt x="0" y="18435"/>
                  <a:pt x="268" y="18655"/>
                  <a:pt x="600" y="18655"/>
                </a:cubicBezTo>
                <a:lnTo>
                  <a:pt x="1200" y="18655"/>
                </a:lnTo>
                <a:lnTo>
                  <a:pt x="1200" y="19636"/>
                </a:lnTo>
                <a:cubicBezTo>
                  <a:pt x="1200" y="20721"/>
                  <a:pt x="2275" y="21600"/>
                  <a:pt x="3600" y="21600"/>
                </a:cubicBezTo>
                <a:lnTo>
                  <a:pt x="19200" y="21600"/>
                </a:lnTo>
                <a:cubicBezTo>
                  <a:pt x="20525" y="21600"/>
                  <a:pt x="21600" y="20721"/>
                  <a:pt x="21600" y="19636"/>
                </a:cubicBezTo>
                <a:lnTo>
                  <a:pt x="21600" y="1964"/>
                </a:lnTo>
                <a:cubicBezTo>
                  <a:pt x="21600" y="879"/>
                  <a:pt x="20525" y="0"/>
                  <a:pt x="19200"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6" name="Shape">
            <a:extLst>
              <a:ext uri="{FF2B5EF4-FFF2-40B4-BE49-F238E27FC236}">
                <a16:creationId xmlns:a16="http://schemas.microsoft.com/office/drawing/2014/main" id="{65885ECD-4A44-F849-B447-737A11C2FE78}"/>
              </a:ext>
            </a:extLst>
          </p:cNvPr>
          <p:cNvSpPr/>
          <p:nvPr userDrawn="1"/>
        </p:nvSpPr>
        <p:spPr>
          <a:xfrm>
            <a:off x="4561895" y="2106734"/>
            <a:ext cx="239081" cy="292210"/>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9"/>
                  <a:pt x="19862" y="20618"/>
                  <a:pt x="19200" y="20618"/>
                </a:cubicBezTo>
                <a:lnTo>
                  <a:pt x="2400" y="20618"/>
                </a:lnTo>
                <a:cubicBezTo>
                  <a:pt x="1737" y="20618"/>
                  <a:pt x="1200" y="20179"/>
                  <a:pt x="1200" y="19636"/>
                </a:cubicBezTo>
                <a:lnTo>
                  <a:pt x="1200" y="1964"/>
                </a:lnTo>
                <a:cubicBezTo>
                  <a:pt x="1200" y="1422"/>
                  <a:pt x="1737" y="982"/>
                  <a:pt x="2400" y="982"/>
                </a:cubicBezTo>
                <a:lnTo>
                  <a:pt x="13200" y="982"/>
                </a:lnTo>
                <a:lnTo>
                  <a:pt x="13200" y="5891"/>
                </a:lnTo>
                <a:cubicBezTo>
                  <a:pt x="13200" y="6433"/>
                  <a:pt x="13738" y="6873"/>
                  <a:pt x="14400" y="6873"/>
                </a:cubicBezTo>
                <a:lnTo>
                  <a:pt x="20400" y="6873"/>
                </a:lnTo>
                <a:cubicBezTo>
                  <a:pt x="20400" y="6873"/>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4800" y="8836"/>
                </a:moveTo>
                <a:cubicBezTo>
                  <a:pt x="4800" y="9108"/>
                  <a:pt x="5068" y="9327"/>
                  <a:pt x="5400" y="9327"/>
                </a:cubicBezTo>
                <a:lnTo>
                  <a:pt x="16200" y="9327"/>
                </a:lnTo>
                <a:cubicBezTo>
                  <a:pt x="16532" y="9327"/>
                  <a:pt x="16800" y="9108"/>
                  <a:pt x="16800" y="8836"/>
                </a:cubicBezTo>
                <a:cubicBezTo>
                  <a:pt x="16800" y="8566"/>
                  <a:pt x="16532" y="8345"/>
                  <a:pt x="16200" y="8345"/>
                </a:cubicBezTo>
                <a:lnTo>
                  <a:pt x="5400" y="8345"/>
                </a:lnTo>
                <a:cubicBezTo>
                  <a:pt x="5068" y="8345"/>
                  <a:pt x="4800" y="8566"/>
                  <a:pt x="4800" y="8836"/>
                </a:cubicBezTo>
                <a:moveTo>
                  <a:pt x="16200" y="12273"/>
                </a:moveTo>
                <a:lnTo>
                  <a:pt x="5400" y="12273"/>
                </a:lnTo>
                <a:cubicBezTo>
                  <a:pt x="5068" y="12273"/>
                  <a:pt x="4800" y="12493"/>
                  <a:pt x="4800" y="12764"/>
                </a:cubicBezTo>
                <a:cubicBezTo>
                  <a:pt x="4800" y="13035"/>
                  <a:pt x="5068" y="13255"/>
                  <a:pt x="5400" y="13255"/>
                </a:cubicBezTo>
                <a:lnTo>
                  <a:pt x="16200" y="13255"/>
                </a:lnTo>
                <a:cubicBezTo>
                  <a:pt x="16532" y="13255"/>
                  <a:pt x="16800" y="13035"/>
                  <a:pt x="16800" y="12764"/>
                </a:cubicBezTo>
                <a:cubicBezTo>
                  <a:pt x="16800" y="12493"/>
                  <a:pt x="16532" y="12273"/>
                  <a:pt x="16200" y="12273"/>
                </a:cubicBezTo>
                <a:moveTo>
                  <a:pt x="5400" y="5400"/>
                </a:moveTo>
                <a:lnTo>
                  <a:pt x="8400" y="5400"/>
                </a:lnTo>
                <a:cubicBezTo>
                  <a:pt x="8732" y="5400"/>
                  <a:pt x="9000" y="5181"/>
                  <a:pt x="9000" y="4909"/>
                </a:cubicBezTo>
                <a:cubicBezTo>
                  <a:pt x="9000" y="4638"/>
                  <a:pt x="8732" y="4418"/>
                  <a:pt x="8400" y="4418"/>
                </a:cubicBezTo>
                <a:lnTo>
                  <a:pt x="5400" y="4418"/>
                </a:lnTo>
                <a:cubicBezTo>
                  <a:pt x="5068" y="4418"/>
                  <a:pt x="4800" y="4638"/>
                  <a:pt x="4800" y="4909"/>
                </a:cubicBezTo>
                <a:cubicBezTo>
                  <a:pt x="4800" y="5181"/>
                  <a:pt x="5068" y="5400"/>
                  <a:pt x="5400" y="5400"/>
                </a:cubicBezTo>
                <a:moveTo>
                  <a:pt x="12600" y="16200"/>
                </a:moveTo>
                <a:lnTo>
                  <a:pt x="5400" y="16200"/>
                </a:lnTo>
                <a:cubicBezTo>
                  <a:pt x="5068" y="16200"/>
                  <a:pt x="4800" y="16420"/>
                  <a:pt x="4800" y="16691"/>
                </a:cubicBezTo>
                <a:cubicBezTo>
                  <a:pt x="4800" y="16962"/>
                  <a:pt x="5068" y="17182"/>
                  <a:pt x="5400" y="17182"/>
                </a:cubicBezTo>
                <a:lnTo>
                  <a:pt x="12600" y="17182"/>
                </a:lnTo>
                <a:cubicBezTo>
                  <a:pt x="12932" y="17182"/>
                  <a:pt x="13200" y="16962"/>
                  <a:pt x="13200" y="16691"/>
                </a:cubicBezTo>
                <a:cubicBezTo>
                  <a:pt x="13200" y="16420"/>
                  <a:pt x="12932" y="16200"/>
                  <a:pt x="12600" y="1620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7" name="Shape">
            <a:extLst>
              <a:ext uri="{FF2B5EF4-FFF2-40B4-BE49-F238E27FC236}">
                <a16:creationId xmlns:a16="http://schemas.microsoft.com/office/drawing/2014/main" id="{C166778A-1576-1D42-9101-234FE2F19B61}"/>
              </a:ext>
            </a:extLst>
          </p:cNvPr>
          <p:cNvSpPr/>
          <p:nvPr userDrawn="1"/>
        </p:nvSpPr>
        <p:spPr>
          <a:xfrm>
            <a:off x="5119751" y="2106734"/>
            <a:ext cx="239081" cy="292210"/>
          </a:xfrm>
          <a:custGeom>
            <a:avLst/>
            <a:gdLst/>
            <a:ahLst/>
            <a:cxnLst>
              <a:cxn ang="0">
                <a:pos x="wd2" y="hd2"/>
              </a:cxn>
              <a:cxn ang="5400000">
                <a:pos x="wd2" y="hd2"/>
              </a:cxn>
              <a:cxn ang="10800000">
                <a:pos x="wd2" y="hd2"/>
              </a:cxn>
              <a:cxn ang="16200000">
                <a:pos x="wd2" y="hd2"/>
              </a:cxn>
            </a:cxnLst>
            <a:rect l="0" t="0" r="r" b="b"/>
            <a:pathLst>
              <a:path w="21600" h="21600" extrusionOk="0">
                <a:moveTo>
                  <a:pt x="10800" y="8836"/>
                </a:moveTo>
                <a:lnTo>
                  <a:pt x="10800" y="5967"/>
                </a:lnTo>
                <a:lnTo>
                  <a:pt x="13929" y="8836"/>
                </a:lnTo>
                <a:cubicBezTo>
                  <a:pt x="13929" y="8836"/>
                  <a:pt x="10800" y="8836"/>
                  <a:pt x="10800" y="8836"/>
                </a:cubicBezTo>
                <a:close/>
                <a:moveTo>
                  <a:pt x="14400" y="19636"/>
                </a:moveTo>
                <a:cubicBezTo>
                  <a:pt x="14400" y="20179"/>
                  <a:pt x="13862" y="20618"/>
                  <a:pt x="13200" y="20618"/>
                </a:cubicBezTo>
                <a:lnTo>
                  <a:pt x="2400" y="20618"/>
                </a:lnTo>
                <a:cubicBezTo>
                  <a:pt x="1738" y="20618"/>
                  <a:pt x="1200" y="20179"/>
                  <a:pt x="1200" y="19636"/>
                </a:cubicBezTo>
                <a:lnTo>
                  <a:pt x="1200" y="6873"/>
                </a:lnTo>
                <a:cubicBezTo>
                  <a:pt x="1200" y="6331"/>
                  <a:pt x="1738" y="5891"/>
                  <a:pt x="2400" y="5891"/>
                </a:cubicBezTo>
                <a:lnTo>
                  <a:pt x="9600" y="5891"/>
                </a:lnTo>
                <a:lnTo>
                  <a:pt x="9600" y="8836"/>
                </a:lnTo>
                <a:cubicBezTo>
                  <a:pt x="9600" y="9378"/>
                  <a:pt x="10138" y="9818"/>
                  <a:pt x="10800" y="9818"/>
                </a:cubicBezTo>
                <a:lnTo>
                  <a:pt x="14400" y="9818"/>
                </a:lnTo>
                <a:cubicBezTo>
                  <a:pt x="14400" y="9818"/>
                  <a:pt x="14400" y="19636"/>
                  <a:pt x="14400" y="19636"/>
                </a:cubicBezTo>
                <a:close/>
                <a:moveTo>
                  <a:pt x="2400" y="4909"/>
                </a:moveTo>
                <a:cubicBezTo>
                  <a:pt x="1075" y="4909"/>
                  <a:pt x="0" y="5788"/>
                  <a:pt x="0" y="6873"/>
                </a:cubicBezTo>
                <a:lnTo>
                  <a:pt x="0" y="19636"/>
                </a:lnTo>
                <a:cubicBezTo>
                  <a:pt x="0" y="20721"/>
                  <a:pt x="1075" y="21600"/>
                  <a:pt x="2400" y="21600"/>
                </a:cubicBezTo>
                <a:lnTo>
                  <a:pt x="13200" y="21600"/>
                </a:lnTo>
                <a:cubicBezTo>
                  <a:pt x="14525" y="21600"/>
                  <a:pt x="15600" y="20721"/>
                  <a:pt x="15600" y="19636"/>
                </a:cubicBezTo>
                <a:lnTo>
                  <a:pt x="15600" y="8836"/>
                </a:lnTo>
                <a:lnTo>
                  <a:pt x="11400" y="4909"/>
                </a:lnTo>
                <a:cubicBezTo>
                  <a:pt x="11400" y="4909"/>
                  <a:pt x="2400" y="4909"/>
                  <a:pt x="2400" y="4909"/>
                </a:cubicBezTo>
                <a:close/>
                <a:moveTo>
                  <a:pt x="16800" y="3927"/>
                </a:moveTo>
                <a:lnTo>
                  <a:pt x="16800" y="1058"/>
                </a:lnTo>
                <a:lnTo>
                  <a:pt x="19929" y="3927"/>
                </a:lnTo>
                <a:cubicBezTo>
                  <a:pt x="19929" y="3927"/>
                  <a:pt x="16800" y="3927"/>
                  <a:pt x="16800" y="3927"/>
                </a:cubicBezTo>
                <a:close/>
                <a:moveTo>
                  <a:pt x="17400" y="0"/>
                </a:moveTo>
                <a:lnTo>
                  <a:pt x="8400" y="0"/>
                </a:lnTo>
                <a:cubicBezTo>
                  <a:pt x="7075" y="0"/>
                  <a:pt x="6000" y="879"/>
                  <a:pt x="6000" y="1964"/>
                </a:cubicBezTo>
                <a:lnTo>
                  <a:pt x="6000" y="3436"/>
                </a:lnTo>
                <a:cubicBezTo>
                  <a:pt x="6000" y="3708"/>
                  <a:pt x="6268" y="3927"/>
                  <a:pt x="6600" y="3927"/>
                </a:cubicBezTo>
                <a:cubicBezTo>
                  <a:pt x="6932" y="3927"/>
                  <a:pt x="7200" y="3708"/>
                  <a:pt x="7200" y="3436"/>
                </a:cubicBezTo>
                <a:lnTo>
                  <a:pt x="7200" y="1964"/>
                </a:lnTo>
                <a:cubicBezTo>
                  <a:pt x="7200" y="1422"/>
                  <a:pt x="7738" y="982"/>
                  <a:pt x="8400" y="982"/>
                </a:cubicBezTo>
                <a:lnTo>
                  <a:pt x="15600" y="982"/>
                </a:lnTo>
                <a:lnTo>
                  <a:pt x="15600" y="3927"/>
                </a:lnTo>
                <a:cubicBezTo>
                  <a:pt x="15600" y="4469"/>
                  <a:pt x="16138" y="4909"/>
                  <a:pt x="16800" y="4909"/>
                </a:cubicBezTo>
                <a:lnTo>
                  <a:pt x="20400" y="4909"/>
                </a:lnTo>
                <a:lnTo>
                  <a:pt x="20400" y="14727"/>
                </a:lnTo>
                <a:cubicBezTo>
                  <a:pt x="20400" y="15269"/>
                  <a:pt x="19862" y="15709"/>
                  <a:pt x="19200" y="15709"/>
                </a:cubicBezTo>
                <a:lnTo>
                  <a:pt x="17400" y="15709"/>
                </a:lnTo>
                <a:cubicBezTo>
                  <a:pt x="17068" y="15709"/>
                  <a:pt x="16800" y="15929"/>
                  <a:pt x="16800" y="16200"/>
                </a:cubicBezTo>
                <a:cubicBezTo>
                  <a:pt x="16800" y="16472"/>
                  <a:pt x="17068" y="16691"/>
                  <a:pt x="17400" y="16691"/>
                </a:cubicBezTo>
                <a:lnTo>
                  <a:pt x="19200" y="16691"/>
                </a:lnTo>
                <a:cubicBezTo>
                  <a:pt x="20525" y="16691"/>
                  <a:pt x="21600" y="15812"/>
                  <a:pt x="21600" y="14727"/>
                </a:cubicBezTo>
                <a:lnTo>
                  <a:pt x="21600" y="3927"/>
                </a:lnTo>
                <a:cubicBezTo>
                  <a:pt x="21600" y="3927"/>
                  <a:pt x="17400" y="0"/>
                  <a:pt x="17400" y="0"/>
                </a:cubicBezTo>
                <a:close/>
                <a:moveTo>
                  <a:pt x="3600" y="12273"/>
                </a:moveTo>
                <a:cubicBezTo>
                  <a:pt x="3600" y="12544"/>
                  <a:pt x="3868" y="12764"/>
                  <a:pt x="4200" y="12764"/>
                </a:cubicBezTo>
                <a:lnTo>
                  <a:pt x="11400" y="12764"/>
                </a:lnTo>
                <a:cubicBezTo>
                  <a:pt x="11732" y="12764"/>
                  <a:pt x="12000" y="12544"/>
                  <a:pt x="12000" y="12273"/>
                </a:cubicBezTo>
                <a:cubicBezTo>
                  <a:pt x="12000" y="12002"/>
                  <a:pt x="11732" y="11782"/>
                  <a:pt x="11400" y="11782"/>
                </a:cubicBezTo>
                <a:lnTo>
                  <a:pt x="4200" y="11782"/>
                </a:lnTo>
                <a:cubicBezTo>
                  <a:pt x="3868" y="11782"/>
                  <a:pt x="3600" y="12002"/>
                  <a:pt x="3600" y="12273"/>
                </a:cubicBezTo>
                <a:moveTo>
                  <a:pt x="4200" y="9818"/>
                </a:moveTo>
                <a:lnTo>
                  <a:pt x="6600" y="9818"/>
                </a:lnTo>
                <a:cubicBezTo>
                  <a:pt x="6932" y="9818"/>
                  <a:pt x="7200" y="9599"/>
                  <a:pt x="7200" y="9327"/>
                </a:cubicBezTo>
                <a:cubicBezTo>
                  <a:pt x="7200" y="9056"/>
                  <a:pt x="6932" y="8836"/>
                  <a:pt x="6600" y="8836"/>
                </a:cubicBezTo>
                <a:lnTo>
                  <a:pt x="4200" y="8836"/>
                </a:lnTo>
                <a:cubicBezTo>
                  <a:pt x="3868" y="8836"/>
                  <a:pt x="3600" y="9056"/>
                  <a:pt x="3600" y="9327"/>
                </a:cubicBezTo>
                <a:cubicBezTo>
                  <a:pt x="3600" y="9599"/>
                  <a:pt x="3868" y="9818"/>
                  <a:pt x="4200" y="9818"/>
                </a:cubicBezTo>
                <a:moveTo>
                  <a:pt x="9000" y="17673"/>
                </a:moveTo>
                <a:lnTo>
                  <a:pt x="4200" y="17673"/>
                </a:lnTo>
                <a:cubicBezTo>
                  <a:pt x="3868" y="17673"/>
                  <a:pt x="3600" y="17893"/>
                  <a:pt x="3600" y="18164"/>
                </a:cubicBezTo>
                <a:cubicBezTo>
                  <a:pt x="3600" y="18435"/>
                  <a:pt x="3868" y="18655"/>
                  <a:pt x="4200" y="18655"/>
                </a:cubicBezTo>
                <a:lnTo>
                  <a:pt x="9000" y="18655"/>
                </a:lnTo>
                <a:cubicBezTo>
                  <a:pt x="9332" y="18655"/>
                  <a:pt x="9600" y="18435"/>
                  <a:pt x="9600" y="18164"/>
                </a:cubicBezTo>
                <a:cubicBezTo>
                  <a:pt x="9600" y="17893"/>
                  <a:pt x="9332" y="17673"/>
                  <a:pt x="9000" y="17673"/>
                </a:cubicBezTo>
                <a:moveTo>
                  <a:pt x="11400" y="14727"/>
                </a:moveTo>
                <a:lnTo>
                  <a:pt x="4200" y="14727"/>
                </a:lnTo>
                <a:cubicBezTo>
                  <a:pt x="3868" y="14727"/>
                  <a:pt x="3600" y="14947"/>
                  <a:pt x="3600" y="15218"/>
                </a:cubicBezTo>
                <a:cubicBezTo>
                  <a:pt x="3600" y="15490"/>
                  <a:pt x="3868" y="15709"/>
                  <a:pt x="4200" y="15709"/>
                </a:cubicBezTo>
                <a:lnTo>
                  <a:pt x="11400" y="15709"/>
                </a:lnTo>
                <a:cubicBezTo>
                  <a:pt x="11732" y="15709"/>
                  <a:pt x="12000" y="15490"/>
                  <a:pt x="12000" y="15218"/>
                </a:cubicBezTo>
                <a:cubicBezTo>
                  <a:pt x="12000" y="14947"/>
                  <a:pt x="11732" y="14727"/>
                  <a:pt x="11400" y="14727"/>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8" name="Shape">
            <a:extLst>
              <a:ext uri="{FF2B5EF4-FFF2-40B4-BE49-F238E27FC236}">
                <a16:creationId xmlns:a16="http://schemas.microsoft.com/office/drawing/2014/main" id="{26D3749C-EA1A-B03F-72C1-447BF4CDC42A}"/>
              </a:ext>
            </a:extLst>
          </p:cNvPr>
          <p:cNvSpPr/>
          <p:nvPr userDrawn="1"/>
        </p:nvSpPr>
        <p:spPr>
          <a:xfrm>
            <a:off x="5677607" y="2106734"/>
            <a:ext cx="239081" cy="292221"/>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8"/>
                  <a:pt x="19862" y="20617"/>
                  <a:pt x="19200" y="20617"/>
                </a:cubicBezTo>
                <a:lnTo>
                  <a:pt x="2400" y="20617"/>
                </a:lnTo>
                <a:cubicBezTo>
                  <a:pt x="1738" y="20617"/>
                  <a:pt x="1200" y="20178"/>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5400"/>
                </a:lnTo>
                <a:cubicBezTo>
                  <a:pt x="21600" y="5400"/>
                  <a:pt x="15600" y="0"/>
                  <a:pt x="15600" y="0"/>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9" name="Shape">
            <a:extLst>
              <a:ext uri="{FF2B5EF4-FFF2-40B4-BE49-F238E27FC236}">
                <a16:creationId xmlns:a16="http://schemas.microsoft.com/office/drawing/2014/main" id="{63D9A6C0-377D-C495-80A6-8FB07379A689}"/>
              </a:ext>
            </a:extLst>
          </p:cNvPr>
          <p:cNvSpPr/>
          <p:nvPr userDrawn="1"/>
        </p:nvSpPr>
        <p:spPr>
          <a:xfrm>
            <a:off x="656903" y="2664590"/>
            <a:ext cx="239081" cy="292221"/>
          </a:xfrm>
          <a:custGeom>
            <a:avLst/>
            <a:gdLst/>
            <a:ahLst/>
            <a:cxnLst>
              <a:cxn ang="0">
                <a:pos x="wd2" y="hd2"/>
              </a:cxn>
              <a:cxn ang="5400000">
                <a:pos x="wd2" y="hd2"/>
              </a:cxn>
              <a:cxn ang="10800000">
                <a:pos x="wd2" y="hd2"/>
              </a:cxn>
              <a:cxn ang="16200000">
                <a:pos x="wd2" y="hd2"/>
              </a:cxn>
            </a:cxnLst>
            <a:rect l="0" t="0" r="r" b="b"/>
            <a:pathLst>
              <a:path w="21600" h="21600" extrusionOk="0">
                <a:moveTo>
                  <a:pt x="10800" y="8836"/>
                </a:moveTo>
                <a:lnTo>
                  <a:pt x="10800" y="5966"/>
                </a:lnTo>
                <a:lnTo>
                  <a:pt x="13928" y="8836"/>
                </a:lnTo>
                <a:cubicBezTo>
                  <a:pt x="13928" y="8836"/>
                  <a:pt x="10800" y="8836"/>
                  <a:pt x="10800" y="8836"/>
                </a:cubicBezTo>
                <a:close/>
                <a:moveTo>
                  <a:pt x="14400" y="19636"/>
                </a:moveTo>
                <a:cubicBezTo>
                  <a:pt x="14400" y="20178"/>
                  <a:pt x="13862" y="20617"/>
                  <a:pt x="13200" y="20617"/>
                </a:cubicBezTo>
                <a:lnTo>
                  <a:pt x="2400" y="20617"/>
                </a:lnTo>
                <a:cubicBezTo>
                  <a:pt x="1738" y="20617"/>
                  <a:pt x="1200" y="20178"/>
                  <a:pt x="1200" y="19636"/>
                </a:cubicBezTo>
                <a:lnTo>
                  <a:pt x="1200" y="6872"/>
                </a:lnTo>
                <a:cubicBezTo>
                  <a:pt x="1200" y="6331"/>
                  <a:pt x="1738" y="5891"/>
                  <a:pt x="2400" y="5891"/>
                </a:cubicBezTo>
                <a:lnTo>
                  <a:pt x="9600" y="5891"/>
                </a:lnTo>
                <a:lnTo>
                  <a:pt x="9600" y="8836"/>
                </a:lnTo>
                <a:cubicBezTo>
                  <a:pt x="9600" y="9378"/>
                  <a:pt x="10138" y="9818"/>
                  <a:pt x="10800" y="9818"/>
                </a:cubicBezTo>
                <a:lnTo>
                  <a:pt x="14400" y="9818"/>
                </a:lnTo>
                <a:cubicBezTo>
                  <a:pt x="14400" y="9818"/>
                  <a:pt x="14400" y="19636"/>
                  <a:pt x="14400" y="19636"/>
                </a:cubicBezTo>
                <a:close/>
                <a:moveTo>
                  <a:pt x="2400" y="4909"/>
                </a:moveTo>
                <a:cubicBezTo>
                  <a:pt x="1075" y="4909"/>
                  <a:pt x="0" y="5788"/>
                  <a:pt x="0" y="6872"/>
                </a:cubicBezTo>
                <a:lnTo>
                  <a:pt x="0" y="19636"/>
                </a:lnTo>
                <a:cubicBezTo>
                  <a:pt x="0" y="20720"/>
                  <a:pt x="1075" y="21600"/>
                  <a:pt x="2400" y="21600"/>
                </a:cubicBezTo>
                <a:lnTo>
                  <a:pt x="13200" y="21600"/>
                </a:lnTo>
                <a:cubicBezTo>
                  <a:pt x="14525" y="21600"/>
                  <a:pt x="15600" y="20720"/>
                  <a:pt x="15600" y="19636"/>
                </a:cubicBezTo>
                <a:lnTo>
                  <a:pt x="15600" y="8836"/>
                </a:lnTo>
                <a:lnTo>
                  <a:pt x="11400" y="4909"/>
                </a:lnTo>
                <a:cubicBezTo>
                  <a:pt x="11400" y="4909"/>
                  <a:pt x="2400" y="4909"/>
                  <a:pt x="2400" y="4909"/>
                </a:cubicBezTo>
                <a:close/>
                <a:moveTo>
                  <a:pt x="16800" y="3927"/>
                </a:moveTo>
                <a:lnTo>
                  <a:pt x="16800" y="1058"/>
                </a:lnTo>
                <a:lnTo>
                  <a:pt x="19928" y="3927"/>
                </a:lnTo>
                <a:cubicBezTo>
                  <a:pt x="19928" y="3927"/>
                  <a:pt x="16800" y="3927"/>
                  <a:pt x="16800" y="3927"/>
                </a:cubicBezTo>
                <a:close/>
                <a:moveTo>
                  <a:pt x="17400" y="0"/>
                </a:moveTo>
                <a:lnTo>
                  <a:pt x="8400" y="0"/>
                </a:lnTo>
                <a:cubicBezTo>
                  <a:pt x="7075" y="0"/>
                  <a:pt x="6000" y="879"/>
                  <a:pt x="6000" y="1964"/>
                </a:cubicBezTo>
                <a:lnTo>
                  <a:pt x="6000" y="3436"/>
                </a:lnTo>
                <a:cubicBezTo>
                  <a:pt x="6000" y="3708"/>
                  <a:pt x="6269" y="3927"/>
                  <a:pt x="6600" y="3927"/>
                </a:cubicBezTo>
                <a:cubicBezTo>
                  <a:pt x="6931" y="3927"/>
                  <a:pt x="7200" y="3708"/>
                  <a:pt x="7200" y="3436"/>
                </a:cubicBezTo>
                <a:lnTo>
                  <a:pt x="7200" y="1964"/>
                </a:lnTo>
                <a:cubicBezTo>
                  <a:pt x="7200" y="1422"/>
                  <a:pt x="7738" y="982"/>
                  <a:pt x="8400" y="982"/>
                </a:cubicBezTo>
                <a:lnTo>
                  <a:pt x="15600" y="982"/>
                </a:lnTo>
                <a:lnTo>
                  <a:pt x="15600" y="3927"/>
                </a:lnTo>
                <a:cubicBezTo>
                  <a:pt x="15600" y="4469"/>
                  <a:pt x="16138" y="4909"/>
                  <a:pt x="16800" y="4909"/>
                </a:cubicBezTo>
                <a:lnTo>
                  <a:pt x="20400" y="4909"/>
                </a:lnTo>
                <a:lnTo>
                  <a:pt x="20400" y="14727"/>
                </a:lnTo>
                <a:cubicBezTo>
                  <a:pt x="20400" y="15269"/>
                  <a:pt x="19862" y="15709"/>
                  <a:pt x="19200" y="15709"/>
                </a:cubicBezTo>
                <a:lnTo>
                  <a:pt x="17400" y="15709"/>
                </a:lnTo>
                <a:cubicBezTo>
                  <a:pt x="17069" y="15709"/>
                  <a:pt x="16800" y="15929"/>
                  <a:pt x="16800" y="16199"/>
                </a:cubicBezTo>
                <a:cubicBezTo>
                  <a:pt x="16800" y="16471"/>
                  <a:pt x="17069" y="16690"/>
                  <a:pt x="17400" y="16690"/>
                </a:cubicBezTo>
                <a:lnTo>
                  <a:pt x="19200" y="16690"/>
                </a:lnTo>
                <a:cubicBezTo>
                  <a:pt x="20525" y="16690"/>
                  <a:pt x="21600" y="15811"/>
                  <a:pt x="21600" y="14727"/>
                </a:cubicBezTo>
                <a:lnTo>
                  <a:pt x="21600" y="3927"/>
                </a:lnTo>
                <a:cubicBezTo>
                  <a:pt x="21600" y="3927"/>
                  <a:pt x="17400" y="0"/>
                  <a:pt x="17400" y="0"/>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0" name="Shape">
            <a:extLst>
              <a:ext uri="{FF2B5EF4-FFF2-40B4-BE49-F238E27FC236}">
                <a16:creationId xmlns:a16="http://schemas.microsoft.com/office/drawing/2014/main" id="{6338246C-FF22-43F8-8913-872AABA06867}"/>
              </a:ext>
            </a:extLst>
          </p:cNvPr>
          <p:cNvSpPr/>
          <p:nvPr userDrawn="1"/>
        </p:nvSpPr>
        <p:spPr>
          <a:xfrm>
            <a:off x="1188194" y="2664590"/>
            <a:ext cx="292210" cy="292210"/>
          </a:xfrm>
          <a:custGeom>
            <a:avLst/>
            <a:gdLst/>
            <a:ahLst/>
            <a:cxnLst>
              <a:cxn ang="0">
                <a:pos x="wd2" y="hd2"/>
              </a:cxn>
              <a:cxn ang="5400000">
                <a:pos x="wd2" y="hd2"/>
              </a:cxn>
              <a:cxn ang="10800000">
                <a:pos x="wd2" y="hd2"/>
              </a:cxn>
              <a:cxn ang="16200000">
                <a:pos x="wd2" y="hd2"/>
              </a:cxn>
            </a:cxnLst>
            <a:rect l="0" t="0" r="r" b="b"/>
            <a:pathLst>
              <a:path w="21600" h="21600" extrusionOk="0">
                <a:moveTo>
                  <a:pt x="4418" y="11782"/>
                </a:moveTo>
                <a:lnTo>
                  <a:pt x="14236" y="11782"/>
                </a:lnTo>
                <a:cubicBezTo>
                  <a:pt x="14507" y="11782"/>
                  <a:pt x="14727" y="11562"/>
                  <a:pt x="14727" y="11291"/>
                </a:cubicBezTo>
                <a:cubicBezTo>
                  <a:pt x="14727" y="11020"/>
                  <a:pt x="14507" y="10800"/>
                  <a:pt x="14236" y="10800"/>
                </a:cubicBezTo>
                <a:lnTo>
                  <a:pt x="4418" y="10800"/>
                </a:lnTo>
                <a:cubicBezTo>
                  <a:pt x="4147" y="10800"/>
                  <a:pt x="3927" y="11020"/>
                  <a:pt x="3927" y="11291"/>
                </a:cubicBezTo>
                <a:cubicBezTo>
                  <a:pt x="3927" y="11562"/>
                  <a:pt x="4147" y="11782"/>
                  <a:pt x="4418" y="11782"/>
                </a:cubicBezTo>
                <a:moveTo>
                  <a:pt x="20618" y="20618"/>
                </a:moveTo>
                <a:lnTo>
                  <a:pt x="5891" y="20618"/>
                </a:lnTo>
                <a:lnTo>
                  <a:pt x="5891" y="16200"/>
                </a:lnTo>
                <a:cubicBezTo>
                  <a:pt x="5891" y="15929"/>
                  <a:pt x="5671" y="15709"/>
                  <a:pt x="5400" y="15709"/>
                </a:cubicBezTo>
                <a:lnTo>
                  <a:pt x="982" y="15709"/>
                </a:lnTo>
                <a:lnTo>
                  <a:pt x="982" y="982"/>
                </a:lnTo>
                <a:lnTo>
                  <a:pt x="20618" y="982"/>
                </a:lnTo>
                <a:cubicBezTo>
                  <a:pt x="20618" y="982"/>
                  <a:pt x="20618" y="20618"/>
                  <a:pt x="20618" y="20618"/>
                </a:cubicBezTo>
                <a:close/>
                <a:moveTo>
                  <a:pt x="4909" y="20127"/>
                </a:moveTo>
                <a:lnTo>
                  <a:pt x="1473" y="16691"/>
                </a:lnTo>
                <a:lnTo>
                  <a:pt x="4909" y="16691"/>
                </a:lnTo>
                <a:cubicBezTo>
                  <a:pt x="4909" y="16691"/>
                  <a:pt x="4909" y="20127"/>
                  <a:pt x="4909" y="20127"/>
                </a:cubicBezTo>
                <a:close/>
                <a:moveTo>
                  <a:pt x="20618" y="0"/>
                </a:moveTo>
                <a:lnTo>
                  <a:pt x="982" y="0"/>
                </a:lnTo>
                <a:cubicBezTo>
                  <a:pt x="440" y="0"/>
                  <a:pt x="0" y="440"/>
                  <a:pt x="0" y="982"/>
                </a:cubicBezTo>
                <a:lnTo>
                  <a:pt x="0" y="16691"/>
                </a:lnTo>
                <a:lnTo>
                  <a:pt x="4909" y="21600"/>
                </a:lnTo>
                <a:lnTo>
                  <a:pt x="20618" y="21600"/>
                </a:lnTo>
                <a:cubicBezTo>
                  <a:pt x="21160" y="21600"/>
                  <a:pt x="21600" y="21161"/>
                  <a:pt x="21600" y="20618"/>
                </a:cubicBezTo>
                <a:lnTo>
                  <a:pt x="21600" y="982"/>
                </a:lnTo>
                <a:cubicBezTo>
                  <a:pt x="21600" y="440"/>
                  <a:pt x="21160" y="0"/>
                  <a:pt x="20618" y="0"/>
                </a:cubicBezTo>
                <a:moveTo>
                  <a:pt x="4418" y="8836"/>
                </a:moveTo>
                <a:lnTo>
                  <a:pt x="17182" y="8836"/>
                </a:lnTo>
                <a:cubicBezTo>
                  <a:pt x="17453" y="8836"/>
                  <a:pt x="17673" y="8617"/>
                  <a:pt x="17673" y="8345"/>
                </a:cubicBezTo>
                <a:cubicBezTo>
                  <a:pt x="17673" y="8075"/>
                  <a:pt x="17453" y="7855"/>
                  <a:pt x="17182" y="7855"/>
                </a:cubicBezTo>
                <a:lnTo>
                  <a:pt x="4418" y="7855"/>
                </a:lnTo>
                <a:cubicBezTo>
                  <a:pt x="4147" y="7855"/>
                  <a:pt x="3927" y="8075"/>
                  <a:pt x="3927" y="8345"/>
                </a:cubicBezTo>
                <a:cubicBezTo>
                  <a:pt x="3927" y="8617"/>
                  <a:pt x="4147" y="8836"/>
                  <a:pt x="4418" y="8836"/>
                </a:cubicBezTo>
                <a:moveTo>
                  <a:pt x="4418" y="5891"/>
                </a:moveTo>
                <a:lnTo>
                  <a:pt x="10309" y="5891"/>
                </a:lnTo>
                <a:cubicBezTo>
                  <a:pt x="10580" y="5891"/>
                  <a:pt x="10800" y="5672"/>
                  <a:pt x="10800" y="5400"/>
                </a:cubicBezTo>
                <a:cubicBezTo>
                  <a:pt x="10800" y="5129"/>
                  <a:pt x="10580" y="4909"/>
                  <a:pt x="10309" y="4909"/>
                </a:cubicBezTo>
                <a:lnTo>
                  <a:pt x="4418" y="4909"/>
                </a:lnTo>
                <a:cubicBezTo>
                  <a:pt x="4147" y="4909"/>
                  <a:pt x="3927" y="5129"/>
                  <a:pt x="3927" y="5400"/>
                </a:cubicBezTo>
                <a:cubicBezTo>
                  <a:pt x="3927" y="5672"/>
                  <a:pt x="4147" y="5891"/>
                  <a:pt x="4418" y="5891"/>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1" name="Shape">
            <a:extLst>
              <a:ext uri="{FF2B5EF4-FFF2-40B4-BE49-F238E27FC236}">
                <a16:creationId xmlns:a16="http://schemas.microsoft.com/office/drawing/2014/main" id="{4498B8F0-2CDA-690A-05C6-0992A180A674}"/>
              </a:ext>
            </a:extLst>
          </p:cNvPr>
          <p:cNvSpPr/>
          <p:nvPr userDrawn="1"/>
        </p:nvSpPr>
        <p:spPr>
          <a:xfrm>
            <a:off x="1772615" y="2664590"/>
            <a:ext cx="239081" cy="292210"/>
          </a:xfrm>
          <a:custGeom>
            <a:avLst/>
            <a:gdLst/>
            <a:ahLst/>
            <a:cxnLst>
              <a:cxn ang="0">
                <a:pos x="wd2" y="hd2"/>
              </a:cxn>
              <a:cxn ang="5400000">
                <a:pos x="wd2" y="hd2"/>
              </a:cxn>
              <a:cxn ang="10800000">
                <a:pos x="wd2" y="hd2"/>
              </a:cxn>
              <a:cxn ang="16200000">
                <a:pos x="wd2" y="hd2"/>
              </a:cxn>
            </a:cxnLst>
            <a:rect l="0" t="0" r="r" b="b"/>
            <a:pathLst>
              <a:path w="21600" h="21600" extrusionOk="0">
                <a:moveTo>
                  <a:pt x="14400" y="13745"/>
                </a:moveTo>
                <a:lnTo>
                  <a:pt x="3600" y="13745"/>
                </a:lnTo>
                <a:cubicBezTo>
                  <a:pt x="3269" y="13745"/>
                  <a:pt x="3000" y="13966"/>
                  <a:pt x="3000" y="14236"/>
                </a:cubicBezTo>
                <a:cubicBezTo>
                  <a:pt x="3000" y="14508"/>
                  <a:pt x="3269" y="14727"/>
                  <a:pt x="3600" y="14727"/>
                </a:cubicBezTo>
                <a:lnTo>
                  <a:pt x="14400" y="14727"/>
                </a:lnTo>
                <a:cubicBezTo>
                  <a:pt x="14731" y="14727"/>
                  <a:pt x="15000" y="14508"/>
                  <a:pt x="15000" y="14236"/>
                </a:cubicBezTo>
                <a:cubicBezTo>
                  <a:pt x="15000" y="13966"/>
                  <a:pt x="14731" y="13745"/>
                  <a:pt x="14400" y="13745"/>
                </a:cubicBezTo>
                <a:moveTo>
                  <a:pt x="3000" y="11291"/>
                </a:moveTo>
                <a:cubicBezTo>
                  <a:pt x="3000" y="11562"/>
                  <a:pt x="3269" y="11782"/>
                  <a:pt x="3600" y="11782"/>
                </a:cubicBezTo>
                <a:lnTo>
                  <a:pt x="18000" y="11782"/>
                </a:lnTo>
                <a:cubicBezTo>
                  <a:pt x="18331" y="11782"/>
                  <a:pt x="18600" y="11562"/>
                  <a:pt x="18600" y="11291"/>
                </a:cubicBezTo>
                <a:cubicBezTo>
                  <a:pt x="18600" y="11020"/>
                  <a:pt x="18331" y="10800"/>
                  <a:pt x="18000" y="10800"/>
                </a:cubicBezTo>
                <a:lnTo>
                  <a:pt x="3600" y="10800"/>
                </a:lnTo>
                <a:cubicBezTo>
                  <a:pt x="3269" y="10800"/>
                  <a:pt x="3000" y="11020"/>
                  <a:pt x="3000" y="11291"/>
                </a:cubicBezTo>
                <a:moveTo>
                  <a:pt x="20400" y="20618"/>
                </a:moveTo>
                <a:lnTo>
                  <a:pt x="6600" y="20618"/>
                </a:lnTo>
                <a:lnTo>
                  <a:pt x="1200" y="16200"/>
                </a:lnTo>
                <a:lnTo>
                  <a:pt x="1200" y="2945"/>
                </a:lnTo>
                <a:lnTo>
                  <a:pt x="4200" y="2945"/>
                </a:lnTo>
                <a:lnTo>
                  <a:pt x="4200" y="4418"/>
                </a:lnTo>
                <a:cubicBezTo>
                  <a:pt x="4200" y="4690"/>
                  <a:pt x="4469" y="4909"/>
                  <a:pt x="4800" y="4909"/>
                </a:cubicBezTo>
                <a:cubicBezTo>
                  <a:pt x="5131" y="4909"/>
                  <a:pt x="5400" y="4690"/>
                  <a:pt x="5400" y="4418"/>
                </a:cubicBezTo>
                <a:lnTo>
                  <a:pt x="5400" y="2945"/>
                </a:lnTo>
                <a:lnTo>
                  <a:pt x="6600" y="2945"/>
                </a:lnTo>
                <a:lnTo>
                  <a:pt x="6600" y="4418"/>
                </a:lnTo>
                <a:cubicBezTo>
                  <a:pt x="6600" y="4690"/>
                  <a:pt x="6869" y="4909"/>
                  <a:pt x="7200" y="4909"/>
                </a:cubicBezTo>
                <a:cubicBezTo>
                  <a:pt x="7531" y="4909"/>
                  <a:pt x="7800" y="4690"/>
                  <a:pt x="7800" y="4418"/>
                </a:cubicBezTo>
                <a:lnTo>
                  <a:pt x="7800" y="2945"/>
                </a:lnTo>
                <a:lnTo>
                  <a:pt x="9000" y="2945"/>
                </a:lnTo>
                <a:lnTo>
                  <a:pt x="9000" y="4418"/>
                </a:lnTo>
                <a:cubicBezTo>
                  <a:pt x="9000" y="4690"/>
                  <a:pt x="9269" y="4909"/>
                  <a:pt x="9600" y="4909"/>
                </a:cubicBezTo>
                <a:cubicBezTo>
                  <a:pt x="9931" y="4909"/>
                  <a:pt x="10200" y="4690"/>
                  <a:pt x="10200" y="4418"/>
                </a:cubicBezTo>
                <a:lnTo>
                  <a:pt x="10200" y="2945"/>
                </a:lnTo>
                <a:lnTo>
                  <a:pt x="11400" y="2945"/>
                </a:lnTo>
                <a:lnTo>
                  <a:pt x="11400" y="4418"/>
                </a:lnTo>
                <a:cubicBezTo>
                  <a:pt x="11400" y="4690"/>
                  <a:pt x="11669" y="4909"/>
                  <a:pt x="12000" y="4909"/>
                </a:cubicBezTo>
                <a:cubicBezTo>
                  <a:pt x="12331" y="4909"/>
                  <a:pt x="12600" y="4690"/>
                  <a:pt x="12600" y="4418"/>
                </a:cubicBezTo>
                <a:lnTo>
                  <a:pt x="12600" y="2945"/>
                </a:lnTo>
                <a:lnTo>
                  <a:pt x="13800" y="2945"/>
                </a:lnTo>
                <a:lnTo>
                  <a:pt x="13800" y="4418"/>
                </a:lnTo>
                <a:cubicBezTo>
                  <a:pt x="13800" y="4690"/>
                  <a:pt x="14069" y="4909"/>
                  <a:pt x="14400" y="4909"/>
                </a:cubicBezTo>
                <a:cubicBezTo>
                  <a:pt x="14731" y="4909"/>
                  <a:pt x="15000" y="4690"/>
                  <a:pt x="15000" y="4418"/>
                </a:cubicBezTo>
                <a:lnTo>
                  <a:pt x="15000" y="2945"/>
                </a:lnTo>
                <a:lnTo>
                  <a:pt x="16200" y="2945"/>
                </a:lnTo>
                <a:lnTo>
                  <a:pt x="16200" y="4418"/>
                </a:lnTo>
                <a:cubicBezTo>
                  <a:pt x="16200" y="4690"/>
                  <a:pt x="16469" y="4909"/>
                  <a:pt x="16800" y="4909"/>
                </a:cubicBezTo>
                <a:cubicBezTo>
                  <a:pt x="17131" y="4909"/>
                  <a:pt x="17400" y="4690"/>
                  <a:pt x="17400" y="4418"/>
                </a:cubicBezTo>
                <a:lnTo>
                  <a:pt x="17400" y="2945"/>
                </a:lnTo>
                <a:lnTo>
                  <a:pt x="20400" y="2945"/>
                </a:lnTo>
                <a:cubicBezTo>
                  <a:pt x="20400" y="2945"/>
                  <a:pt x="20400" y="20618"/>
                  <a:pt x="20400" y="20618"/>
                </a:cubicBezTo>
                <a:close/>
                <a:moveTo>
                  <a:pt x="1200" y="20618"/>
                </a:moveTo>
                <a:lnTo>
                  <a:pt x="1200" y="17673"/>
                </a:lnTo>
                <a:lnTo>
                  <a:pt x="4800" y="20618"/>
                </a:lnTo>
                <a:cubicBezTo>
                  <a:pt x="4800" y="20618"/>
                  <a:pt x="1200" y="20618"/>
                  <a:pt x="1200" y="20618"/>
                </a:cubicBezTo>
                <a:close/>
                <a:moveTo>
                  <a:pt x="20400" y="1964"/>
                </a:moveTo>
                <a:lnTo>
                  <a:pt x="17400" y="1964"/>
                </a:lnTo>
                <a:lnTo>
                  <a:pt x="17400" y="491"/>
                </a:lnTo>
                <a:cubicBezTo>
                  <a:pt x="17400" y="220"/>
                  <a:pt x="17131" y="0"/>
                  <a:pt x="16800" y="0"/>
                </a:cubicBezTo>
                <a:cubicBezTo>
                  <a:pt x="16469" y="0"/>
                  <a:pt x="16200" y="220"/>
                  <a:pt x="16200" y="491"/>
                </a:cubicBezTo>
                <a:lnTo>
                  <a:pt x="16200" y="1964"/>
                </a:lnTo>
                <a:lnTo>
                  <a:pt x="15000" y="1964"/>
                </a:lnTo>
                <a:lnTo>
                  <a:pt x="15000" y="491"/>
                </a:lnTo>
                <a:cubicBezTo>
                  <a:pt x="15000" y="220"/>
                  <a:pt x="14731" y="0"/>
                  <a:pt x="14400" y="0"/>
                </a:cubicBezTo>
                <a:cubicBezTo>
                  <a:pt x="14069" y="0"/>
                  <a:pt x="13800" y="220"/>
                  <a:pt x="13800" y="491"/>
                </a:cubicBezTo>
                <a:lnTo>
                  <a:pt x="13800" y="1964"/>
                </a:lnTo>
                <a:lnTo>
                  <a:pt x="12600" y="1964"/>
                </a:lnTo>
                <a:lnTo>
                  <a:pt x="12600" y="491"/>
                </a:lnTo>
                <a:cubicBezTo>
                  <a:pt x="12600" y="220"/>
                  <a:pt x="12331" y="0"/>
                  <a:pt x="12000" y="0"/>
                </a:cubicBezTo>
                <a:cubicBezTo>
                  <a:pt x="11669" y="0"/>
                  <a:pt x="11400" y="220"/>
                  <a:pt x="11400" y="491"/>
                </a:cubicBezTo>
                <a:lnTo>
                  <a:pt x="11400" y="1964"/>
                </a:lnTo>
                <a:lnTo>
                  <a:pt x="10200" y="1964"/>
                </a:lnTo>
                <a:lnTo>
                  <a:pt x="10200" y="491"/>
                </a:lnTo>
                <a:cubicBezTo>
                  <a:pt x="10200" y="220"/>
                  <a:pt x="9931" y="0"/>
                  <a:pt x="9600" y="0"/>
                </a:cubicBezTo>
                <a:cubicBezTo>
                  <a:pt x="9269" y="0"/>
                  <a:pt x="9000" y="220"/>
                  <a:pt x="9000" y="491"/>
                </a:cubicBezTo>
                <a:lnTo>
                  <a:pt x="9000" y="1964"/>
                </a:lnTo>
                <a:lnTo>
                  <a:pt x="7800" y="1964"/>
                </a:lnTo>
                <a:lnTo>
                  <a:pt x="7800" y="491"/>
                </a:lnTo>
                <a:cubicBezTo>
                  <a:pt x="7800" y="220"/>
                  <a:pt x="7531" y="0"/>
                  <a:pt x="7200" y="0"/>
                </a:cubicBezTo>
                <a:cubicBezTo>
                  <a:pt x="6869" y="0"/>
                  <a:pt x="6600" y="220"/>
                  <a:pt x="6600" y="491"/>
                </a:cubicBezTo>
                <a:lnTo>
                  <a:pt x="6600" y="1964"/>
                </a:lnTo>
                <a:lnTo>
                  <a:pt x="5400" y="1964"/>
                </a:lnTo>
                <a:lnTo>
                  <a:pt x="5400" y="491"/>
                </a:lnTo>
                <a:cubicBezTo>
                  <a:pt x="5400" y="220"/>
                  <a:pt x="5131" y="0"/>
                  <a:pt x="4800" y="0"/>
                </a:cubicBezTo>
                <a:cubicBezTo>
                  <a:pt x="4469" y="0"/>
                  <a:pt x="4200" y="220"/>
                  <a:pt x="4200" y="491"/>
                </a:cubicBezTo>
                <a:lnTo>
                  <a:pt x="4200" y="1964"/>
                </a:lnTo>
                <a:lnTo>
                  <a:pt x="1200" y="1964"/>
                </a:lnTo>
                <a:cubicBezTo>
                  <a:pt x="538" y="1964"/>
                  <a:pt x="0" y="2404"/>
                  <a:pt x="0" y="2945"/>
                </a:cubicBezTo>
                <a:lnTo>
                  <a:pt x="0" y="20618"/>
                </a:lnTo>
                <a:cubicBezTo>
                  <a:pt x="0" y="21161"/>
                  <a:pt x="538" y="21600"/>
                  <a:pt x="1200" y="21600"/>
                </a:cubicBezTo>
                <a:lnTo>
                  <a:pt x="20400" y="21600"/>
                </a:lnTo>
                <a:cubicBezTo>
                  <a:pt x="21062" y="21600"/>
                  <a:pt x="21600" y="21161"/>
                  <a:pt x="21600" y="20618"/>
                </a:cubicBezTo>
                <a:lnTo>
                  <a:pt x="21600" y="2945"/>
                </a:lnTo>
                <a:cubicBezTo>
                  <a:pt x="21600" y="2404"/>
                  <a:pt x="21062" y="1964"/>
                  <a:pt x="20400" y="1964"/>
                </a:cubicBezTo>
                <a:moveTo>
                  <a:pt x="3600" y="8836"/>
                </a:moveTo>
                <a:lnTo>
                  <a:pt x="10800" y="8836"/>
                </a:lnTo>
                <a:cubicBezTo>
                  <a:pt x="11131" y="8836"/>
                  <a:pt x="11400" y="8617"/>
                  <a:pt x="11400" y="8345"/>
                </a:cubicBezTo>
                <a:cubicBezTo>
                  <a:pt x="11400" y="8075"/>
                  <a:pt x="11131" y="7855"/>
                  <a:pt x="10800" y="7855"/>
                </a:cubicBezTo>
                <a:lnTo>
                  <a:pt x="3600" y="7855"/>
                </a:lnTo>
                <a:cubicBezTo>
                  <a:pt x="3269" y="7855"/>
                  <a:pt x="3000" y="8075"/>
                  <a:pt x="3000" y="8345"/>
                </a:cubicBezTo>
                <a:cubicBezTo>
                  <a:pt x="3000" y="8617"/>
                  <a:pt x="3269" y="8836"/>
                  <a:pt x="3600" y="8836"/>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2" name="Shape">
            <a:extLst>
              <a:ext uri="{FF2B5EF4-FFF2-40B4-BE49-F238E27FC236}">
                <a16:creationId xmlns:a16="http://schemas.microsoft.com/office/drawing/2014/main" id="{4189E200-0CD7-57F5-5D16-40EDC27CC080}"/>
              </a:ext>
            </a:extLst>
          </p:cNvPr>
          <p:cNvSpPr/>
          <p:nvPr userDrawn="1"/>
        </p:nvSpPr>
        <p:spPr>
          <a:xfrm>
            <a:off x="2330471" y="2664590"/>
            <a:ext cx="239081" cy="292210"/>
          </a:xfrm>
          <a:custGeom>
            <a:avLst/>
            <a:gdLst/>
            <a:ahLst/>
            <a:cxnLst>
              <a:cxn ang="0">
                <a:pos x="wd2" y="hd2"/>
              </a:cxn>
              <a:cxn ang="5400000">
                <a:pos x="wd2" y="hd2"/>
              </a:cxn>
              <a:cxn ang="10800000">
                <a:pos x="wd2" y="hd2"/>
              </a:cxn>
              <a:cxn ang="16200000">
                <a:pos x="wd2" y="hd2"/>
              </a:cxn>
            </a:cxnLst>
            <a:rect l="0" t="0" r="r" b="b"/>
            <a:pathLst>
              <a:path w="21600" h="21600" extrusionOk="0">
                <a:moveTo>
                  <a:pt x="20400" y="5891"/>
                </a:moveTo>
                <a:lnTo>
                  <a:pt x="1200" y="5891"/>
                </a:lnTo>
                <a:lnTo>
                  <a:pt x="1200" y="3927"/>
                </a:lnTo>
                <a:lnTo>
                  <a:pt x="6000" y="3927"/>
                </a:lnTo>
                <a:cubicBezTo>
                  <a:pt x="6000" y="4469"/>
                  <a:pt x="6538" y="4909"/>
                  <a:pt x="7200" y="4909"/>
                </a:cubicBezTo>
                <a:lnTo>
                  <a:pt x="14400" y="4909"/>
                </a:lnTo>
                <a:cubicBezTo>
                  <a:pt x="15062" y="4909"/>
                  <a:pt x="15600" y="4469"/>
                  <a:pt x="15600" y="3927"/>
                </a:cubicBezTo>
                <a:lnTo>
                  <a:pt x="20400" y="3927"/>
                </a:lnTo>
                <a:cubicBezTo>
                  <a:pt x="20400" y="3927"/>
                  <a:pt x="20400" y="5891"/>
                  <a:pt x="20400" y="5891"/>
                </a:cubicBezTo>
                <a:close/>
                <a:moveTo>
                  <a:pt x="20400" y="20618"/>
                </a:moveTo>
                <a:lnTo>
                  <a:pt x="1200" y="20618"/>
                </a:lnTo>
                <a:lnTo>
                  <a:pt x="1200" y="6873"/>
                </a:lnTo>
                <a:lnTo>
                  <a:pt x="20400" y="6873"/>
                </a:lnTo>
                <a:cubicBezTo>
                  <a:pt x="20400" y="6873"/>
                  <a:pt x="20400" y="20618"/>
                  <a:pt x="20400" y="20618"/>
                </a:cubicBezTo>
                <a:close/>
                <a:moveTo>
                  <a:pt x="7200" y="1964"/>
                </a:moveTo>
                <a:lnTo>
                  <a:pt x="14400" y="1964"/>
                </a:lnTo>
                <a:lnTo>
                  <a:pt x="14400" y="3927"/>
                </a:lnTo>
                <a:lnTo>
                  <a:pt x="7200" y="3927"/>
                </a:lnTo>
                <a:cubicBezTo>
                  <a:pt x="7200" y="3927"/>
                  <a:pt x="7200" y="1964"/>
                  <a:pt x="7200" y="1964"/>
                </a:cubicBezTo>
                <a:close/>
                <a:moveTo>
                  <a:pt x="20400" y="2945"/>
                </a:moveTo>
                <a:lnTo>
                  <a:pt x="15600" y="2945"/>
                </a:lnTo>
                <a:lnTo>
                  <a:pt x="15600" y="1964"/>
                </a:lnTo>
                <a:cubicBezTo>
                  <a:pt x="15600" y="1422"/>
                  <a:pt x="15062" y="982"/>
                  <a:pt x="14400" y="982"/>
                </a:cubicBezTo>
                <a:lnTo>
                  <a:pt x="12000" y="982"/>
                </a:lnTo>
                <a:cubicBezTo>
                  <a:pt x="12000" y="440"/>
                  <a:pt x="11462" y="0"/>
                  <a:pt x="10800" y="0"/>
                </a:cubicBezTo>
                <a:cubicBezTo>
                  <a:pt x="10138" y="0"/>
                  <a:pt x="9600" y="440"/>
                  <a:pt x="9600" y="982"/>
                </a:cubicBezTo>
                <a:lnTo>
                  <a:pt x="7200" y="982"/>
                </a:lnTo>
                <a:cubicBezTo>
                  <a:pt x="6538" y="982"/>
                  <a:pt x="6000" y="1422"/>
                  <a:pt x="6000" y="1964"/>
                </a:cubicBezTo>
                <a:lnTo>
                  <a:pt x="6000" y="2945"/>
                </a:lnTo>
                <a:lnTo>
                  <a:pt x="1200" y="2945"/>
                </a:lnTo>
                <a:cubicBezTo>
                  <a:pt x="538" y="2945"/>
                  <a:pt x="0" y="3386"/>
                  <a:pt x="0" y="3927"/>
                </a:cubicBezTo>
                <a:lnTo>
                  <a:pt x="0" y="20618"/>
                </a:lnTo>
                <a:cubicBezTo>
                  <a:pt x="0" y="21160"/>
                  <a:pt x="538" y="21600"/>
                  <a:pt x="1200" y="21600"/>
                </a:cubicBezTo>
                <a:lnTo>
                  <a:pt x="20400" y="21600"/>
                </a:lnTo>
                <a:cubicBezTo>
                  <a:pt x="21062" y="21600"/>
                  <a:pt x="21600" y="21160"/>
                  <a:pt x="21600" y="20618"/>
                </a:cubicBezTo>
                <a:lnTo>
                  <a:pt x="21600" y="3927"/>
                </a:lnTo>
                <a:cubicBezTo>
                  <a:pt x="21600" y="3386"/>
                  <a:pt x="21062" y="2945"/>
                  <a:pt x="20400" y="2945"/>
                </a:cubicBezTo>
                <a:moveTo>
                  <a:pt x="4200" y="16691"/>
                </a:moveTo>
                <a:lnTo>
                  <a:pt x="15000" y="16691"/>
                </a:lnTo>
                <a:cubicBezTo>
                  <a:pt x="15331" y="16691"/>
                  <a:pt x="15600" y="16472"/>
                  <a:pt x="15600" y="16200"/>
                </a:cubicBezTo>
                <a:cubicBezTo>
                  <a:pt x="15600" y="15929"/>
                  <a:pt x="15331" y="15709"/>
                  <a:pt x="15000" y="15709"/>
                </a:cubicBezTo>
                <a:lnTo>
                  <a:pt x="4200" y="15709"/>
                </a:lnTo>
                <a:cubicBezTo>
                  <a:pt x="3869" y="15709"/>
                  <a:pt x="3600" y="15929"/>
                  <a:pt x="3600" y="16200"/>
                </a:cubicBezTo>
                <a:cubicBezTo>
                  <a:pt x="3600" y="16472"/>
                  <a:pt x="3869" y="16691"/>
                  <a:pt x="4200" y="16691"/>
                </a:cubicBezTo>
                <a:moveTo>
                  <a:pt x="4200" y="13745"/>
                </a:moveTo>
                <a:lnTo>
                  <a:pt x="17400" y="13745"/>
                </a:lnTo>
                <a:cubicBezTo>
                  <a:pt x="17731" y="13745"/>
                  <a:pt x="18000" y="13526"/>
                  <a:pt x="18000" y="13255"/>
                </a:cubicBezTo>
                <a:cubicBezTo>
                  <a:pt x="18000" y="12984"/>
                  <a:pt x="17731" y="12764"/>
                  <a:pt x="17400" y="12764"/>
                </a:cubicBezTo>
                <a:lnTo>
                  <a:pt x="4200" y="12764"/>
                </a:lnTo>
                <a:cubicBezTo>
                  <a:pt x="3869" y="12764"/>
                  <a:pt x="3600" y="12984"/>
                  <a:pt x="3600" y="13255"/>
                </a:cubicBezTo>
                <a:cubicBezTo>
                  <a:pt x="3600" y="13526"/>
                  <a:pt x="3869" y="13745"/>
                  <a:pt x="4200" y="13745"/>
                </a:cubicBezTo>
                <a:moveTo>
                  <a:pt x="4200" y="10800"/>
                </a:moveTo>
                <a:lnTo>
                  <a:pt x="11400" y="10800"/>
                </a:lnTo>
                <a:cubicBezTo>
                  <a:pt x="11731" y="10800"/>
                  <a:pt x="12000" y="10581"/>
                  <a:pt x="12000" y="10309"/>
                </a:cubicBezTo>
                <a:cubicBezTo>
                  <a:pt x="12000" y="10038"/>
                  <a:pt x="11731" y="9818"/>
                  <a:pt x="11400" y="9818"/>
                </a:cubicBezTo>
                <a:lnTo>
                  <a:pt x="4200" y="9818"/>
                </a:lnTo>
                <a:cubicBezTo>
                  <a:pt x="3869" y="9818"/>
                  <a:pt x="3600" y="10038"/>
                  <a:pt x="3600" y="10309"/>
                </a:cubicBezTo>
                <a:cubicBezTo>
                  <a:pt x="3600" y="10581"/>
                  <a:pt x="3869" y="10800"/>
                  <a:pt x="4200" y="1080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3" name="Shape">
            <a:extLst>
              <a:ext uri="{FF2B5EF4-FFF2-40B4-BE49-F238E27FC236}">
                <a16:creationId xmlns:a16="http://schemas.microsoft.com/office/drawing/2014/main" id="{67FA0D0E-3E38-7D3F-DFB1-CD82FAB7D4BA}"/>
              </a:ext>
            </a:extLst>
          </p:cNvPr>
          <p:cNvSpPr/>
          <p:nvPr userDrawn="1"/>
        </p:nvSpPr>
        <p:spPr>
          <a:xfrm>
            <a:off x="2861762" y="2711078"/>
            <a:ext cx="292210" cy="19923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4" name="Shape">
            <a:extLst>
              <a:ext uri="{FF2B5EF4-FFF2-40B4-BE49-F238E27FC236}">
                <a16:creationId xmlns:a16="http://schemas.microsoft.com/office/drawing/2014/main" id="{22861347-7C8A-E8B1-5948-14E74DE0FBF4}"/>
              </a:ext>
            </a:extLst>
          </p:cNvPr>
          <p:cNvSpPr/>
          <p:nvPr userDrawn="1"/>
        </p:nvSpPr>
        <p:spPr>
          <a:xfrm>
            <a:off x="3419618" y="2664590"/>
            <a:ext cx="292210" cy="292210"/>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5" name="Shape">
            <a:extLst>
              <a:ext uri="{FF2B5EF4-FFF2-40B4-BE49-F238E27FC236}">
                <a16:creationId xmlns:a16="http://schemas.microsoft.com/office/drawing/2014/main" id="{AB1E0EC5-553E-D1F7-79ED-C93C3358E56D}"/>
              </a:ext>
            </a:extLst>
          </p:cNvPr>
          <p:cNvSpPr/>
          <p:nvPr userDrawn="1"/>
        </p:nvSpPr>
        <p:spPr>
          <a:xfrm>
            <a:off x="4004039" y="2691155"/>
            <a:ext cx="239081" cy="239081"/>
          </a:xfrm>
          <a:custGeom>
            <a:avLst/>
            <a:gdLst/>
            <a:ahLst/>
            <a:cxnLst>
              <a:cxn ang="0">
                <a:pos x="wd2" y="hd2"/>
              </a:cxn>
              <a:cxn ang="5400000">
                <a:pos x="wd2" y="hd2"/>
              </a:cxn>
              <a:cxn ang="10800000">
                <a:pos x="wd2" y="hd2"/>
              </a:cxn>
              <a:cxn ang="16200000">
                <a:pos x="wd2" y="hd2"/>
              </a:cxn>
            </a:cxnLst>
            <a:rect l="0" t="0" r="r" b="b"/>
            <a:pathLst>
              <a:path w="21600" h="21600" extrusionOk="0">
                <a:moveTo>
                  <a:pt x="11648" y="10800"/>
                </a:moveTo>
                <a:lnTo>
                  <a:pt x="21424" y="1024"/>
                </a:lnTo>
                <a:cubicBezTo>
                  <a:pt x="21533" y="916"/>
                  <a:pt x="21600" y="766"/>
                  <a:pt x="21600" y="600"/>
                </a:cubicBezTo>
                <a:cubicBezTo>
                  <a:pt x="21600" y="269"/>
                  <a:pt x="21332" y="0"/>
                  <a:pt x="21000" y="0"/>
                </a:cubicBezTo>
                <a:cubicBezTo>
                  <a:pt x="20835" y="0"/>
                  <a:pt x="20685" y="67"/>
                  <a:pt x="20576" y="176"/>
                </a:cubicBezTo>
                <a:lnTo>
                  <a:pt x="10800" y="9952"/>
                </a:lnTo>
                <a:lnTo>
                  <a:pt x="1024" y="176"/>
                </a:lnTo>
                <a:cubicBezTo>
                  <a:pt x="916" y="67"/>
                  <a:pt x="766" y="0"/>
                  <a:pt x="600" y="0"/>
                </a:cubicBezTo>
                <a:cubicBezTo>
                  <a:pt x="268" y="0"/>
                  <a:pt x="0" y="269"/>
                  <a:pt x="0" y="600"/>
                </a:cubicBezTo>
                <a:cubicBezTo>
                  <a:pt x="0" y="766"/>
                  <a:pt x="67" y="916"/>
                  <a:pt x="176" y="1025"/>
                </a:cubicBezTo>
                <a:lnTo>
                  <a:pt x="9952" y="10800"/>
                </a:lnTo>
                <a:lnTo>
                  <a:pt x="176" y="20576"/>
                </a:lnTo>
                <a:cubicBezTo>
                  <a:pt x="67" y="20684"/>
                  <a:pt x="0" y="20834"/>
                  <a:pt x="0" y="21000"/>
                </a:cubicBezTo>
                <a:cubicBezTo>
                  <a:pt x="0" y="21332"/>
                  <a:pt x="268" y="21600"/>
                  <a:pt x="600" y="21600"/>
                </a:cubicBezTo>
                <a:cubicBezTo>
                  <a:pt x="766" y="21600"/>
                  <a:pt x="916" y="21533"/>
                  <a:pt x="1024" y="21424"/>
                </a:cubicBezTo>
                <a:lnTo>
                  <a:pt x="10800" y="11648"/>
                </a:lnTo>
                <a:lnTo>
                  <a:pt x="20576" y="21424"/>
                </a:lnTo>
                <a:cubicBezTo>
                  <a:pt x="20685" y="21533"/>
                  <a:pt x="20835" y="21600"/>
                  <a:pt x="21000" y="21600"/>
                </a:cubicBezTo>
                <a:cubicBezTo>
                  <a:pt x="21332" y="21600"/>
                  <a:pt x="21600" y="21332"/>
                  <a:pt x="21600" y="21000"/>
                </a:cubicBezTo>
                <a:cubicBezTo>
                  <a:pt x="21600" y="20834"/>
                  <a:pt x="21533" y="20684"/>
                  <a:pt x="21424" y="20576"/>
                </a:cubicBezTo>
                <a:cubicBezTo>
                  <a:pt x="21424" y="20576"/>
                  <a:pt x="11648" y="10800"/>
                  <a:pt x="11648" y="10800"/>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6" name="Shape">
            <a:extLst>
              <a:ext uri="{FF2B5EF4-FFF2-40B4-BE49-F238E27FC236}">
                <a16:creationId xmlns:a16="http://schemas.microsoft.com/office/drawing/2014/main" id="{CB010580-A179-5DA8-67CF-4961B1FEC386}"/>
              </a:ext>
            </a:extLst>
          </p:cNvPr>
          <p:cNvSpPr/>
          <p:nvPr userDrawn="1"/>
        </p:nvSpPr>
        <p:spPr>
          <a:xfrm>
            <a:off x="4535331" y="2664590"/>
            <a:ext cx="292210" cy="292210"/>
          </a:xfrm>
          <a:custGeom>
            <a:avLst/>
            <a:gdLst/>
            <a:ahLst/>
            <a:cxnLst>
              <a:cxn ang="0">
                <a:pos x="wd2" y="hd2"/>
              </a:cxn>
              <a:cxn ang="5400000">
                <a:pos x="wd2" y="hd2"/>
              </a:cxn>
              <a:cxn ang="10800000">
                <a:pos x="wd2" y="hd2"/>
              </a:cxn>
              <a:cxn ang="16200000">
                <a:pos x="wd2" y="hd2"/>
              </a:cxn>
            </a:cxnLst>
            <a:rect l="0" t="0" r="r" b="b"/>
            <a:pathLst>
              <a:path w="21600" h="21600" extrusionOk="0">
                <a:moveTo>
                  <a:pt x="18655" y="4909"/>
                </a:moveTo>
                <a:lnTo>
                  <a:pt x="19636" y="4909"/>
                </a:lnTo>
                <a:lnTo>
                  <a:pt x="19636" y="3927"/>
                </a:lnTo>
                <a:lnTo>
                  <a:pt x="18655" y="3927"/>
                </a:lnTo>
                <a:cubicBezTo>
                  <a:pt x="18655" y="3927"/>
                  <a:pt x="18655" y="4909"/>
                  <a:pt x="18655" y="4909"/>
                </a:cubicBezTo>
                <a:close/>
                <a:moveTo>
                  <a:pt x="19636" y="12764"/>
                </a:moveTo>
                <a:lnTo>
                  <a:pt x="18655" y="12764"/>
                </a:lnTo>
                <a:lnTo>
                  <a:pt x="18655" y="13745"/>
                </a:lnTo>
                <a:lnTo>
                  <a:pt x="19636" y="13745"/>
                </a:lnTo>
                <a:cubicBezTo>
                  <a:pt x="19636" y="13745"/>
                  <a:pt x="19636" y="12764"/>
                  <a:pt x="19636" y="12764"/>
                </a:cubicBezTo>
                <a:close/>
                <a:moveTo>
                  <a:pt x="18655" y="2945"/>
                </a:moveTo>
                <a:lnTo>
                  <a:pt x="19636" y="2945"/>
                </a:lnTo>
                <a:lnTo>
                  <a:pt x="19636" y="1964"/>
                </a:lnTo>
                <a:lnTo>
                  <a:pt x="18655" y="1964"/>
                </a:lnTo>
                <a:cubicBezTo>
                  <a:pt x="18655" y="1964"/>
                  <a:pt x="18655" y="2945"/>
                  <a:pt x="18655" y="2945"/>
                </a:cubicBezTo>
                <a:close/>
                <a:moveTo>
                  <a:pt x="20618" y="10309"/>
                </a:moveTo>
                <a:lnTo>
                  <a:pt x="17673" y="10309"/>
                </a:lnTo>
                <a:lnTo>
                  <a:pt x="17673" y="982"/>
                </a:lnTo>
                <a:lnTo>
                  <a:pt x="19636" y="982"/>
                </a:lnTo>
                <a:cubicBezTo>
                  <a:pt x="20178" y="982"/>
                  <a:pt x="20618" y="1422"/>
                  <a:pt x="20618" y="1964"/>
                </a:cubicBezTo>
                <a:cubicBezTo>
                  <a:pt x="20618" y="1964"/>
                  <a:pt x="20618" y="10309"/>
                  <a:pt x="20618" y="10309"/>
                </a:cubicBezTo>
                <a:close/>
                <a:moveTo>
                  <a:pt x="20618" y="19636"/>
                </a:moveTo>
                <a:cubicBezTo>
                  <a:pt x="20618" y="20178"/>
                  <a:pt x="20178" y="20618"/>
                  <a:pt x="19636" y="20618"/>
                </a:cubicBezTo>
                <a:lnTo>
                  <a:pt x="17673" y="20618"/>
                </a:lnTo>
                <a:lnTo>
                  <a:pt x="17673" y="11291"/>
                </a:lnTo>
                <a:lnTo>
                  <a:pt x="20618" y="11291"/>
                </a:lnTo>
                <a:cubicBezTo>
                  <a:pt x="20618" y="11291"/>
                  <a:pt x="20618" y="19636"/>
                  <a:pt x="20618" y="19636"/>
                </a:cubicBezTo>
                <a:close/>
                <a:moveTo>
                  <a:pt x="16691" y="10309"/>
                </a:moveTo>
                <a:lnTo>
                  <a:pt x="4909" y="10309"/>
                </a:lnTo>
                <a:lnTo>
                  <a:pt x="4909" y="982"/>
                </a:lnTo>
                <a:lnTo>
                  <a:pt x="16691" y="982"/>
                </a:lnTo>
                <a:cubicBezTo>
                  <a:pt x="16691" y="982"/>
                  <a:pt x="16691" y="10309"/>
                  <a:pt x="16691" y="10309"/>
                </a:cubicBezTo>
                <a:close/>
                <a:moveTo>
                  <a:pt x="16691" y="20618"/>
                </a:moveTo>
                <a:lnTo>
                  <a:pt x="4909" y="20618"/>
                </a:lnTo>
                <a:lnTo>
                  <a:pt x="4909" y="11291"/>
                </a:lnTo>
                <a:lnTo>
                  <a:pt x="16691" y="11291"/>
                </a:lnTo>
                <a:cubicBezTo>
                  <a:pt x="16691" y="11291"/>
                  <a:pt x="16691" y="20618"/>
                  <a:pt x="16691" y="20618"/>
                </a:cubicBezTo>
                <a:close/>
                <a:moveTo>
                  <a:pt x="3927" y="10309"/>
                </a:moveTo>
                <a:lnTo>
                  <a:pt x="982" y="10309"/>
                </a:lnTo>
                <a:lnTo>
                  <a:pt x="982" y="1964"/>
                </a:lnTo>
                <a:cubicBezTo>
                  <a:pt x="982" y="1422"/>
                  <a:pt x="1421" y="982"/>
                  <a:pt x="1964" y="982"/>
                </a:cubicBezTo>
                <a:lnTo>
                  <a:pt x="3927" y="982"/>
                </a:lnTo>
                <a:cubicBezTo>
                  <a:pt x="3927" y="982"/>
                  <a:pt x="3927" y="10309"/>
                  <a:pt x="3927" y="10309"/>
                </a:cubicBezTo>
                <a:close/>
                <a:moveTo>
                  <a:pt x="3927" y="20618"/>
                </a:moveTo>
                <a:lnTo>
                  <a:pt x="1964" y="20618"/>
                </a:lnTo>
                <a:cubicBezTo>
                  <a:pt x="1421" y="20618"/>
                  <a:pt x="982" y="20178"/>
                  <a:pt x="982" y="19636"/>
                </a:cubicBezTo>
                <a:lnTo>
                  <a:pt x="982" y="11291"/>
                </a:lnTo>
                <a:lnTo>
                  <a:pt x="3927" y="11291"/>
                </a:lnTo>
                <a:cubicBezTo>
                  <a:pt x="3927" y="11291"/>
                  <a:pt x="3927" y="20618"/>
                  <a:pt x="3927" y="20618"/>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9636" y="14727"/>
                </a:moveTo>
                <a:lnTo>
                  <a:pt x="18655" y="14727"/>
                </a:lnTo>
                <a:lnTo>
                  <a:pt x="18655" y="15709"/>
                </a:lnTo>
                <a:lnTo>
                  <a:pt x="19636" y="15709"/>
                </a:lnTo>
                <a:cubicBezTo>
                  <a:pt x="19636" y="15709"/>
                  <a:pt x="19636" y="14727"/>
                  <a:pt x="19636" y="14727"/>
                </a:cubicBezTo>
                <a:close/>
                <a:moveTo>
                  <a:pt x="18655" y="6873"/>
                </a:moveTo>
                <a:lnTo>
                  <a:pt x="19636" y="6873"/>
                </a:lnTo>
                <a:lnTo>
                  <a:pt x="19636" y="5891"/>
                </a:lnTo>
                <a:lnTo>
                  <a:pt x="18655" y="5891"/>
                </a:lnTo>
                <a:cubicBezTo>
                  <a:pt x="18655" y="5891"/>
                  <a:pt x="18655" y="6873"/>
                  <a:pt x="18655" y="6873"/>
                </a:cubicBezTo>
                <a:close/>
                <a:moveTo>
                  <a:pt x="18655" y="8836"/>
                </a:moveTo>
                <a:lnTo>
                  <a:pt x="19636" y="8836"/>
                </a:lnTo>
                <a:lnTo>
                  <a:pt x="19636" y="7855"/>
                </a:lnTo>
                <a:lnTo>
                  <a:pt x="18655" y="7855"/>
                </a:lnTo>
                <a:cubicBezTo>
                  <a:pt x="18655" y="7855"/>
                  <a:pt x="18655" y="8836"/>
                  <a:pt x="18655" y="8836"/>
                </a:cubicBezTo>
                <a:close/>
                <a:moveTo>
                  <a:pt x="19636" y="16691"/>
                </a:moveTo>
                <a:lnTo>
                  <a:pt x="18655" y="16691"/>
                </a:lnTo>
                <a:lnTo>
                  <a:pt x="18655" y="17673"/>
                </a:lnTo>
                <a:lnTo>
                  <a:pt x="19636" y="17673"/>
                </a:lnTo>
                <a:cubicBezTo>
                  <a:pt x="19636" y="17673"/>
                  <a:pt x="19636" y="16691"/>
                  <a:pt x="19636" y="16691"/>
                </a:cubicBezTo>
                <a:close/>
                <a:moveTo>
                  <a:pt x="19636" y="18655"/>
                </a:moveTo>
                <a:lnTo>
                  <a:pt x="18655" y="18655"/>
                </a:lnTo>
                <a:lnTo>
                  <a:pt x="18655" y="19636"/>
                </a:lnTo>
                <a:lnTo>
                  <a:pt x="19636" y="19636"/>
                </a:lnTo>
                <a:cubicBezTo>
                  <a:pt x="19636" y="19636"/>
                  <a:pt x="19636" y="18655"/>
                  <a:pt x="19636" y="18655"/>
                </a:cubicBezTo>
                <a:close/>
                <a:moveTo>
                  <a:pt x="2945" y="18655"/>
                </a:moveTo>
                <a:lnTo>
                  <a:pt x="1964" y="18655"/>
                </a:lnTo>
                <a:lnTo>
                  <a:pt x="1964" y="19636"/>
                </a:lnTo>
                <a:lnTo>
                  <a:pt x="2945" y="19636"/>
                </a:lnTo>
                <a:cubicBezTo>
                  <a:pt x="2945" y="19636"/>
                  <a:pt x="2945" y="18655"/>
                  <a:pt x="2945" y="18655"/>
                </a:cubicBezTo>
                <a:close/>
                <a:moveTo>
                  <a:pt x="2945" y="16691"/>
                </a:moveTo>
                <a:lnTo>
                  <a:pt x="1964" y="16691"/>
                </a:lnTo>
                <a:lnTo>
                  <a:pt x="1964" y="17673"/>
                </a:lnTo>
                <a:lnTo>
                  <a:pt x="2945" y="17673"/>
                </a:lnTo>
                <a:cubicBezTo>
                  <a:pt x="2945" y="17673"/>
                  <a:pt x="2945" y="16691"/>
                  <a:pt x="2945" y="16691"/>
                </a:cubicBezTo>
                <a:close/>
                <a:moveTo>
                  <a:pt x="1964" y="2945"/>
                </a:moveTo>
                <a:lnTo>
                  <a:pt x="2945" y="2945"/>
                </a:lnTo>
                <a:lnTo>
                  <a:pt x="2945" y="1964"/>
                </a:lnTo>
                <a:lnTo>
                  <a:pt x="1964" y="1964"/>
                </a:lnTo>
                <a:cubicBezTo>
                  <a:pt x="1964" y="1964"/>
                  <a:pt x="1964" y="2945"/>
                  <a:pt x="1964" y="2945"/>
                </a:cubicBezTo>
                <a:close/>
                <a:moveTo>
                  <a:pt x="2945" y="14727"/>
                </a:moveTo>
                <a:lnTo>
                  <a:pt x="1964" y="14727"/>
                </a:lnTo>
                <a:lnTo>
                  <a:pt x="1964" y="15709"/>
                </a:lnTo>
                <a:lnTo>
                  <a:pt x="2945" y="15709"/>
                </a:lnTo>
                <a:cubicBezTo>
                  <a:pt x="2945" y="15709"/>
                  <a:pt x="2945" y="14727"/>
                  <a:pt x="2945" y="14727"/>
                </a:cubicBezTo>
                <a:close/>
                <a:moveTo>
                  <a:pt x="2945" y="12764"/>
                </a:moveTo>
                <a:lnTo>
                  <a:pt x="1964" y="12764"/>
                </a:lnTo>
                <a:lnTo>
                  <a:pt x="1964" y="13745"/>
                </a:lnTo>
                <a:lnTo>
                  <a:pt x="2945" y="13745"/>
                </a:lnTo>
                <a:cubicBezTo>
                  <a:pt x="2945" y="13745"/>
                  <a:pt x="2945" y="12764"/>
                  <a:pt x="2945" y="12764"/>
                </a:cubicBezTo>
                <a:close/>
                <a:moveTo>
                  <a:pt x="1964" y="6873"/>
                </a:moveTo>
                <a:lnTo>
                  <a:pt x="2945" y="6873"/>
                </a:lnTo>
                <a:lnTo>
                  <a:pt x="2945" y="5891"/>
                </a:lnTo>
                <a:lnTo>
                  <a:pt x="1964" y="5891"/>
                </a:lnTo>
                <a:cubicBezTo>
                  <a:pt x="1964" y="5891"/>
                  <a:pt x="1964" y="6873"/>
                  <a:pt x="1964" y="6873"/>
                </a:cubicBezTo>
                <a:close/>
                <a:moveTo>
                  <a:pt x="1964" y="4909"/>
                </a:moveTo>
                <a:lnTo>
                  <a:pt x="2945" y="4909"/>
                </a:lnTo>
                <a:lnTo>
                  <a:pt x="2945" y="3927"/>
                </a:lnTo>
                <a:lnTo>
                  <a:pt x="1964" y="3927"/>
                </a:lnTo>
                <a:cubicBezTo>
                  <a:pt x="1964" y="3927"/>
                  <a:pt x="1964" y="4909"/>
                  <a:pt x="1964" y="4909"/>
                </a:cubicBezTo>
                <a:close/>
                <a:moveTo>
                  <a:pt x="1964" y="8836"/>
                </a:moveTo>
                <a:lnTo>
                  <a:pt x="2945" y="8836"/>
                </a:lnTo>
                <a:lnTo>
                  <a:pt x="2945" y="7855"/>
                </a:lnTo>
                <a:lnTo>
                  <a:pt x="1964" y="7855"/>
                </a:lnTo>
                <a:cubicBezTo>
                  <a:pt x="1964" y="7855"/>
                  <a:pt x="1964" y="8836"/>
                  <a:pt x="1964" y="8836"/>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7" name="Shape">
            <a:extLst>
              <a:ext uri="{FF2B5EF4-FFF2-40B4-BE49-F238E27FC236}">
                <a16:creationId xmlns:a16="http://schemas.microsoft.com/office/drawing/2014/main" id="{D63E908D-0A9E-C4B9-F248-EAA7E634BC5A}"/>
              </a:ext>
            </a:extLst>
          </p:cNvPr>
          <p:cNvSpPr/>
          <p:nvPr userDrawn="1"/>
        </p:nvSpPr>
        <p:spPr>
          <a:xfrm>
            <a:off x="5093187" y="2664590"/>
            <a:ext cx="292210" cy="292210"/>
          </a:xfrm>
          <a:custGeom>
            <a:avLst/>
            <a:gdLst/>
            <a:ahLst/>
            <a:cxnLst>
              <a:cxn ang="0">
                <a:pos x="wd2" y="hd2"/>
              </a:cxn>
              <a:cxn ang="5400000">
                <a:pos x="wd2" y="hd2"/>
              </a:cxn>
              <a:cxn ang="10800000">
                <a:pos x="wd2" y="hd2"/>
              </a:cxn>
              <a:cxn ang="16200000">
                <a:pos x="wd2" y="hd2"/>
              </a:cxn>
            </a:cxnLst>
            <a:rect l="0" t="0" r="r" b="b"/>
            <a:pathLst>
              <a:path w="21600" h="21600" extrusionOk="0">
                <a:moveTo>
                  <a:pt x="15709" y="18655"/>
                </a:moveTo>
                <a:lnTo>
                  <a:pt x="14727" y="18655"/>
                </a:lnTo>
                <a:lnTo>
                  <a:pt x="14727" y="19636"/>
                </a:lnTo>
                <a:lnTo>
                  <a:pt x="15709" y="19636"/>
                </a:lnTo>
                <a:cubicBezTo>
                  <a:pt x="15709" y="19636"/>
                  <a:pt x="15709" y="18655"/>
                  <a:pt x="15709" y="18655"/>
                </a:cubicBezTo>
                <a:close/>
                <a:moveTo>
                  <a:pt x="15709" y="14727"/>
                </a:moveTo>
                <a:lnTo>
                  <a:pt x="14727" y="14727"/>
                </a:lnTo>
                <a:lnTo>
                  <a:pt x="14727" y="15709"/>
                </a:lnTo>
                <a:lnTo>
                  <a:pt x="15709" y="15709"/>
                </a:lnTo>
                <a:cubicBezTo>
                  <a:pt x="15709" y="15709"/>
                  <a:pt x="15709" y="14727"/>
                  <a:pt x="15709" y="14727"/>
                </a:cubicBezTo>
                <a:close/>
                <a:moveTo>
                  <a:pt x="14727" y="10800"/>
                </a:moveTo>
                <a:lnTo>
                  <a:pt x="15709" y="10800"/>
                </a:lnTo>
                <a:lnTo>
                  <a:pt x="15709" y="9818"/>
                </a:lnTo>
                <a:lnTo>
                  <a:pt x="14727" y="9818"/>
                </a:lnTo>
                <a:cubicBezTo>
                  <a:pt x="14727" y="9818"/>
                  <a:pt x="14727" y="10800"/>
                  <a:pt x="14727" y="10800"/>
                </a:cubicBezTo>
                <a:close/>
                <a:moveTo>
                  <a:pt x="15709" y="16691"/>
                </a:moveTo>
                <a:lnTo>
                  <a:pt x="14727" y="16691"/>
                </a:lnTo>
                <a:lnTo>
                  <a:pt x="14727" y="17673"/>
                </a:lnTo>
                <a:lnTo>
                  <a:pt x="15709" y="17673"/>
                </a:lnTo>
                <a:cubicBezTo>
                  <a:pt x="15709" y="17673"/>
                  <a:pt x="15709" y="16691"/>
                  <a:pt x="15709" y="16691"/>
                </a:cubicBezTo>
                <a:close/>
                <a:moveTo>
                  <a:pt x="14727" y="8836"/>
                </a:moveTo>
                <a:lnTo>
                  <a:pt x="15709" y="8836"/>
                </a:lnTo>
                <a:lnTo>
                  <a:pt x="15709" y="7855"/>
                </a:lnTo>
                <a:lnTo>
                  <a:pt x="14727" y="7855"/>
                </a:lnTo>
                <a:cubicBezTo>
                  <a:pt x="14727" y="7855"/>
                  <a:pt x="14727" y="8836"/>
                  <a:pt x="14727" y="8836"/>
                </a:cubicBezTo>
                <a:close/>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1"/>
                  <a:pt x="2017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14727" y="6873"/>
                </a:moveTo>
                <a:lnTo>
                  <a:pt x="15709" y="6873"/>
                </a:lnTo>
                <a:lnTo>
                  <a:pt x="15709" y="5891"/>
                </a:lnTo>
                <a:lnTo>
                  <a:pt x="14727" y="5891"/>
                </a:lnTo>
                <a:cubicBezTo>
                  <a:pt x="14727" y="5891"/>
                  <a:pt x="14727" y="6873"/>
                  <a:pt x="14727" y="6873"/>
                </a:cubicBezTo>
                <a:close/>
                <a:moveTo>
                  <a:pt x="16691" y="12273"/>
                </a:moveTo>
                <a:lnTo>
                  <a:pt x="13745" y="12273"/>
                </a:lnTo>
                <a:lnTo>
                  <a:pt x="13745" y="4909"/>
                </a:lnTo>
                <a:lnTo>
                  <a:pt x="15709" y="4909"/>
                </a:lnTo>
                <a:cubicBezTo>
                  <a:pt x="16251" y="4909"/>
                  <a:pt x="16691" y="5349"/>
                  <a:pt x="16691" y="5891"/>
                </a:cubicBezTo>
                <a:cubicBezTo>
                  <a:pt x="16691" y="5891"/>
                  <a:pt x="16691" y="12273"/>
                  <a:pt x="16691" y="12273"/>
                </a:cubicBezTo>
                <a:close/>
                <a:moveTo>
                  <a:pt x="16691" y="19636"/>
                </a:moveTo>
                <a:cubicBezTo>
                  <a:pt x="16691" y="20178"/>
                  <a:pt x="16251" y="20618"/>
                  <a:pt x="15709" y="20618"/>
                </a:cubicBezTo>
                <a:lnTo>
                  <a:pt x="13745" y="20618"/>
                </a:lnTo>
                <a:lnTo>
                  <a:pt x="13745" y="13255"/>
                </a:lnTo>
                <a:lnTo>
                  <a:pt x="16691" y="13255"/>
                </a:lnTo>
                <a:cubicBezTo>
                  <a:pt x="16691" y="13255"/>
                  <a:pt x="16691" y="19636"/>
                  <a:pt x="16691" y="19636"/>
                </a:cubicBezTo>
                <a:close/>
                <a:moveTo>
                  <a:pt x="12764" y="12273"/>
                </a:moveTo>
                <a:lnTo>
                  <a:pt x="4909" y="12273"/>
                </a:lnTo>
                <a:lnTo>
                  <a:pt x="4909" y="4909"/>
                </a:lnTo>
                <a:lnTo>
                  <a:pt x="12764" y="4909"/>
                </a:lnTo>
                <a:cubicBezTo>
                  <a:pt x="12764" y="4909"/>
                  <a:pt x="12764" y="12273"/>
                  <a:pt x="12764" y="12273"/>
                </a:cubicBezTo>
                <a:close/>
                <a:moveTo>
                  <a:pt x="12764" y="20618"/>
                </a:moveTo>
                <a:lnTo>
                  <a:pt x="4909" y="20618"/>
                </a:lnTo>
                <a:lnTo>
                  <a:pt x="4909" y="13255"/>
                </a:lnTo>
                <a:lnTo>
                  <a:pt x="12764" y="13255"/>
                </a:lnTo>
                <a:cubicBezTo>
                  <a:pt x="12764" y="13255"/>
                  <a:pt x="12764" y="20618"/>
                  <a:pt x="12764" y="20618"/>
                </a:cubicBezTo>
                <a:close/>
                <a:moveTo>
                  <a:pt x="3927" y="12273"/>
                </a:moveTo>
                <a:lnTo>
                  <a:pt x="982" y="12273"/>
                </a:lnTo>
                <a:lnTo>
                  <a:pt x="982" y="5891"/>
                </a:lnTo>
                <a:cubicBezTo>
                  <a:pt x="982" y="5349"/>
                  <a:pt x="1422" y="4909"/>
                  <a:pt x="1964" y="4909"/>
                </a:cubicBezTo>
                <a:lnTo>
                  <a:pt x="3927" y="4909"/>
                </a:lnTo>
                <a:cubicBezTo>
                  <a:pt x="3927" y="4909"/>
                  <a:pt x="3927" y="12273"/>
                  <a:pt x="3927" y="12273"/>
                </a:cubicBezTo>
                <a:close/>
                <a:moveTo>
                  <a:pt x="3927" y="20618"/>
                </a:moveTo>
                <a:lnTo>
                  <a:pt x="1964" y="20618"/>
                </a:lnTo>
                <a:cubicBezTo>
                  <a:pt x="1422" y="20618"/>
                  <a:pt x="982" y="20178"/>
                  <a:pt x="982" y="19636"/>
                </a:cubicBezTo>
                <a:lnTo>
                  <a:pt x="982" y="13255"/>
                </a:lnTo>
                <a:lnTo>
                  <a:pt x="3927" y="13255"/>
                </a:lnTo>
                <a:cubicBezTo>
                  <a:pt x="3927" y="13255"/>
                  <a:pt x="3927" y="20618"/>
                  <a:pt x="3927" y="20618"/>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moveTo>
                  <a:pt x="1964" y="8836"/>
                </a:moveTo>
                <a:lnTo>
                  <a:pt x="2945" y="8836"/>
                </a:lnTo>
                <a:lnTo>
                  <a:pt x="2945" y="7855"/>
                </a:lnTo>
                <a:lnTo>
                  <a:pt x="1964" y="7855"/>
                </a:lnTo>
                <a:cubicBezTo>
                  <a:pt x="1964" y="7855"/>
                  <a:pt x="1964" y="8836"/>
                  <a:pt x="1964" y="8836"/>
                </a:cubicBezTo>
                <a:close/>
                <a:moveTo>
                  <a:pt x="1964" y="10800"/>
                </a:moveTo>
                <a:lnTo>
                  <a:pt x="2945" y="10800"/>
                </a:lnTo>
                <a:lnTo>
                  <a:pt x="2945" y="9818"/>
                </a:lnTo>
                <a:lnTo>
                  <a:pt x="1964" y="9818"/>
                </a:lnTo>
                <a:cubicBezTo>
                  <a:pt x="1964" y="9818"/>
                  <a:pt x="1964" y="10800"/>
                  <a:pt x="1964" y="10800"/>
                </a:cubicBezTo>
                <a:close/>
                <a:moveTo>
                  <a:pt x="2945" y="16691"/>
                </a:moveTo>
                <a:lnTo>
                  <a:pt x="1964" y="16691"/>
                </a:lnTo>
                <a:lnTo>
                  <a:pt x="1964" y="17673"/>
                </a:lnTo>
                <a:lnTo>
                  <a:pt x="2945" y="17673"/>
                </a:lnTo>
                <a:cubicBezTo>
                  <a:pt x="2945" y="17673"/>
                  <a:pt x="2945" y="16691"/>
                  <a:pt x="2945" y="16691"/>
                </a:cubicBezTo>
                <a:close/>
                <a:moveTo>
                  <a:pt x="1964" y="6873"/>
                </a:moveTo>
                <a:lnTo>
                  <a:pt x="2945" y="6873"/>
                </a:lnTo>
                <a:lnTo>
                  <a:pt x="2945" y="5891"/>
                </a:lnTo>
                <a:lnTo>
                  <a:pt x="1964" y="5891"/>
                </a:lnTo>
                <a:cubicBezTo>
                  <a:pt x="1964" y="5891"/>
                  <a:pt x="1964" y="6873"/>
                  <a:pt x="1964" y="6873"/>
                </a:cubicBezTo>
                <a:close/>
                <a:moveTo>
                  <a:pt x="2945" y="14727"/>
                </a:moveTo>
                <a:lnTo>
                  <a:pt x="1964" y="14727"/>
                </a:lnTo>
                <a:lnTo>
                  <a:pt x="1964" y="15709"/>
                </a:lnTo>
                <a:lnTo>
                  <a:pt x="2945" y="15709"/>
                </a:lnTo>
                <a:cubicBezTo>
                  <a:pt x="2945" y="15709"/>
                  <a:pt x="2945" y="14727"/>
                  <a:pt x="2945" y="14727"/>
                </a:cubicBezTo>
                <a:close/>
                <a:moveTo>
                  <a:pt x="2945" y="18655"/>
                </a:moveTo>
                <a:lnTo>
                  <a:pt x="1964" y="18655"/>
                </a:lnTo>
                <a:lnTo>
                  <a:pt x="1964" y="19636"/>
                </a:lnTo>
                <a:lnTo>
                  <a:pt x="2945" y="19636"/>
                </a:lnTo>
                <a:cubicBezTo>
                  <a:pt x="2945" y="19636"/>
                  <a:pt x="2945" y="18655"/>
                  <a:pt x="2945" y="18655"/>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8" name="Shape">
            <a:extLst>
              <a:ext uri="{FF2B5EF4-FFF2-40B4-BE49-F238E27FC236}">
                <a16:creationId xmlns:a16="http://schemas.microsoft.com/office/drawing/2014/main" id="{50E9D69A-8A2E-C228-81F1-F8CC74CA82C3}"/>
              </a:ext>
            </a:extLst>
          </p:cNvPr>
          <p:cNvSpPr/>
          <p:nvPr userDrawn="1"/>
        </p:nvSpPr>
        <p:spPr>
          <a:xfrm>
            <a:off x="5651043" y="2664590"/>
            <a:ext cx="292210" cy="292210"/>
          </a:xfrm>
          <a:custGeom>
            <a:avLst/>
            <a:gdLst/>
            <a:ahLst/>
            <a:cxnLst>
              <a:cxn ang="0">
                <a:pos x="wd2" y="hd2"/>
              </a:cxn>
              <a:cxn ang="5400000">
                <a:pos x="wd2" y="hd2"/>
              </a:cxn>
              <a:cxn ang="10800000">
                <a:pos x="wd2" y="hd2"/>
              </a:cxn>
              <a:cxn ang="16200000">
                <a:pos x="wd2" y="hd2"/>
              </a:cxn>
            </a:cxnLst>
            <a:rect l="0" t="0" r="r" b="b"/>
            <a:pathLst>
              <a:path w="21600" h="21600" extrusionOk="0">
                <a:moveTo>
                  <a:pt x="8836" y="8255"/>
                </a:moveTo>
                <a:lnTo>
                  <a:pt x="12837" y="10800"/>
                </a:lnTo>
                <a:lnTo>
                  <a:pt x="8836" y="13345"/>
                </a:lnTo>
                <a:cubicBezTo>
                  <a:pt x="8836" y="13345"/>
                  <a:pt x="8836" y="8255"/>
                  <a:pt x="8836" y="8255"/>
                </a:cubicBezTo>
                <a:close/>
                <a:moveTo>
                  <a:pt x="8345" y="14727"/>
                </a:moveTo>
                <a:cubicBezTo>
                  <a:pt x="8461" y="14727"/>
                  <a:pt x="8564" y="14681"/>
                  <a:pt x="8647" y="14614"/>
                </a:cubicBezTo>
                <a:lnTo>
                  <a:pt x="8652" y="14620"/>
                </a:lnTo>
                <a:lnTo>
                  <a:pt x="14052" y="11184"/>
                </a:lnTo>
                <a:lnTo>
                  <a:pt x="14047" y="11178"/>
                </a:lnTo>
                <a:cubicBezTo>
                  <a:pt x="14160" y="11088"/>
                  <a:pt x="14236" y="10955"/>
                  <a:pt x="14236" y="10800"/>
                </a:cubicBezTo>
                <a:cubicBezTo>
                  <a:pt x="14236" y="10645"/>
                  <a:pt x="14160" y="10512"/>
                  <a:pt x="14047" y="10422"/>
                </a:cubicBezTo>
                <a:lnTo>
                  <a:pt x="14052" y="10417"/>
                </a:lnTo>
                <a:lnTo>
                  <a:pt x="8652" y="6980"/>
                </a:lnTo>
                <a:lnTo>
                  <a:pt x="8647" y="6986"/>
                </a:lnTo>
                <a:cubicBezTo>
                  <a:pt x="8564" y="6919"/>
                  <a:pt x="8461" y="6873"/>
                  <a:pt x="8345" y="6873"/>
                </a:cubicBezTo>
                <a:cubicBezTo>
                  <a:pt x="8074" y="6873"/>
                  <a:pt x="7855" y="7093"/>
                  <a:pt x="7855" y="7364"/>
                </a:cubicBezTo>
                <a:lnTo>
                  <a:pt x="7855" y="14236"/>
                </a:lnTo>
                <a:cubicBezTo>
                  <a:pt x="7855" y="14507"/>
                  <a:pt x="8074" y="14727"/>
                  <a:pt x="8345" y="14727"/>
                </a:cubicBezTo>
                <a:moveTo>
                  <a:pt x="19636" y="18655"/>
                </a:moveTo>
                <a:lnTo>
                  <a:pt x="18655" y="18655"/>
                </a:lnTo>
                <a:lnTo>
                  <a:pt x="18655" y="19636"/>
                </a:lnTo>
                <a:lnTo>
                  <a:pt x="19636" y="19636"/>
                </a:lnTo>
                <a:cubicBezTo>
                  <a:pt x="19636" y="19636"/>
                  <a:pt x="19636" y="18655"/>
                  <a:pt x="19636" y="18655"/>
                </a:cubicBezTo>
                <a:close/>
                <a:moveTo>
                  <a:pt x="19636" y="14727"/>
                </a:moveTo>
                <a:lnTo>
                  <a:pt x="18655" y="14727"/>
                </a:lnTo>
                <a:lnTo>
                  <a:pt x="18655" y="15709"/>
                </a:lnTo>
                <a:lnTo>
                  <a:pt x="19636" y="15709"/>
                </a:lnTo>
                <a:cubicBezTo>
                  <a:pt x="19636" y="15709"/>
                  <a:pt x="19636" y="14727"/>
                  <a:pt x="19636" y="14727"/>
                </a:cubicBezTo>
                <a:close/>
                <a:moveTo>
                  <a:pt x="19636" y="12764"/>
                </a:moveTo>
                <a:lnTo>
                  <a:pt x="18655" y="12764"/>
                </a:lnTo>
                <a:lnTo>
                  <a:pt x="18655" y="13745"/>
                </a:lnTo>
                <a:lnTo>
                  <a:pt x="19636" y="13745"/>
                </a:lnTo>
                <a:cubicBezTo>
                  <a:pt x="19636" y="13745"/>
                  <a:pt x="19636" y="12764"/>
                  <a:pt x="19636" y="12764"/>
                </a:cubicBezTo>
                <a:close/>
                <a:moveTo>
                  <a:pt x="19636" y="16691"/>
                </a:moveTo>
                <a:lnTo>
                  <a:pt x="18655" y="16691"/>
                </a:lnTo>
                <a:lnTo>
                  <a:pt x="18655" y="17673"/>
                </a:lnTo>
                <a:lnTo>
                  <a:pt x="19636" y="17673"/>
                </a:lnTo>
                <a:cubicBezTo>
                  <a:pt x="19636" y="17673"/>
                  <a:pt x="19636" y="16691"/>
                  <a:pt x="19636" y="16691"/>
                </a:cubicBezTo>
                <a:close/>
                <a:moveTo>
                  <a:pt x="18655" y="2945"/>
                </a:moveTo>
                <a:lnTo>
                  <a:pt x="19636" y="2945"/>
                </a:lnTo>
                <a:lnTo>
                  <a:pt x="19636" y="1964"/>
                </a:lnTo>
                <a:lnTo>
                  <a:pt x="18655" y="1964"/>
                </a:lnTo>
                <a:cubicBezTo>
                  <a:pt x="18655" y="1964"/>
                  <a:pt x="18655" y="2945"/>
                  <a:pt x="18655" y="2945"/>
                </a:cubicBezTo>
                <a:close/>
                <a:moveTo>
                  <a:pt x="20618" y="10309"/>
                </a:moveTo>
                <a:lnTo>
                  <a:pt x="17673" y="10309"/>
                </a:lnTo>
                <a:lnTo>
                  <a:pt x="17673" y="982"/>
                </a:lnTo>
                <a:lnTo>
                  <a:pt x="19636" y="982"/>
                </a:lnTo>
                <a:cubicBezTo>
                  <a:pt x="20178" y="982"/>
                  <a:pt x="20618" y="1421"/>
                  <a:pt x="20618" y="1964"/>
                </a:cubicBezTo>
                <a:cubicBezTo>
                  <a:pt x="20618" y="1964"/>
                  <a:pt x="20618" y="10309"/>
                  <a:pt x="20618" y="10309"/>
                </a:cubicBezTo>
                <a:close/>
                <a:moveTo>
                  <a:pt x="20618" y="19636"/>
                </a:moveTo>
                <a:cubicBezTo>
                  <a:pt x="20618" y="20178"/>
                  <a:pt x="20178" y="20618"/>
                  <a:pt x="19636" y="20618"/>
                </a:cubicBezTo>
                <a:lnTo>
                  <a:pt x="17673" y="20618"/>
                </a:lnTo>
                <a:lnTo>
                  <a:pt x="17673" y="11291"/>
                </a:lnTo>
                <a:lnTo>
                  <a:pt x="20618" y="11291"/>
                </a:lnTo>
                <a:cubicBezTo>
                  <a:pt x="20618" y="11291"/>
                  <a:pt x="20618" y="19636"/>
                  <a:pt x="20618" y="19636"/>
                </a:cubicBezTo>
                <a:close/>
                <a:moveTo>
                  <a:pt x="16691" y="20618"/>
                </a:moveTo>
                <a:lnTo>
                  <a:pt x="4909" y="20618"/>
                </a:lnTo>
                <a:lnTo>
                  <a:pt x="4909" y="982"/>
                </a:lnTo>
                <a:lnTo>
                  <a:pt x="16691" y="982"/>
                </a:lnTo>
                <a:cubicBezTo>
                  <a:pt x="16691" y="982"/>
                  <a:pt x="16691" y="20618"/>
                  <a:pt x="16691" y="20618"/>
                </a:cubicBezTo>
                <a:close/>
                <a:moveTo>
                  <a:pt x="3927" y="10309"/>
                </a:moveTo>
                <a:lnTo>
                  <a:pt x="982" y="10309"/>
                </a:lnTo>
                <a:lnTo>
                  <a:pt x="982" y="1964"/>
                </a:lnTo>
                <a:cubicBezTo>
                  <a:pt x="982" y="1421"/>
                  <a:pt x="1422" y="982"/>
                  <a:pt x="1964" y="982"/>
                </a:cubicBezTo>
                <a:lnTo>
                  <a:pt x="3927" y="982"/>
                </a:lnTo>
                <a:cubicBezTo>
                  <a:pt x="3927" y="982"/>
                  <a:pt x="3927" y="10309"/>
                  <a:pt x="3927" y="10309"/>
                </a:cubicBezTo>
                <a:close/>
                <a:moveTo>
                  <a:pt x="3927" y="20618"/>
                </a:moveTo>
                <a:lnTo>
                  <a:pt x="1964" y="20618"/>
                </a:lnTo>
                <a:cubicBezTo>
                  <a:pt x="1422" y="20618"/>
                  <a:pt x="982" y="20178"/>
                  <a:pt x="982" y="19636"/>
                </a:cubicBezTo>
                <a:lnTo>
                  <a:pt x="982" y="11291"/>
                </a:lnTo>
                <a:lnTo>
                  <a:pt x="3927" y="11291"/>
                </a:lnTo>
                <a:cubicBezTo>
                  <a:pt x="3927" y="11291"/>
                  <a:pt x="3927" y="20618"/>
                  <a:pt x="3927" y="20618"/>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8655" y="8836"/>
                </a:moveTo>
                <a:lnTo>
                  <a:pt x="19636" y="8836"/>
                </a:lnTo>
                <a:lnTo>
                  <a:pt x="19636" y="7855"/>
                </a:lnTo>
                <a:lnTo>
                  <a:pt x="18655" y="7855"/>
                </a:lnTo>
                <a:cubicBezTo>
                  <a:pt x="18655" y="7855"/>
                  <a:pt x="18655" y="8836"/>
                  <a:pt x="18655" y="8836"/>
                </a:cubicBezTo>
                <a:close/>
                <a:moveTo>
                  <a:pt x="18655" y="6873"/>
                </a:moveTo>
                <a:lnTo>
                  <a:pt x="19636" y="6873"/>
                </a:lnTo>
                <a:lnTo>
                  <a:pt x="19636" y="5891"/>
                </a:lnTo>
                <a:lnTo>
                  <a:pt x="18655" y="5891"/>
                </a:lnTo>
                <a:cubicBezTo>
                  <a:pt x="18655" y="5891"/>
                  <a:pt x="18655" y="6873"/>
                  <a:pt x="18655" y="6873"/>
                </a:cubicBezTo>
                <a:close/>
                <a:moveTo>
                  <a:pt x="18655" y="4909"/>
                </a:moveTo>
                <a:lnTo>
                  <a:pt x="19636" y="4909"/>
                </a:lnTo>
                <a:lnTo>
                  <a:pt x="19636" y="3927"/>
                </a:lnTo>
                <a:lnTo>
                  <a:pt x="18655" y="3927"/>
                </a:lnTo>
                <a:cubicBezTo>
                  <a:pt x="18655" y="3927"/>
                  <a:pt x="18655" y="4909"/>
                  <a:pt x="18655" y="4909"/>
                </a:cubicBezTo>
                <a:close/>
                <a:moveTo>
                  <a:pt x="1964" y="2945"/>
                </a:moveTo>
                <a:lnTo>
                  <a:pt x="2945" y="2945"/>
                </a:lnTo>
                <a:lnTo>
                  <a:pt x="2945" y="1964"/>
                </a:lnTo>
                <a:lnTo>
                  <a:pt x="1964" y="1964"/>
                </a:lnTo>
                <a:cubicBezTo>
                  <a:pt x="1964" y="1964"/>
                  <a:pt x="1964" y="2945"/>
                  <a:pt x="1964" y="2945"/>
                </a:cubicBezTo>
                <a:close/>
                <a:moveTo>
                  <a:pt x="1964" y="8836"/>
                </a:moveTo>
                <a:lnTo>
                  <a:pt x="2945" y="8836"/>
                </a:lnTo>
                <a:lnTo>
                  <a:pt x="2945" y="7855"/>
                </a:lnTo>
                <a:lnTo>
                  <a:pt x="1964" y="7855"/>
                </a:lnTo>
                <a:cubicBezTo>
                  <a:pt x="1964" y="7855"/>
                  <a:pt x="1964" y="8836"/>
                  <a:pt x="1964" y="8836"/>
                </a:cubicBezTo>
                <a:close/>
                <a:moveTo>
                  <a:pt x="2945" y="16691"/>
                </a:moveTo>
                <a:lnTo>
                  <a:pt x="1964" y="16691"/>
                </a:lnTo>
                <a:lnTo>
                  <a:pt x="1964" y="17673"/>
                </a:lnTo>
                <a:lnTo>
                  <a:pt x="2945" y="17673"/>
                </a:lnTo>
                <a:cubicBezTo>
                  <a:pt x="2945" y="17673"/>
                  <a:pt x="2945" y="16691"/>
                  <a:pt x="2945" y="16691"/>
                </a:cubicBezTo>
                <a:close/>
                <a:moveTo>
                  <a:pt x="2945" y="12764"/>
                </a:moveTo>
                <a:lnTo>
                  <a:pt x="1964" y="12764"/>
                </a:lnTo>
                <a:lnTo>
                  <a:pt x="1964" y="13745"/>
                </a:lnTo>
                <a:lnTo>
                  <a:pt x="2945" y="13745"/>
                </a:lnTo>
                <a:cubicBezTo>
                  <a:pt x="2945" y="13745"/>
                  <a:pt x="2945" y="12764"/>
                  <a:pt x="2945" y="12764"/>
                </a:cubicBezTo>
                <a:close/>
                <a:moveTo>
                  <a:pt x="2945" y="14727"/>
                </a:moveTo>
                <a:lnTo>
                  <a:pt x="1964" y="14727"/>
                </a:lnTo>
                <a:lnTo>
                  <a:pt x="1964" y="15709"/>
                </a:lnTo>
                <a:lnTo>
                  <a:pt x="2945" y="15709"/>
                </a:lnTo>
                <a:cubicBezTo>
                  <a:pt x="2945" y="15709"/>
                  <a:pt x="2945" y="14727"/>
                  <a:pt x="2945" y="14727"/>
                </a:cubicBezTo>
                <a:close/>
                <a:moveTo>
                  <a:pt x="2945" y="18655"/>
                </a:moveTo>
                <a:lnTo>
                  <a:pt x="1964" y="18655"/>
                </a:lnTo>
                <a:lnTo>
                  <a:pt x="1964" y="19636"/>
                </a:lnTo>
                <a:lnTo>
                  <a:pt x="2945" y="19636"/>
                </a:lnTo>
                <a:cubicBezTo>
                  <a:pt x="2945" y="19636"/>
                  <a:pt x="2945" y="18655"/>
                  <a:pt x="2945" y="18655"/>
                </a:cubicBezTo>
                <a:close/>
                <a:moveTo>
                  <a:pt x="1964" y="6873"/>
                </a:moveTo>
                <a:lnTo>
                  <a:pt x="2945" y="6873"/>
                </a:lnTo>
                <a:lnTo>
                  <a:pt x="2945" y="5891"/>
                </a:lnTo>
                <a:lnTo>
                  <a:pt x="1964" y="5891"/>
                </a:lnTo>
                <a:cubicBezTo>
                  <a:pt x="1964" y="5891"/>
                  <a:pt x="1964" y="6873"/>
                  <a:pt x="1964" y="6873"/>
                </a:cubicBezTo>
                <a:close/>
                <a:moveTo>
                  <a:pt x="1964" y="4909"/>
                </a:moveTo>
                <a:lnTo>
                  <a:pt x="2945" y="4909"/>
                </a:lnTo>
                <a:lnTo>
                  <a:pt x="2945" y="3927"/>
                </a:lnTo>
                <a:lnTo>
                  <a:pt x="1964" y="3927"/>
                </a:lnTo>
                <a:cubicBezTo>
                  <a:pt x="1964" y="3927"/>
                  <a:pt x="1964" y="4909"/>
                  <a:pt x="1964" y="4909"/>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9" name="Shape">
            <a:extLst>
              <a:ext uri="{FF2B5EF4-FFF2-40B4-BE49-F238E27FC236}">
                <a16:creationId xmlns:a16="http://schemas.microsoft.com/office/drawing/2014/main" id="{7A743454-4A28-3C19-5E51-185AE26A77CC}"/>
              </a:ext>
            </a:extLst>
          </p:cNvPr>
          <p:cNvSpPr/>
          <p:nvPr userDrawn="1"/>
        </p:nvSpPr>
        <p:spPr>
          <a:xfrm>
            <a:off x="630338" y="3222446"/>
            <a:ext cx="292210" cy="2922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9"/>
                </a:moveTo>
                <a:cubicBezTo>
                  <a:pt x="5377" y="20619"/>
                  <a:pt x="982" y="16223"/>
                  <a:pt x="982" y="10800"/>
                </a:cubicBezTo>
                <a:cubicBezTo>
                  <a:pt x="982" y="5378"/>
                  <a:pt x="5377" y="982"/>
                  <a:pt x="10800" y="982"/>
                </a:cubicBezTo>
                <a:cubicBezTo>
                  <a:pt x="13336" y="982"/>
                  <a:pt x="15638" y="1950"/>
                  <a:pt x="17377" y="3529"/>
                </a:cubicBezTo>
                <a:lnTo>
                  <a:pt x="10453" y="10453"/>
                </a:lnTo>
                <a:cubicBezTo>
                  <a:pt x="10364" y="10542"/>
                  <a:pt x="10309" y="10665"/>
                  <a:pt x="10309" y="10800"/>
                </a:cubicBezTo>
                <a:cubicBezTo>
                  <a:pt x="10309" y="11072"/>
                  <a:pt x="10529" y="11291"/>
                  <a:pt x="10800" y="11291"/>
                </a:cubicBezTo>
                <a:lnTo>
                  <a:pt x="20594" y="11291"/>
                </a:lnTo>
                <a:cubicBezTo>
                  <a:pt x="20336" y="16484"/>
                  <a:pt x="16057" y="20619"/>
                  <a:pt x="10800" y="20619"/>
                </a:cubicBezTo>
                <a:moveTo>
                  <a:pt x="20594" y="10309"/>
                </a:moveTo>
                <a:lnTo>
                  <a:pt x="11985" y="10309"/>
                </a:lnTo>
                <a:lnTo>
                  <a:pt x="18071" y="4223"/>
                </a:lnTo>
                <a:cubicBezTo>
                  <a:pt x="19541" y="5852"/>
                  <a:pt x="20477" y="7971"/>
                  <a:pt x="20594" y="10309"/>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0" name="Shape">
            <a:extLst>
              <a:ext uri="{FF2B5EF4-FFF2-40B4-BE49-F238E27FC236}">
                <a16:creationId xmlns:a16="http://schemas.microsoft.com/office/drawing/2014/main" id="{C26F2B40-762E-7E7B-D8CC-27957078D18B}"/>
              </a:ext>
            </a:extLst>
          </p:cNvPr>
          <p:cNvSpPr/>
          <p:nvPr userDrawn="1"/>
        </p:nvSpPr>
        <p:spPr>
          <a:xfrm>
            <a:off x="1188194" y="3249011"/>
            <a:ext cx="292210" cy="239081"/>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1" name="Shape">
            <a:extLst>
              <a:ext uri="{FF2B5EF4-FFF2-40B4-BE49-F238E27FC236}">
                <a16:creationId xmlns:a16="http://schemas.microsoft.com/office/drawing/2014/main" id="{631AA21F-398C-FD24-B02E-6CF9A26E2FA0}"/>
              </a:ext>
            </a:extLst>
          </p:cNvPr>
          <p:cNvSpPr/>
          <p:nvPr userDrawn="1"/>
        </p:nvSpPr>
        <p:spPr>
          <a:xfrm>
            <a:off x="1746050" y="3222446"/>
            <a:ext cx="292210" cy="292210"/>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15643" y="14949"/>
                </a:lnTo>
                <a:cubicBezTo>
                  <a:pt x="16600" y="13832"/>
                  <a:pt x="17182" y="12386"/>
                  <a:pt x="17182" y="10800"/>
                </a:cubicBezTo>
                <a:cubicBezTo>
                  <a:pt x="17182" y="9214"/>
                  <a:pt x="16600" y="7767"/>
                  <a:pt x="15643" y="6651"/>
                </a:cubicBezTo>
                <a:lnTo>
                  <a:pt x="18073" y="4221"/>
                </a:lnTo>
                <a:cubicBezTo>
                  <a:pt x="19649" y="5963"/>
                  <a:pt x="20618" y="8266"/>
                  <a:pt x="20618" y="10800"/>
                </a:cubicBezTo>
                <a:cubicBezTo>
                  <a:pt x="20618" y="13335"/>
                  <a:pt x="19649" y="15637"/>
                  <a:pt x="18073" y="17379"/>
                </a:cubicBezTo>
                <a:moveTo>
                  <a:pt x="10800" y="20619"/>
                </a:moveTo>
                <a:cubicBezTo>
                  <a:pt x="8265" y="20619"/>
                  <a:pt x="5963" y="19650"/>
                  <a:pt x="4221" y="18073"/>
                </a:cubicBezTo>
                <a:lnTo>
                  <a:pt x="6651" y="15643"/>
                </a:lnTo>
                <a:cubicBezTo>
                  <a:pt x="7767" y="16600"/>
                  <a:pt x="9214" y="17182"/>
                  <a:pt x="10800" y="17182"/>
                </a:cubicBezTo>
                <a:cubicBezTo>
                  <a:pt x="12386" y="17182"/>
                  <a:pt x="13833" y="16600"/>
                  <a:pt x="14949" y="15643"/>
                </a:cubicBezTo>
                <a:lnTo>
                  <a:pt x="17379" y="18073"/>
                </a:lnTo>
                <a:cubicBezTo>
                  <a:pt x="15637" y="19650"/>
                  <a:pt x="13334" y="20619"/>
                  <a:pt x="10800" y="20619"/>
                </a:cubicBezTo>
                <a:moveTo>
                  <a:pt x="982" y="10800"/>
                </a:moveTo>
                <a:cubicBezTo>
                  <a:pt x="982" y="8266"/>
                  <a:pt x="1950" y="5963"/>
                  <a:pt x="3527" y="4221"/>
                </a:cubicBezTo>
                <a:lnTo>
                  <a:pt x="5957" y="6651"/>
                </a:lnTo>
                <a:cubicBezTo>
                  <a:pt x="4999" y="7767"/>
                  <a:pt x="4418" y="9214"/>
                  <a:pt x="4418" y="10800"/>
                </a:cubicBezTo>
                <a:cubicBezTo>
                  <a:pt x="4418" y="12386"/>
                  <a:pt x="4999" y="13832"/>
                  <a:pt x="5957" y="14949"/>
                </a:cubicBezTo>
                <a:lnTo>
                  <a:pt x="3527" y="17379"/>
                </a:lnTo>
                <a:cubicBezTo>
                  <a:pt x="1950" y="15637"/>
                  <a:pt x="982" y="13335"/>
                  <a:pt x="982" y="10800"/>
                </a:cubicBezTo>
                <a:moveTo>
                  <a:pt x="16200" y="10800"/>
                </a:moveTo>
                <a:cubicBezTo>
                  <a:pt x="16200" y="13782"/>
                  <a:pt x="13782" y="16200"/>
                  <a:pt x="10800" y="16200"/>
                </a:cubicBezTo>
                <a:cubicBezTo>
                  <a:pt x="7817" y="16200"/>
                  <a:pt x="5400" y="13782"/>
                  <a:pt x="5400" y="10800"/>
                </a:cubicBezTo>
                <a:cubicBezTo>
                  <a:pt x="5400" y="7817"/>
                  <a:pt x="7817" y="5400"/>
                  <a:pt x="10800" y="5400"/>
                </a:cubicBezTo>
                <a:cubicBezTo>
                  <a:pt x="13782" y="5400"/>
                  <a:pt x="16200" y="7817"/>
                  <a:pt x="16200" y="10800"/>
                </a:cubicBezTo>
                <a:moveTo>
                  <a:pt x="10800" y="982"/>
                </a:moveTo>
                <a:cubicBezTo>
                  <a:pt x="13334" y="982"/>
                  <a:pt x="15637" y="1950"/>
                  <a:pt x="17379" y="3527"/>
                </a:cubicBezTo>
                <a:lnTo>
                  <a:pt x="14949" y="5957"/>
                </a:lnTo>
                <a:cubicBezTo>
                  <a:pt x="13832" y="4999"/>
                  <a:pt x="12386" y="4418"/>
                  <a:pt x="10800" y="4418"/>
                </a:cubicBezTo>
                <a:cubicBezTo>
                  <a:pt x="9214" y="4418"/>
                  <a:pt x="7767" y="4999"/>
                  <a:pt x="6651" y="5957"/>
                </a:cubicBezTo>
                <a:lnTo>
                  <a:pt x="4221" y="3527"/>
                </a:lnTo>
                <a:cubicBezTo>
                  <a:pt x="5963" y="1950"/>
                  <a:pt x="8265" y="982"/>
                  <a:pt x="10800" y="982"/>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2" name="Shape">
            <a:extLst>
              <a:ext uri="{FF2B5EF4-FFF2-40B4-BE49-F238E27FC236}">
                <a16:creationId xmlns:a16="http://schemas.microsoft.com/office/drawing/2014/main" id="{9A97710F-8354-2A65-6775-B7022F693D83}"/>
              </a:ext>
            </a:extLst>
          </p:cNvPr>
          <p:cNvSpPr/>
          <p:nvPr userDrawn="1"/>
        </p:nvSpPr>
        <p:spPr>
          <a:xfrm>
            <a:off x="2303906" y="3335346"/>
            <a:ext cx="292210" cy="66411"/>
          </a:xfrm>
          <a:custGeom>
            <a:avLst/>
            <a:gdLst/>
            <a:ahLst/>
            <a:cxnLst>
              <a:cxn ang="0">
                <a:pos x="wd2" y="hd2"/>
              </a:cxn>
              <a:cxn ang="5400000">
                <a:pos x="wd2" y="hd2"/>
              </a:cxn>
              <a:cxn ang="10800000">
                <a:pos x="wd2" y="hd2"/>
              </a:cxn>
              <a:cxn ang="16200000">
                <a:pos x="wd2" y="hd2"/>
              </a:cxn>
            </a:cxnLst>
            <a:rect l="0" t="0" r="r" b="b"/>
            <a:pathLst>
              <a:path w="21600" h="21600" extrusionOk="0">
                <a:moveTo>
                  <a:pt x="19145" y="17280"/>
                </a:moveTo>
                <a:cubicBezTo>
                  <a:pt x="18332" y="17280"/>
                  <a:pt x="17673" y="14380"/>
                  <a:pt x="17673" y="10800"/>
                </a:cubicBezTo>
                <a:cubicBezTo>
                  <a:pt x="17673" y="7224"/>
                  <a:pt x="18332" y="4320"/>
                  <a:pt x="19145" y="4320"/>
                </a:cubicBezTo>
                <a:cubicBezTo>
                  <a:pt x="19959" y="4320"/>
                  <a:pt x="20618" y="7224"/>
                  <a:pt x="20618" y="10800"/>
                </a:cubicBezTo>
                <a:cubicBezTo>
                  <a:pt x="20618" y="14380"/>
                  <a:pt x="19959" y="17280"/>
                  <a:pt x="19145" y="17280"/>
                </a:cubicBezTo>
                <a:moveTo>
                  <a:pt x="19145" y="0"/>
                </a:moveTo>
                <a:cubicBezTo>
                  <a:pt x="17790" y="0"/>
                  <a:pt x="16691" y="4837"/>
                  <a:pt x="16691" y="10800"/>
                </a:cubicBezTo>
                <a:cubicBezTo>
                  <a:pt x="16691" y="16766"/>
                  <a:pt x="17790" y="21600"/>
                  <a:pt x="19145" y="21600"/>
                </a:cubicBezTo>
                <a:cubicBezTo>
                  <a:pt x="20501" y="21600"/>
                  <a:pt x="21600" y="16766"/>
                  <a:pt x="21600" y="10800"/>
                </a:cubicBezTo>
                <a:cubicBezTo>
                  <a:pt x="21600" y="4837"/>
                  <a:pt x="20501" y="0"/>
                  <a:pt x="19145" y="0"/>
                </a:cubicBezTo>
                <a:moveTo>
                  <a:pt x="10800" y="17280"/>
                </a:moveTo>
                <a:cubicBezTo>
                  <a:pt x="9986" y="17280"/>
                  <a:pt x="9327" y="14380"/>
                  <a:pt x="9327" y="10800"/>
                </a:cubicBezTo>
                <a:cubicBezTo>
                  <a:pt x="9327" y="7224"/>
                  <a:pt x="9986" y="4320"/>
                  <a:pt x="10800" y="4320"/>
                </a:cubicBezTo>
                <a:cubicBezTo>
                  <a:pt x="11614" y="4320"/>
                  <a:pt x="12273" y="7224"/>
                  <a:pt x="12273" y="10800"/>
                </a:cubicBezTo>
                <a:cubicBezTo>
                  <a:pt x="12273" y="14380"/>
                  <a:pt x="11614" y="17280"/>
                  <a:pt x="10800" y="17280"/>
                </a:cubicBezTo>
                <a:moveTo>
                  <a:pt x="10800" y="0"/>
                </a:moveTo>
                <a:cubicBezTo>
                  <a:pt x="9444" y="0"/>
                  <a:pt x="8345" y="4837"/>
                  <a:pt x="8345" y="10800"/>
                </a:cubicBezTo>
                <a:cubicBezTo>
                  <a:pt x="8345" y="16766"/>
                  <a:pt x="9444" y="21600"/>
                  <a:pt x="10800" y="21600"/>
                </a:cubicBezTo>
                <a:cubicBezTo>
                  <a:pt x="12156" y="21600"/>
                  <a:pt x="13255" y="16766"/>
                  <a:pt x="13255" y="10800"/>
                </a:cubicBezTo>
                <a:cubicBezTo>
                  <a:pt x="13255" y="4837"/>
                  <a:pt x="12156" y="0"/>
                  <a:pt x="10800" y="0"/>
                </a:cubicBezTo>
                <a:moveTo>
                  <a:pt x="2455" y="17280"/>
                </a:moveTo>
                <a:cubicBezTo>
                  <a:pt x="1641" y="17280"/>
                  <a:pt x="982" y="14380"/>
                  <a:pt x="982" y="10800"/>
                </a:cubicBezTo>
                <a:cubicBezTo>
                  <a:pt x="982" y="7224"/>
                  <a:pt x="1641" y="4320"/>
                  <a:pt x="2455" y="4320"/>
                </a:cubicBezTo>
                <a:cubicBezTo>
                  <a:pt x="3268" y="4320"/>
                  <a:pt x="3927" y="7224"/>
                  <a:pt x="3927" y="10800"/>
                </a:cubicBezTo>
                <a:cubicBezTo>
                  <a:pt x="3927" y="14380"/>
                  <a:pt x="3268" y="17280"/>
                  <a:pt x="2455" y="17280"/>
                </a:cubicBezTo>
                <a:moveTo>
                  <a:pt x="2455" y="0"/>
                </a:moveTo>
                <a:cubicBezTo>
                  <a:pt x="1099" y="0"/>
                  <a:pt x="0" y="4837"/>
                  <a:pt x="0" y="10800"/>
                </a:cubicBezTo>
                <a:cubicBezTo>
                  <a:pt x="0" y="16766"/>
                  <a:pt x="1099" y="21600"/>
                  <a:pt x="2455" y="21600"/>
                </a:cubicBezTo>
                <a:cubicBezTo>
                  <a:pt x="3811" y="21600"/>
                  <a:pt x="4909" y="16766"/>
                  <a:pt x="4909" y="10800"/>
                </a:cubicBezTo>
                <a:cubicBezTo>
                  <a:pt x="4909" y="4837"/>
                  <a:pt x="3811" y="0"/>
                  <a:pt x="2455"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3" name="Shape">
            <a:extLst>
              <a:ext uri="{FF2B5EF4-FFF2-40B4-BE49-F238E27FC236}">
                <a16:creationId xmlns:a16="http://schemas.microsoft.com/office/drawing/2014/main" id="{3CDCF008-17A0-FB9F-4CA2-D20C81AFA1E3}"/>
              </a:ext>
            </a:extLst>
          </p:cNvPr>
          <p:cNvSpPr/>
          <p:nvPr userDrawn="1"/>
        </p:nvSpPr>
        <p:spPr>
          <a:xfrm>
            <a:off x="2861762" y="3222446"/>
            <a:ext cx="292210" cy="2922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0800" y="11291"/>
                </a:moveTo>
                <a:cubicBezTo>
                  <a:pt x="10529" y="11291"/>
                  <a:pt x="10309" y="11072"/>
                  <a:pt x="10309" y="10800"/>
                </a:cubicBezTo>
                <a:cubicBezTo>
                  <a:pt x="10309" y="10529"/>
                  <a:pt x="10529" y="10309"/>
                  <a:pt x="10800" y="10309"/>
                </a:cubicBezTo>
                <a:cubicBezTo>
                  <a:pt x="11071" y="10309"/>
                  <a:pt x="11291" y="10529"/>
                  <a:pt x="11291" y="10800"/>
                </a:cubicBezTo>
                <a:cubicBezTo>
                  <a:pt x="11291" y="11072"/>
                  <a:pt x="11071" y="11291"/>
                  <a:pt x="10800" y="11291"/>
                </a:cubicBezTo>
                <a:moveTo>
                  <a:pt x="10800" y="9327"/>
                </a:moveTo>
                <a:cubicBezTo>
                  <a:pt x="9986" y="9327"/>
                  <a:pt x="9327" y="9987"/>
                  <a:pt x="9327" y="10800"/>
                </a:cubicBezTo>
                <a:cubicBezTo>
                  <a:pt x="9327" y="11614"/>
                  <a:pt x="9986" y="12273"/>
                  <a:pt x="10800" y="12273"/>
                </a:cubicBezTo>
                <a:cubicBezTo>
                  <a:pt x="11614" y="12273"/>
                  <a:pt x="12273" y="11614"/>
                  <a:pt x="12273" y="10800"/>
                </a:cubicBezTo>
                <a:cubicBezTo>
                  <a:pt x="12273" y="9987"/>
                  <a:pt x="11614" y="9327"/>
                  <a:pt x="10800" y="9327"/>
                </a:cubicBezTo>
                <a:moveTo>
                  <a:pt x="5400" y="11291"/>
                </a:moveTo>
                <a:cubicBezTo>
                  <a:pt x="5129" y="11291"/>
                  <a:pt x="4909" y="11072"/>
                  <a:pt x="4909" y="10800"/>
                </a:cubicBezTo>
                <a:cubicBezTo>
                  <a:pt x="4909" y="10529"/>
                  <a:pt x="5129" y="10309"/>
                  <a:pt x="5400" y="10309"/>
                </a:cubicBezTo>
                <a:cubicBezTo>
                  <a:pt x="5671" y="10309"/>
                  <a:pt x="5891" y="10529"/>
                  <a:pt x="5891" y="10800"/>
                </a:cubicBezTo>
                <a:cubicBezTo>
                  <a:pt x="5891" y="11072"/>
                  <a:pt x="5671" y="11291"/>
                  <a:pt x="5400" y="11291"/>
                </a:cubicBezTo>
                <a:moveTo>
                  <a:pt x="5400" y="9327"/>
                </a:moveTo>
                <a:cubicBezTo>
                  <a:pt x="4586" y="9327"/>
                  <a:pt x="3927" y="9987"/>
                  <a:pt x="3927" y="10800"/>
                </a:cubicBezTo>
                <a:cubicBezTo>
                  <a:pt x="3927" y="11614"/>
                  <a:pt x="4586" y="12273"/>
                  <a:pt x="5400" y="12273"/>
                </a:cubicBezTo>
                <a:cubicBezTo>
                  <a:pt x="6214" y="12273"/>
                  <a:pt x="6873" y="11614"/>
                  <a:pt x="6873" y="10800"/>
                </a:cubicBezTo>
                <a:cubicBezTo>
                  <a:pt x="6873" y="9987"/>
                  <a:pt x="6214" y="9327"/>
                  <a:pt x="5400" y="9327"/>
                </a:cubicBezTo>
                <a:moveTo>
                  <a:pt x="16200" y="11291"/>
                </a:moveTo>
                <a:cubicBezTo>
                  <a:pt x="15929" y="11291"/>
                  <a:pt x="15709" y="11072"/>
                  <a:pt x="15709" y="10800"/>
                </a:cubicBezTo>
                <a:cubicBezTo>
                  <a:pt x="15709" y="10529"/>
                  <a:pt x="15929" y="10309"/>
                  <a:pt x="16200" y="10309"/>
                </a:cubicBezTo>
                <a:cubicBezTo>
                  <a:pt x="16471" y="10309"/>
                  <a:pt x="16691" y="10529"/>
                  <a:pt x="16691" y="10800"/>
                </a:cubicBezTo>
                <a:cubicBezTo>
                  <a:pt x="16691" y="11072"/>
                  <a:pt x="16471" y="11291"/>
                  <a:pt x="16200" y="11291"/>
                </a:cubicBezTo>
                <a:moveTo>
                  <a:pt x="16200" y="9327"/>
                </a:moveTo>
                <a:cubicBezTo>
                  <a:pt x="15386" y="9327"/>
                  <a:pt x="14727" y="9987"/>
                  <a:pt x="14727" y="10800"/>
                </a:cubicBezTo>
                <a:cubicBezTo>
                  <a:pt x="14727" y="11614"/>
                  <a:pt x="15386" y="12273"/>
                  <a:pt x="16200" y="12273"/>
                </a:cubicBezTo>
                <a:cubicBezTo>
                  <a:pt x="17014" y="12273"/>
                  <a:pt x="17673" y="11614"/>
                  <a:pt x="17673" y="10800"/>
                </a:cubicBezTo>
                <a:cubicBezTo>
                  <a:pt x="17673" y="9987"/>
                  <a:pt x="17014" y="9327"/>
                  <a:pt x="16200" y="9327"/>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4" name="Shape">
            <a:extLst>
              <a:ext uri="{FF2B5EF4-FFF2-40B4-BE49-F238E27FC236}">
                <a16:creationId xmlns:a16="http://schemas.microsoft.com/office/drawing/2014/main" id="{2B706FA9-8F7D-F976-EE9D-BB497B62993A}"/>
              </a:ext>
            </a:extLst>
          </p:cNvPr>
          <p:cNvSpPr/>
          <p:nvPr userDrawn="1"/>
        </p:nvSpPr>
        <p:spPr>
          <a:xfrm>
            <a:off x="3419618" y="3222446"/>
            <a:ext cx="292210" cy="292210"/>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5" name="Shape">
            <a:extLst>
              <a:ext uri="{FF2B5EF4-FFF2-40B4-BE49-F238E27FC236}">
                <a16:creationId xmlns:a16="http://schemas.microsoft.com/office/drawing/2014/main" id="{633215D5-A817-08C7-5CAB-6C206F7933D0}"/>
              </a:ext>
            </a:extLst>
          </p:cNvPr>
          <p:cNvSpPr/>
          <p:nvPr userDrawn="1"/>
        </p:nvSpPr>
        <p:spPr>
          <a:xfrm>
            <a:off x="3977475" y="3222446"/>
            <a:ext cx="292210" cy="292210"/>
          </a:xfrm>
          <a:custGeom>
            <a:avLst/>
            <a:gdLst/>
            <a:ahLst/>
            <a:cxnLst>
              <a:cxn ang="0">
                <a:pos x="wd2" y="hd2"/>
              </a:cxn>
              <a:cxn ang="5400000">
                <a:pos x="wd2" y="hd2"/>
              </a:cxn>
              <a:cxn ang="10800000">
                <a:pos x="wd2" y="hd2"/>
              </a:cxn>
              <a:cxn ang="16200000">
                <a:pos x="wd2" y="hd2"/>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6" name="Shape">
            <a:extLst>
              <a:ext uri="{FF2B5EF4-FFF2-40B4-BE49-F238E27FC236}">
                <a16:creationId xmlns:a16="http://schemas.microsoft.com/office/drawing/2014/main" id="{DE9FCB70-7F1E-E1D4-723D-69F852B4550C}"/>
              </a:ext>
            </a:extLst>
          </p:cNvPr>
          <p:cNvSpPr/>
          <p:nvPr userDrawn="1"/>
        </p:nvSpPr>
        <p:spPr>
          <a:xfrm>
            <a:off x="4535331" y="3235729"/>
            <a:ext cx="292210" cy="265646"/>
          </a:xfrm>
          <a:custGeom>
            <a:avLst/>
            <a:gdLst/>
            <a:ahLst/>
            <a:cxnLst>
              <a:cxn ang="0">
                <a:pos x="wd2" y="hd2"/>
              </a:cxn>
              <a:cxn ang="5400000">
                <a:pos x="wd2" y="hd2"/>
              </a:cxn>
              <a:cxn ang="10800000">
                <a:pos x="wd2" y="hd2"/>
              </a:cxn>
              <a:cxn ang="16200000">
                <a:pos x="wd2" y="hd2"/>
              </a:cxn>
            </a:cxnLst>
            <a:rect l="0" t="0" r="r" b="b"/>
            <a:pathLst>
              <a:path w="21600" h="21600" extrusionOk="0">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7" name="Shape">
            <a:extLst>
              <a:ext uri="{FF2B5EF4-FFF2-40B4-BE49-F238E27FC236}">
                <a16:creationId xmlns:a16="http://schemas.microsoft.com/office/drawing/2014/main" id="{4EBC9FEA-BD47-A4DB-99FE-6C5BFAAB41B9}"/>
              </a:ext>
            </a:extLst>
          </p:cNvPr>
          <p:cNvSpPr/>
          <p:nvPr userDrawn="1"/>
        </p:nvSpPr>
        <p:spPr>
          <a:xfrm>
            <a:off x="5093187" y="3235729"/>
            <a:ext cx="292210" cy="265646"/>
          </a:xfrm>
          <a:custGeom>
            <a:avLst/>
            <a:gdLst/>
            <a:ahLst/>
            <a:cxnLst>
              <a:cxn ang="0">
                <a:pos x="wd2" y="hd2"/>
              </a:cxn>
              <a:cxn ang="5400000">
                <a:pos x="wd2" y="hd2"/>
              </a:cxn>
              <a:cxn ang="10800000">
                <a:pos x="wd2" y="hd2"/>
              </a:cxn>
              <a:cxn ang="16200000">
                <a:pos x="wd2" y="hd2"/>
              </a:cxn>
            </a:cxnLst>
            <a:rect l="0" t="0" r="r" b="b"/>
            <a:pathLst>
              <a:path w="21600" h="21600" extrusionOk="0">
                <a:moveTo>
                  <a:pt x="15709" y="8100"/>
                </a:moveTo>
                <a:cubicBezTo>
                  <a:pt x="14896" y="8100"/>
                  <a:pt x="14236" y="8826"/>
                  <a:pt x="14236" y="9720"/>
                </a:cubicBezTo>
                <a:cubicBezTo>
                  <a:pt x="14236" y="10615"/>
                  <a:pt x="14896" y="11340"/>
                  <a:pt x="15709" y="11340"/>
                </a:cubicBezTo>
                <a:cubicBezTo>
                  <a:pt x="16522" y="11340"/>
                  <a:pt x="17182" y="10615"/>
                  <a:pt x="17182" y="9720"/>
                </a:cubicBezTo>
                <a:cubicBezTo>
                  <a:pt x="17182" y="8826"/>
                  <a:pt x="16522" y="8100"/>
                  <a:pt x="15709" y="8100"/>
                </a:cubicBezTo>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moveTo>
                  <a:pt x="10800" y="8100"/>
                </a:moveTo>
                <a:cubicBezTo>
                  <a:pt x="9987" y="8100"/>
                  <a:pt x="9327" y="8826"/>
                  <a:pt x="9327" y="9720"/>
                </a:cubicBezTo>
                <a:cubicBezTo>
                  <a:pt x="9327" y="10615"/>
                  <a:pt x="9987" y="11340"/>
                  <a:pt x="10800" y="11340"/>
                </a:cubicBezTo>
                <a:cubicBezTo>
                  <a:pt x="11613" y="11340"/>
                  <a:pt x="12273" y="10615"/>
                  <a:pt x="12273" y="9720"/>
                </a:cubicBezTo>
                <a:cubicBezTo>
                  <a:pt x="12273" y="8826"/>
                  <a:pt x="11613" y="8100"/>
                  <a:pt x="10800" y="8100"/>
                </a:cubicBezTo>
                <a:moveTo>
                  <a:pt x="5891" y="8100"/>
                </a:moveTo>
                <a:cubicBezTo>
                  <a:pt x="5078" y="8100"/>
                  <a:pt x="4418" y="8826"/>
                  <a:pt x="4418" y="9720"/>
                </a:cubicBezTo>
                <a:cubicBezTo>
                  <a:pt x="4418" y="10615"/>
                  <a:pt x="5078" y="11340"/>
                  <a:pt x="5891" y="11340"/>
                </a:cubicBezTo>
                <a:cubicBezTo>
                  <a:pt x="6704" y="11340"/>
                  <a:pt x="7364" y="10615"/>
                  <a:pt x="7364" y="9720"/>
                </a:cubicBezTo>
                <a:cubicBezTo>
                  <a:pt x="7364" y="8826"/>
                  <a:pt x="6704" y="8100"/>
                  <a:pt x="5891" y="810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8" name="Shape">
            <a:extLst>
              <a:ext uri="{FF2B5EF4-FFF2-40B4-BE49-F238E27FC236}">
                <a16:creationId xmlns:a16="http://schemas.microsoft.com/office/drawing/2014/main" id="{ECC07E79-591E-A32D-0379-D5DA83850204}"/>
              </a:ext>
            </a:extLst>
          </p:cNvPr>
          <p:cNvSpPr/>
          <p:nvPr userDrawn="1"/>
        </p:nvSpPr>
        <p:spPr>
          <a:xfrm>
            <a:off x="5651043" y="3235729"/>
            <a:ext cx="292210" cy="265646"/>
          </a:xfrm>
          <a:custGeom>
            <a:avLst/>
            <a:gdLst/>
            <a:ahLst/>
            <a:cxnLst>
              <a:cxn ang="0">
                <a:pos x="wd2" y="hd2"/>
              </a:cxn>
              <a:cxn ang="5400000">
                <a:pos x="wd2" y="hd2"/>
              </a:cxn>
              <a:cxn ang="10800000">
                <a:pos x="wd2" y="hd2"/>
              </a:cxn>
              <a:cxn ang="16200000">
                <a:pos x="wd2" y="hd2"/>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9" name="Shape">
            <a:extLst>
              <a:ext uri="{FF2B5EF4-FFF2-40B4-BE49-F238E27FC236}">
                <a16:creationId xmlns:a16="http://schemas.microsoft.com/office/drawing/2014/main" id="{DB193EDB-AA1D-5789-FB4C-0FD603E28A92}"/>
              </a:ext>
            </a:extLst>
          </p:cNvPr>
          <p:cNvSpPr/>
          <p:nvPr userDrawn="1"/>
        </p:nvSpPr>
        <p:spPr>
          <a:xfrm>
            <a:off x="630338" y="3780302"/>
            <a:ext cx="292210" cy="292210"/>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4221" y="3527"/>
                </a:lnTo>
                <a:cubicBezTo>
                  <a:pt x="5963" y="1950"/>
                  <a:pt x="8265" y="982"/>
                  <a:pt x="10800" y="982"/>
                </a:cubicBezTo>
                <a:cubicBezTo>
                  <a:pt x="16223" y="982"/>
                  <a:pt x="20618" y="5377"/>
                  <a:pt x="20618" y="10800"/>
                </a:cubicBezTo>
                <a:cubicBezTo>
                  <a:pt x="20618" y="13335"/>
                  <a:pt x="19650" y="15637"/>
                  <a:pt x="18073" y="17379"/>
                </a:cubicBezTo>
                <a:moveTo>
                  <a:pt x="10800" y="20618"/>
                </a:moveTo>
                <a:cubicBezTo>
                  <a:pt x="5377" y="20618"/>
                  <a:pt x="982" y="16223"/>
                  <a:pt x="982" y="10800"/>
                </a:cubicBezTo>
                <a:cubicBezTo>
                  <a:pt x="982" y="8266"/>
                  <a:pt x="1950" y="5963"/>
                  <a:pt x="3527" y="4221"/>
                </a:cubicBezTo>
                <a:lnTo>
                  <a:pt x="17379" y="18073"/>
                </a:lnTo>
                <a:cubicBezTo>
                  <a:pt x="15637" y="19650"/>
                  <a:pt x="13334"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0" name="Shape">
            <a:extLst>
              <a:ext uri="{FF2B5EF4-FFF2-40B4-BE49-F238E27FC236}">
                <a16:creationId xmlns:a16="http://schemas.microsoft.com/office/drawing/2014/main" id="{6F4EBAE7-4387-EABC-FB61-F548DF5CD1AC}"/>
              </a:ext>
            </a:extLst>
          </p:cNvPr>
          <p:cNvSpPr/>
          <p:nvPr userDrawn="1"/>
        </p:nvSpPr>
        <p:spPr>
          <a:xfrm>
            <a:off x="1188194" y="3780302"/>
            <a:ext cx="292210" cy="2922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1" name="Shape">
            <a:extLst>
              <a:ext uri="{FF2B5EF4-FFF2-40B4-BE49-F238E27FC236}">
                <a16:creationId xmlns:a16="http://schemas.microsoft.com/office/drawing/2014/main" id="{A5B15E6E-791E-9A11-D354-C745FC79A5AF}"/>
              </a:ext>
            </a:extLst>
          </p:cNvPr>
          <p:cNvSpPr/>
          <p:nvPr userDrawn="1"/>
        </p:nvSpPr>
        <p:spPr>
          <a:xfrm>
            <a:off x="1746050" y="3780302"/>
            <a:ext cx="292210" cy="292210"/>
          </a:xfrm>
          <a:custGeom>
            <a:avLst/>
            <a:gdLst/>
            <a:ahLst/>
            <a:cxnLst>
              <a:cxn ang="0">
                <a:pos x="wd2" y="hd2"/>
              </a:cxn>
              <a:cxn ang="5400000">
                <a:pos x="wd2" y="hd2"/>
              </a:cxn>
              <a:cxn ang="10800000">
                <a:pos x="wd2" y="hd2"/>
              </a:cxn>
              <a:cxn ang="16200000">
                <a:pos x="wd2" y="hd2"/>
              </a:cxn>
            </a:cxnLst>
            <a:rect l="0" t="0" r="r" b="b"/>
            <a:pathLst>
              <a:path w="21600" h="21600" extrusionOk="0">
                <a:moveTo>
                  <a:pt x="12991" y="6559"/>
                </a:moveTo>
                <a:cubicBezTo>
                  <a:pt x="12727" y="6341"/>
                  <a:pt x="12420" y="6172"/>
                  <a:pt x="12078" y="6058"/>
                </a:cubicBezTo>
                <a:cubicBezTo>
                  <a:pt x="11737" y="5946"/>
                  <a:pt x="11367" y="5889"/>
                  <a:pt x="10978" y="5889"/>
                </a:cubicBezTo>
                <a:cubicBezTo>
                  <a:pt x="10477" y="5889"/>
                  <a:pt x="10025" y="5967"/>
                  <a:pt x="9633" y="6120"/>
                </a:cubicBezTo>
                <a:cubicBezTo>
                  <a:pt x="9239" y="6275"/>
                  <a:pt x="8900" y="6494"/>
                  <a:pt x="8623" y="6771"/>
                </a:cubicBezTo>
                <a:cubicBezTo>
                  <a:pt x="8346" y="7049"/>
                  <a:pt x="8133" y="7392"/>
                  <a:pt x="7992" y="7788"/>
                </a:cubicBezTo>
                <a:cubicBezTo>
                  <a:pt x="7853" y="8180"/>
                  <a:pt x="7782" y="8620"/>
                  <a:pt x="7782" y="9096"/>
                </a:cubicBezTo>
                <a:lnTo>
                  <a:pt x="7782" y="9217"/>
                </a:lnTo>
                <a:lnTo>
                  <a:pt x="8880" y="9217"/>
                </a:lnTo>
                <a:lnTo>
                  <a:pt x="8877" y="9093"/>
                </a:lnTo>
                <a:cubicBezTo>
                  <a:pt x="8868" y="8767"/>
                  <a:pt x="8908" y="8461"/>
                  <a:pt x="8993" y="8187"/>
                </a:cubicBezTo>
                <a:cubicBezTo>
                  <a:pt x="9079" y="7914"/>
                  <a:pt x="9207" y="7675"/>
                  <a:pt x="9377" y="7473"/>
                </a:cubicBezTo>
                <a:cubicBezTo>
                  <a:pt x="9545" y="7274"/>
                  <a:pt x="9762" y="7115"/>
                  <a:pt x="10024" y="7000"/>
                </a:cubicBezTo>
                <a:cubicBezTo>
                  <a:pt x="10287" y="6884"/>
                  <a:pt x="10594" y="6827"/>
                  <a:pt x="10937" y="6827"/>
                </a:cubicBezTo>
                <a:cubicBezTo>
                  <a:pt x="11182" y="6827"/>
                  <a:pt x="11418" y="6868"/>
                  <a:pt x="11639" y="6950"/>
                </a:cubicBezTo>
                <a:cubicBezTo>
                  <a:pt x="11858" y="7032"/>
                  <a:pt x="12053" y="7146"/>
                  <a:pt x="12218" y="7289"/>
                </a:cubicBezTo>
                <a:cubicBezTo>
                  <a:pt x="12381" y="7431"/>
                  <a:pt x="12512" y="7605"/>
                  <a:pt x="12609" y="7808"/>
                </a:cubicBezTo>
                <a:cubicBezTo>
                  <a:pt x="12704" y="8011"/>
                  <a:pt x="12752" y="8236"/>
                  <a:pt x="12752" y="8478"/>
                </a:cubicBezTo>
                <a:cubicBezTo>
                  <a:pt x="12752" y="8797"/>
                  <a:pt x="12674" y="9089"/>
                  <a:pt x="12519" y="9350"/>
                </a:cubicBezTo>
                <a:cubicBezTo>
                  <a:pt x="12359" y="9618"/>
                  <a:pt x="12154" y="9865"/>
                  <a:pt x="11913" y="10082"/>
                </a:cubicBezTo>
                <a:cubicBezTo>
                  <a:pt x="11624" y="10337"/>
                  <a:pt x="11374" y="10568"/>
                  <a:pt x="11170" y="10771"/>
                </a:cubicBezTo>
                <a:cubicBezTo>
                  <a:pt x="10959" y="10979"/>
                  <a:pt x="10789" y="11200"/>
                  <a:pt x="10662" y="11428"/>
                </a:cubicBezTo>
                <a:cubicBezTo>
                  <a:pt x="10534" y="11657"/>
                  <a:pt x="10441" y="11916"/>
                  <a:pt x="10385" y="12199"/>
                </a:cubicBezTo>
                <a:cubicBezTo>
                  <a:pt x="10329" y="12478"/>
                  <a:pt x="10305" y="12827"/>
                  <a:pt x="10315" y="13237"/>
                </a:cubicBezTo>
                <a:lnTo>
                  <a:pt x="10318" y="13355"/>
                </a:lnTo>
                <a:lnTo>
                  <a:pt x="11407" y="13355"/>
                </a:lnTo>
                <a:lnTo>
                  <a:pt x="11410" y="13237"/>
                </a:lnTo>
                <a:cubicBezTo>
                  <a:pt x="11418" y="12838"/>
                  <a:pt x="11436" y="12531"/>
                  <a:pt x="11463" y="12322"/>
                </a:cubicBezTo>
                <a:cubicBezTo>
                  <a:pt x="11488" y="12125"/>
                  <a:pt x="11538" y="11956"/>
                  <a:pt x="11611" y="11821"/>
                </a:cubicBezTo>
                <a:cubicBezTo>
                  <a:pt x="11687" y="11684"/>
                  <a:pt x="11803" y="11541"/>
                  <a:pt x="11959" y="11399"/>
                </a:cubicBezTo>
                <a:cubicBezTo>
                  <a:pt x="12127" y="11245"/>
                  <a:pt x="12351" y="11031"/>
                  <a:pt x="12630" y="10762"/>
                </a:cubicBezTo>
                <a:cubicBezTo>
                  <a:pt x="12979" y="10441"/>
                  <a:pt x="13270" y="10102"/>
                  <a:pt x="13495" y="9753"/>
                </a:cubicBezTo>
                <a:cubicBezTo>
                  <a:pt x="13729" y="9393"/>
                  <a:pt x="13847" y="8952"/>
                  <a:pt x="13847" y="8439"/>
                </a:cubicBezTo>
                <a:cubicBezTo>
                  <a:pt x="13847" y="8038"/>
                  <a:pt x="13770" y="7675"/>
                  <a:pt x="13618" y="7362"/>
                </a:cubicBezTo>
                <a:cubicBezTo>
                  <a:pt x="13467" y="7050"/>
                  <a:pt x="13256" y="6780"/>
                  <a:pt x="12991" y="6559"/>
                </a:cubicBezTo>
                <a:moveTo>
                  <a:pt x="10179" y="15706"/>
                </a:moveTo>
                <a:lnTo>
                  <a:pt x="11558" y="15706"/>
                </a:lnTo>
                <a:lnTo>
                  <a:pt x="11558" y="14072"/>
                </a:lnTo>
                <a:lnTo>
                  <a:pt x="10179" y="14072"/>
                </a:lnTo>
                <a:cubicBezTo>
                  <a:pt x="10179" y="14072"/>
                  <a:pt x="10179" y="15706"/>
                  <a:pt x="10179" y="15706"/>
                </a:cubicBezTo>
                <a:close/>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2" name="Shape">
            <a:extLst>
              <a:ext uri="{FF2B5EF4-FFF2-40B4-BE49-F238E27FC236}">
                <a16:creationId xmlns:a16="http://schemas.microsoft.com/office/drawing/2014/main" id="{1E41BA5D-245C-1BB9-0887-EF848244BE68}"/>
              </a:ext>
            </a:extLst>
          </p:cNvPr>
          <p:cNvSpPr/>
          <p:nvPr userDrawn="1"/>
        </p:nvSpPr>
        <p:spPr>
          <a:xfrm>
            <a:off x="2303906" y="3780302"/>
            <a:ext cx="292210" cy="2922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782" y="5891"/>
                </a:moveTo>
                <a:lnTo>
                  <a:pt x="9818" y="5891"/>
                </a:lnTo>
                <a:cubicBezTo>
                  <a:pt x="9547" y="5891"/>
                  <a:pt x="9327" y="6111"/>
                  <a:pt x="9327" y="6382"/>
                </a:cubicBezTo>
                <a:cubicBezTo>
                  <a:pt x="9327" y="6394"/>
                  <a:pt x="9334" y="6405"/>
                  <a:pt x="9334" y="6417"/>
                </a:cubicBezTo>
                <a:lnTo>
                  <a:pt x="9328" y="6417"/>
                </a:lnTo>
                <a:lnTo>
                  <a:pt x="9819" y="12308"/>
                </a:lnTo>
                <a:lnTo>
                  <a:pt x="9825" y="12307"/>
                </a:lnTo>
                <a:cubicBezTo>
                  <a:pt x="9844" y="12562"/>
                  <a:pt x="10050" y="12764"/>
                  <a:pt x="10309" y="12764"/>
                </a:cubicBezTo>
                <a:lnTo>
                  <a:pt x="11291" y="12764"/>
                </a:lnTo>
                <a:cubicBezTo>
                  <a:pt x="11550" y="12764"/>
                  <a:pt x="11756" y="12562"/>
                  <a:pt x="11775" y="12307"/>
                </a:cubicBezTo>
                <a:lnTo>
                  <a:pt x="11781" y="12308"/>
                </a:lnTo>
                <a:lnTo>
                  <a:pt x="12272" y="6417"/>
                </a:lnTo>
                <a:lnTo>
                  <a:pt x="12266" y="6417"/>
                </a:lnTo>
                <a:cubicBezTo>
                  <a:pt x="12267" y="6405"/>
                  <a:pt x="12273" y="6394"/>
                  <a:pt x="12273" y="6382"/>
                </a:cubicBezTo>
                <a:cubicBezTo>
                  <a:pt x="12273" y="6111"/>
                  <a:pt x="12053" y="5891"/>
                  <a:pt x="11782" y="5891"/>
                </a:cubicBezTo>
                <a:moveTo>
                  <a:pt x="10800" y="13745"/>
                </a:moveTo>
                <a:cubicBezTo>
                  <a:pt x="10258" y="13745"/>
                  <a:pt x="9818" y="14186"/>
                  <a:pt x="9818" y="14727"/>
                </a:cubicBezTo>
                <a:cubicBezTo>
                  <a:pt x="9818" y="15269"/>
                  <a:pt x="10258" y="15709"/>
                  <a:pt x="10800" y="15709"/>
                </a:cubicBezTo>
                <a:cubicBezTo>
                  <a:pt x="11342" y="15709"/>
                  <a:pt x="11782" y="15269"/>
                  <a:pt x="11782" y="14727"/>
                </a:cubicBezTo>
                <a:cubicBezTo>
                  <a:pt x="11782" y="14186"/>
                  <a:pt x="11342" y="13745"/>
                  <a:pt x="10800" y="13745"/>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3" name="Shape">
            <a:extLst>
              <a:ext uri="{FF2B5EF4-FFF2-40B4-BE49-F238E27FC236}">
                <a16:creationId xmlns:a16="http://schemas.microsoft.com/office/drawing/2014/main" id="{A0520638-C1E5-094C-229A-90A61C590926}"/>
              </a:ext>
            </a:extLst>
          </p:cNvPr>
          <p:cNvSpPr/>
          <p:nvPr userDrawn="1"/>
        </p:nvSpPr>
        <p:spPr>
          <a:xfrm>
            <a:off x="2861762" y="3806867"/>
            <a:ext cx="292210" cy="239081"/>
          </a:xfrm>
          <a:custGeom>
            <a:avLst/>
            <a:gdLst/>
            <a:ahLst/>
            <a:cxnLst>
              <a:cxn ang="0">
                <a:pos x="wd2" y="hd2"/>
              </a:cxn>
              <a:cxn ang="5400000">
                <a:pos x="wd2" y="hd2"/>
              </a:cxn>
              <a:cxn ang="10800000">
                <a:pos x="wd2" y="hd2"/>
              </a:cxn>
              <a:cxn ang="16200000">
                <a:pos x="wd2" y="hd2"/>
              </a:cxn>
            </a:cxnLst>
            <a:rect l="0" t="0" r="r" b="b"/>
            <a:pathLst>
              <a:path w="21600" h="21600" extrusionOk="0">
                <a:moveTo>
                  <a:pt x="2455" y="15600"/>
                </a:moveTo>
                <a:lnTo>
                  <a:pt x="982" y="15600"/>
                </a:lnTo>
                <a:lnTo>
                  <a:pt x="982" y="1200"/>
                </a:lnTo>
                <a:lnTo>
                  <a:pt x="16691" y="1200"/>
                </a:lnTo>
                <a:lnTo>
                  <a:pt x="16691" y="3000"/>
                </a:lnTo>
                <a:cubicBezTo>
                  <a:pt x="16691" y="3332"/>
                  <a:pt x="16911" y="3600"/>
                  <a:pt x="17182" y="3600"/>
                </a:cubicBezTo>
                <a:cubicBezTo>
                  <a:pt x="17453" y="3600"/>
                  <a:pt x="17673" y="3332"/>
                  <a:pt x="17673" y="3000"/>
                </a:cubicBezTo>
                <a:lnTo>
                  <a:pt x="17673" y="1200"/>
                </a:lnTo>
                <a:cubicBezTo>
                  <a:pt x="17673" y="538"/>
                  <a:pt x="17233" y="0"/>
                  <a:pt x="16691" y="0"/>
                </a:cubicBezTo>
                <a:lnTo>
                  <a:pt x="982" y="0"/>
                </a:lnTo>
                <a:cubicBezTo>
                  <a:pt x="440" y="0"/>
                  <a:pt x="0" y="538"/>
                  <a:pt x="0" y="1200"/>
                </a:cubicBezTo>
                <a:lnTo>
                  <a:pt x="0" y="15600"/>
                </a:lnTo>
                <a:cubicBezTo>
                  <a:pt x="0" y="16262"/>
                  <a:pt x="440" y="16800"/>
                  <a:pt x="982" y="16800"/>
                </a:cubicBezTo>
                <a:lnTo>
                  <a:pt x="2455" y="16800"/>
                </a:lnTo>
                <a:cubicBezTo>
                  <a:pt x="2725" y="16800"/>
                  <a:pt x="2945" y="16532"/>
                  <a:pt x="2945" y="16200"/>
                </a:cubicBezTo>
                <a:cubicBezTo>
                  <a:pt x="2945" y="15869"/>
                  <a:pt x="2725" y="15600"/>
                  <a:pt x="2455" y="15600"/>
                </a:cubicBezTo>
                <a:moveTo>
                  <a:pt x="20618" y="20400"/>
                </a:moveTo>
                <a:lnTo>
                  <a:pt x="4909" y="20400"/>
                </a:lnTo>
                <a:lnTo>
                  <a:pt x="4909" y="6000"/>
                </a:lnTo>
                <a:lnTo>
                  <a:pt x="20618" y="6000"/>
                </a:lnTo>
                <a:cubicBezTo>
                  <a:pt x="20618" y="6000"/>
                  <a:pt x="20618" y="20400"/>
                  <a:pt x="20618" y="20400"/>
                </a:cubicBezTo>
                <a:close/>
                <a:moveTo>
                  <a:pt x="20618" y="4800"/>
                </a:moveTo>
                <a:lnTo>
                  <a:pt x="4909" y="4800"/>
                </a:lnTo>
                <a:cubicBezTo>
                  <a:pt x="4367" y="4800"/>
                  <a:pt x="3927" y="5338"/>
                  <a:pt x="3927" y="6000"/>
                </a:cubicBezTo>
                <a:lnTo>
                  <a:pt x="3927" y="20400"/>
                </a:lnTo>
                <a:cubicBezTo>
                  <a:pt x="3927" y="21062"/>
                  <a:pt x="4367" y="21600"/>
                  <a:pt x="4909" y="21600"/>
                </a:cubicBezTo>
                <a:lnTo>
                  <a:pt x="20618" y="21600"/>
                </a:lnTo>
                <a:cubicBezTo>
                  <a:pt x="21160" y="21600"/>
                  <a:pt x="21600" y="21062"/>
                  <a:pt x="21600" y="20400"/>
                </a:cubicBezTo>
                <a:lnTo>
                  <a:pt x="21600" y="6000"/>
                </a:lnTo>
                <a:cubicBezTo>
                  <a:pt x="21600" y="5338"/>
                  <a:pt x="21160" y="4800"/>
                  <a:pt x="20618" y="480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4" name="Shape">
            <a:extLst>
              <a:ext uri="{FF2B5EF4-FFF2-40B4-BE49-F238E27FC236}">
                <a16:creationId xmlns:a16="http://schemas.microsoft.com/office/drawing/2014/main" id="{0502911B-B126-EE35-43EC-B930891DC98A}"/>
              </a:ext>
            </a:extLst>
          </p:cNvPr>
          <p:cNvSpPr/>
          <p:nvPr userDrawn="1"/>
        </p:nvSpPr>
        <p:spPr>
          <a:xfrm>
            <a:off x="3419618" y="3780302"/>
            <a:ext cx="292210" cy="292210"/>
          </a:xfrm>
          <a:custGeom>
            <a:avLst/>
            <a:gdLst/>
            <a:ahLst/>
            <a:cxnLst>
              <a:cxn ang="0">
                <a:pos x="wd2" y="hd2"/>
              </a:cxn>
              <a:cxn ang="5400000">
                <a:pos x="wd2" y="hd2"/>
              </a:cxn>
              <a:cxn ang="10800000">
                <a:pos x="wd2" y="hd2"/>
              </a:cxn>
              <a:cxn ang="16200000">
                <a:pos x="wd2" y="hd2"/>
              </a:cxn>
            </a:cxnLst>
            <a:rect l="0" t="0" r="r" b="b"/>
            <a:pathLst>
              <a:path w="21600" h="21600" extrusionOk="0">
                <a:moveTo>
                  <a:pt x="2455" y="13745"/>
                </a:moveTo>
                <a:cubicBezTo>
                  <a:pt x="2726" y="13745"/>
                  <a:pt x="2945" y="13526"/>
                  <a:pt x="2945" y="13255"/>
                </a:cubicBezTo>
                <a:cubicBezTo>
                  <a:pt x="2945" y="12984"/>
                  <a:pt x="2726" y="12764"/>
                  <a:pt x="2455" y="12764"/>
                </a:cubicBezTo>
                <a:lnTo>
                  <a:pt x="982" y="12764"/>
                </a:lnTo>
                <a:lnTo>
                  <a:pt x="982" y="982"/>
                </a:lnTo>
                <a:lnTo>
                  <a:pt x="16691" y="982"/>
                </a:lnTo>
                <a:lnTo>
                  <a:pt x="16691" y="2455"/>
                </a:lnTo>
                <a:cubicBezTo>
                  <a:pt x="16691" y="2726"/>
                  <a:pt x="16910" y="2945"/>
                  <a:pt x="17182" y="2945"/>
                </a:cubicBezTo>
                <a:cubicBezTo>
                  <a:pt x="17453" y="2945"/>
                  <a:pt x="17673" y="2726"/>
                  <a:pt x="17673" y="2455"/>
                </a:cubicBezTo>
                <a:lnTo>
                  <a:pt x="17673" y="982"/>
                </a:lnTo>
                <a:cubicBezTo>
                  <a:pt x="17673" y="440"/>
                  <a:pt x="17233" y="0"/>
                  <a:pt x="16691" y="0"/>
                </a:cubicBezTo>
                <a:lnTo>
                  <a:pt x="982" y="0"/>
                </a:lnTo>
                <a:cubicBezTo>
                  <a:pt x="440" y="0"/>
                  <a:pt x="0" y="440"/>
                  <a:pt x="0" y="982"/>
                </a:cubicBezTo>
                <a:lnTo>
                  <a:pt x="0" y="16691"/>
                </a:lnTo>
                <a:cubicBezTo>
                  <a:pt x="0" y="17233"/>
                  <a:pt x="440" y="17673"/>
                  <a:pt x="982" y="17673"/>
                </a:cubicBezTo>
                <a:lnTo>
                  <a:pt x="2455" y="17673"/>
                </a:lnTo>
                <a:cubicBezTo>
                  <a:pt x="2726" y="17673"/>
                  <a:pt x="2945" y="17453"/>
                  <a:pt x="2945" y="17182"/>
                </a:cubicBezTo>
                <a:cubicBezTo>
                  <a:pt x="2945" y="16911"/>
                  <a:pt x="2726" y="16691"/>
                  <a:pt x="2455" y="16691"/>
                </a:cubicBezTo>
                <a:lnTo>
                  <a:pt x="982" y="16691"/>
                </a:lnTo>
                <a:lnTo>
                  <a:pt x="982" y="13745"/>
                </a:lnTo>
                <a:cubicBezTo>
                  <a:pt x="982" y="13745"/>
                  <a:pt x="2455" y="13745"/>
                  <a:pt x="2455" y="13745"/>
                </a:cubicBezTo>
                <a:close/>
                <a:moveTo>
                  <a:pt x="20618" y="16691"/>
                </a:moveTo>
                <a:lnTo>
                  <a:pt x="4909" y="16691"/>
                </a:lnTo>
                <a:lnTo>
                  <a:pt x="4909" y="4909"/>
                </a:lnTo>
                <a:lnTo>
                  <a:pt x="20618" y="4909"/>
                </a:lnTo>
                <a:cubicBezTo>
                  <a:pt x="20618" y="4909"/>
                  <a:pt x="20618" y="16691"/>
                  <a:pt x="20618" y="16691"/>
                </a:cubicBezTo>
                <a:close/>
                <a:moveTo>
                  <a:pt x="20618" y="20618"/>
                </a:moveTo>
                <a:lnTo>
                  <a:pt x="4909" y="20618"/>
                </a:lnTo>
                <a:lnTo>
                  <a:pt x="4909" y="17673"/>
                </a:lnTo>
                <a:lnTo>
                  <a:pt x="20618" y="17673"/>
                </a:lnTo>
                <a:cubicBezTo>
                  <a:pt x="20618" y="17673"/>
                  <a:pt x="20618" y="20618"/>
                  <a:pt x="20618" y="20618"/>
                </a:cubicBezTo>
                <a:close/>
                <a:moveTo>
                  <a:pt x="20618" y="3927"/>
                </a:moveTo>
                <a:lnTo>
                  <a:pt x="4909" y="3927"/>
                </a:lnTo>
                <a:cubicBezTo>
                  <a:pt x="4367" y="3927"/>
                  <a:pt x="3927" y="4367"/>
                  <a:pt x="3927" y="4909"/>
                </a:cubicBezTo>
                <a:lnTo>
                  <a:pt x="3927" y="20618"/>
                </a:lnTo>
                <a:cubicBezTo>
                  <a:pt x="3927" y="21160"/>
                  <a:pt x="4367" y="21600"/>
                  <a:pt x="4909" y="21600"/>
                </a:cubicBezTo>
                <a:lnTo>
                  <a:pt x="20618" y="21600"/>
                </a:lnTo>
                <a:cubicBezTo>
                  <a:pt x="21160" y="21600"/>
                  <a:pt x="21600" y="21160"/>
                  <a:pt x="21600" y="20618"/>
                </a:cubicBezTo>
                <a:lnTo>
                  <a:pt x="21600" y="4909"/>
                </a:lnTo>
                <a:cubicBezTo>
                  <a:pt x="21600" y="4367"/>
                  <a:pt x="21160" y="3927"/>
                  <a:pt x="20618" y="3927"/>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5" name="Shape">
            <a:extLst>
              <a:ext uri="{FF2B5EF4-FFF2-40B4-BE49-F238E27FC236}">
                <a16:creationId xmlns:a16="http://schemas.microsoft.com/office/drawing/2014/main" id="{C2023B45-95D8-5AAA-601E-59D2F84DC6E4}"/>
              </a:ext>
            </a:extLst>
          </p:cNvPr>
          <p:cNvSpPr/>
          <p:nvPr userDrawn="1"/>
        </p:nvSpPr>
        <p:spPr>
          <a:xfrm>
            <a:off x="3977475" y="3806867"/>
            <a:ext cx="292210" cy="239081"/>
          </a:xfrm>
          <a:custGeom>
            <a:avLst/>
            <a:gdLst/>
            <a:ahLst/>
            <a:cxnLst>
              <a:cxn ang="0">
                <a:pos x="wd2" y="hd2"/>
              </a:cxn>
              <a:cxn ang="5400000">
                <a:pos x="wd2" y="hd2"/>
              </a:cxn>
              <a:cxn ang="10800000">
                <a:pos x="wd2" y="hd2"/>
              </a:cxn>
              <a:cxn ang="16200000">
                <a:pos x="wd2" y="hd2"/>
              </a:cxn>
            </a:cxnLst>
            <a:rect l="0" t="0" r="r" b="b"/>
            <a:pathLst>
              <a:path w="21600" h="21600" extrusionOk="0">
                <a:moveTo>
                  <a:pt x="2455" y="3600"/>
                </a:moveTo>
                <a:lnTo>
                  <a:pt x="19145" y="3600"/>
                </a:lnTo>
                <a:cubicBezTo>
                  <a:pt x="19417" y="3600"/>
                  <a:pt x="19636" y="3332"/>
                  <a:pt x="19636" y="3000"/>
                </a:cubicBezTo>
                <a:cubicBezTo>
                  <a:pt x="19636" y="2669"/>
                  <a:pt x="19417" y="2400"/>
                  <a:pt x="19145" y="2400"/>
                </a:cubicBezTo>
                <a:lnTo>
                  <a:pt x="2455" y="2400"/>
                </a:lnTo>
                <a:cubicBezTo>
                  <a:pt x="2183" y="2400"/>
                  <a:pt x="1964" y="2669"/>
                  <a:pt x="1964" y="3000"/>
                </a:cubicBezTo>
                <a:cubicBezTo>
                  <a:pt x="1964" y="3332"/>
                  <a:pt x="2183" y="3600"/>
                  <a:pt x="2455" y="3600"/>
                </a:cubicBezTo>
                <a:moveTo>
                  <a:pt x="20618" y="20400"/>
                </a:moveTo>
                <a:lnTo>
                  <a:pt x="982" y="20400"/>
                </a:lnTo>
                <a:lnTo>
                  <a:pt x="982" y="6000"/>
                </a:lnTo>
                <a:lnTo>
                  <a:pt x="20618" y="6000"/>
                </a:lnTo>
                <a:cubicBezTo>
                  <a:pt x="20618" y="6000"/>
                  <a:pt x="20618" y="20400"/>
                  <a:pt x="20618" y="20400"/>
                </a:cubicBezTo>
                <a:close/>
                <a:moveTo>
                  <a:pt x="20618" y="4800"/>
                </a:moveTo>
                <a:lnTo>
                  <a:pt x="982" y="4800"/>
                </a:lnTo>
                <a:cubicBezTo>
                  <a:pt x="439" y="4800"/>
                  <a:pt x="0" y="5338"/>
                  <a:pt x="0" y="6000"/>
                </a:cubicBezTo>
                <a:lnTo>
                  <a:pt x="0" y="20400"/>
                </a:lnTo>
                <a:cubicBezTo>
                  <a:pt x="0" y="21062"/>
                  <a:pt x="439" y="21600"/>
                  <a:pt x="982" y="21600"/>
                </a:cubicBezTo>
                <a:lnTo>
                  <a:pt x="20618" y="21600"/>
                </a:lnTo>
                <a:cubicBezTo>
                  <a:pt x="21160" y="21600"/>
                  <a:pt x="21600" y="21062"/>
                  <a:pt x="21600" y="20400"/>
                </a:cubicBezTo>
                <a:lnTo>
                  <a:pt x="21600" y="6000"/>
                </a:lnTo>
                <a:cubicBezTo>
                  <a:pt x="21600" y="5338"/>
                  <a:pt x="21160" y="4800"/>
                  <a:pt x="20618" y="4800"/>
                </a:cubicBezTo>
                <a:moveTo>
                  <a:pt x="4418" y="1200"/>
                </a:moveTo>
                <a:lnTo>
                  <a:pt x="17182" y="1200"/>
                </a:lnTo>
                <a:cubicBezTo>
                  <a:pt x="17453" y="1200"/>
                  <a:pt x="17673" y="932"/>
                  <a:pt x="17673" y="600"/>
                </a:cubicBezTo>
                <a:cubicBezTo>
                  <a:pt x="17673" y="269"/>
                  <a:pt x="17453" y="0"/>
                  <a:pt x="17182" y="0"/>
                </a:cubicBezTo>
                <a:lnTo>
                  <a:pt x="4418" y="0"/>
                </a:lnTo>
                <a:cubicBezTo>
                  <a:pt x="4147" y="0"/>
                  <a:pt x="3927" y="269"/>
                  <a:pt x="3927" y="600"/>
                </a:cubicBezTo>
                <a:cubicBezTo>
                  <a:pt x="3927" y="932"/>
                  <a:pt x="4147" y="1200"/>
                  <a:pt x="4418" y="120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6" name="Shape">
            <a:extLst>
              <a:ext uri="{FF2B5EF4-FFF2-40B4-BE49-F238E27FC236}">
                <a16:creationId xmlns:a16="http://schemas.microsoft.com/office/drawing/2014/main" id="{439D5D07-0C95-A57E-5C3E-D4546E164B95}"/>
              </a:ext>
            </a:extLst>
          </p:cNvPr>
          <p:cNvSpPr/>
          <p:nvPr userDrawn="1"/>
        </p:nvSpPr>
        <p:spPr>
          <a:xfrm>
            <a:off x="4535331" y="3780302"/>
            <a:ext cx="292210" cy="292210"/>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9"/>
                  <a:pt x="19636" y="20619"/>
                </a:cubicBezTo>
                <a:lnTo>
                  <a:pt x="1964" y="20619"/>
                </a:lnTo>
                <a:cubicBezTo>
                  <a:pt x="1421" y="20619"/>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4294" y="17673"/>
                </a:moveTo>
                <a:lnTo>
                  <a:pt x="8376" y="10732"/>
                </a:lnTo>
                <a:lnTo>
                  <a:pt x="10838" y="14425"/>
                </a:lnTo>
                <a:cubicBezTo>
                  <a:pt x="10862" y="14484"/>
                  <a:pt x="10898" y="14536"/>
                  <a:pt x="10942" y="14581"/>
                </a:cubicBezTo>
                <a:lnTo>
                  <a:pt x="10944" y="14583"/>
                </a:lnTo>
                <a:cubicBezTo>
                  <a:pt x="11033" y="14673"/>
                  <a:pt x="11155" y="14727"/>
                  <a:pt x="11291" y="14727"/>
                </a:cubicBezTo>
                <a:cubicBezTo>
                  <a:pt x="11427" y="14727"/>
                  <a:pt x="11549" y="14673"/>
                  <a:pt x="11638" y="14583"/>
                </a:cubicBezTo>
                <a:lnTo>
                  <a:pt x="13686" y="12536"/>
                </a:lnTo>
                <a:lnTo>
                  <a:pt x="17242" y="17673"/>
                </a:lnTo>
                <a:cubicBezTo>
                  <a:pt x="17242" y="17673"/>
                  <a:pt x="4294" y="17673"/>
                  <a:pt x="4294" y="17673"/>
                </a:cubicBezTo>
                <a:close/>
                <a:moveTo>
                  <a:pt x="18620" y="17982"/>
                </a:moveTo>
                <a:lnTo>
                  <a:pt x="18617" y="17978"/>
                </a:lnTo>
                <a:cubicBezTo>
                  <a:pt x="18590" y="17913"/>
                  <a:pt x="18551" y="17858"/>
                  <a:pt x="18501" y="17810"/>
                </a:cubicBezTo>
                <a:lnTo>
                  <a:pt x="14201" y="11600"/>
                </a:lnTo>
                <a:lnTo>
                  <a:pt x="14200" y="11601"/>
                </a:lnTo>
                <a:cubicBezTo>
                  <a:pt x="14127" y="11420"/>
                  <a:pt x="13952" y="11291"/>
                  <a:pt x="13745" y="11291"/>
                </a:cubicBezTo>
                <a:cubicBezTo>
                  <a:pt x="13610" y="11291"/>
                  <a:pt x="13488" y="11346"/>
                  <a:pt x="13398" y="11435"/>
                </a:cubicBezTo>
                <a:lnTo>
                  <a:pt x="11360" y="13473"/>
                </a:lnTo>
                <a:lnTo>
                  <a:pt x="8798" y="9630"/>
                </a:lnTo>
                <a:cubicBezTo>
                  <a:pt x="8724" y="9453"/>
                  <a:pt x="8550" y="9327"/>
                  <a:pt x="8345" y="9327"/>
                </a:cubicBezTo>
                <a:cubicBezTo>
                  <a:pt x="8175" y="9327"/>
                  <a:pt x="8033" y="9420"/>
                  <a:pt x="7945" y="9551"/>
                </a:cubicBezTo>
                <a:lnTo>
                  <a:pt x="7937" y="9546"/>
                </a:lnTo>
                <a:lnTo>
                  <a:pt x="3028" y="17891"/>
                </a:lnTo>
                <a:lnTo>
                  <a:pt x="3036" y="17897"/>
                </a:lnTo>
                <a:cubicBezTo>
                  <a:pt x="2983" y="17974"/>
                  <a:pt x="2945" y="18063"/>
                  <a:pt x="2945" y="18164"/>
                </a:cubicBezTo>
                <a:cubicBezTo>
                  <a:pt x="2945" y="18435"/>
                  <a:pt x="3165" y="18655"/>
                  <a:pt x="3436" y="18655"/>
                </a:cubicBezTo>
                <a:lnTo>
                  <a:pt x="18164" y="18655"/>
                </a:lnTo>
                <a:cubicBezTo>
                  <a:pt x="18435" y="18655"/>
                  <a:pt x="18655" y="18435"/>
                  <a:pt x="18655" y="18164"/>
                </a:cubicBezTo>
                <a:cubicBezTo>
                  <a:pt x="18655" y="18099"/>
                  <a:pt x="18640" y="18039"/>
                  <a:pt x="18618" y="17983"/>
                </a:cubicBezTo>
                <a:cubicBezTo>
                  <a:pt x="18618" y="17983"/>
                  <a:pt x="18620" y="17982"/>
                  <a:pt x="18620" y="17982"/>
                </a:cubicBezTo>
                <a:close/>
                <a:moveTo>
                  <a:pt x="5400" y="3927"/>
                </a:moveTo>
                <a:cubicBezTo>
                  <a:pt x="6213" y="3927"/>
                  <a:pt x="6873" y="4587"/>
                  <a:pt x="6873" y="5400"/>
                </a:cubicBezTo>
                <a:cubicBezTo>
                  <a:pt x="6873" y="6214"/>
                  <a:pt x="6213" y="6873"/>
                  <a:pt x="5400" y="6873"/>
                </a:cubicBezTo>
                <a:cubicBezTo>
                  <a:pt x="4587" y="6873"/>
                  <a:pt x="3927" y="6214"/>
                  <a:pt x="3927" y="5400"/>
                </a:cubicBezTo>
                <a:cubicBezTo>
                  <a:pt x="3927" y="4587"/>
                  <a:pt x="4587" y="3927"/>
                  <a:pt x="5400" y="3927"/>
                </a:cubicBezTo>
                <a:moveTo>
                  <a:pt x="5400" y="7855"/>
                </a:moveTo>
                <a:cubicBezTo>
                  <a:pt x="6756" y="7855"/>
                  <a:pt x="7855" y="6756"/>
                  <a:pt x="7855" y="5400"/>
                </a:cubicBezTo>
                <a:cubicBezTo>
                  <a:pt x="7855" y="4045"/>
                  <a:pt x="6756" y="2945"/>
                  <a:pt x="5400" y="2945"/>
                </a:cubicBezTo>
                <a:cubicBezTo>
                  <a:pt x="4044" y="2945"/>
                  <a:pt x="2945" y="4045"/>
                  <a:pt x="2945" y="5400"/>
                </a:cubicBezTo>
                <a:cubicBezTo>
                  <a:pt x="2945" y="6756"/>
                  <a:pt x="4044" y="7855"/>
                  <a:pt x="5400" y="7855"/>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7" name="Shape">
            <a:extLst>
              <a:ext uri="{FF2B5EF4-FFF2-40B4-BE49-F238E27FC236}">
                <a16:creationId xmlns:a16="http://schemas.microsoft.com/office/drawing/2014/main" id="{8C0E5CAF-D15D-B56A-4B56-7FCF97821D4F}"/>
              </a:ext>
            </a:extLst>
          </p:cNvPr>
          <p:cNvSpPr/>
          <p:nvPr userDrawn="1"/>
        </p:nvSpPr>
        <p:spPr>
          <a:xfrm>
            <a:off x="5093187" y="3780302"/>
            <a:ext cx="292210" cy="292210"/>
          </a:xfrm>
          <a:custGeom>
            <a:avLst/>
            <a:gdLst/>
            <a:ahLst/>
            <a:cxnLst>
              <a:cxn ang="0">
                <a:pos x="wd2" y="hd2"/>
              </a:cxn>
              <a:cxn ang="5400000">
                <a:pos x="wd2" y="hd2"/>
              </a:cxn>
              <a:cxn ang="10800000">
                <a:pos x="wd2" y="hd2"/>
              </a:cxn>
              <a:cxn ang="16200000">
                <a:pos x="wd2" y="hd2"/>
              </a:cxn>
            </a:cxnLst>
            <a:rect l="0" t="0" r="r" b="b"/>
            <a:pathLst>
              <a:path w="21600" h="21600" extrusionOk="0">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2"/>
                  <a:pt x="2017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4354" y="17673"/>
                </a:moveTo>
                <a:lnTo>
                  <a:pt x="7369" y="13149"/>
                </a:lnTo>
                <a:lnTo>
                  <a:pt x="8875" y="15407"/>
                </a:lnTo>
                <a:cubicBezTo>
                  <a:pt x="8949" y="15584"/>
                  <a:pt x="9123" y="15709"/>
                  <a:pt x="9327" y="15709"/>
                </a:cubicBezTo>
                <a:cubicBezTo>
                  <a:pt x="9463" y="15709"/>
                  <a:pt x="9586" y="15655"/>
                  <a:pt x="9674" y="15565"/>
                </a:cubicBezTo>
                <a:lnTo>
                  <a:pt x="11198" y="14042"/>
                </a:lnTo>
                <a:lnTo>
                  <a:pt x="13376" y="17673"/>
                </a:lnTo>
                <a:cubicBezTo>
                  <a:pt x="13376" y="17673"/>
                  <a:pt x="4354" y="17673"/>
                  <a:pt x="4354" y="17673"/>
                </a:cubicBezTo>
                <a:close/>
                <a:moveTo>
                  <a:pt x="14692" y="17982"/>
                </a:moveTo>
                <a:lnTo>
                  <a:pt x="14690" y="17977"/>
                </a:lnTo>
                <a:cubicBezTo>
                  <a:pt x="14685" y="17967"/>
                  <a:pt x="14677" y="17959"/>
                  <a:pt x="14673" y="17949"/>
                </a:cubicBezTo>
                <a:lnTo>
                  <a:pt x="11747" y="13073"/>
                </a:lnTo>
                <a:lnTo>
                  <a:pt x="11745" y="13073"/>
                </a:lnTo>
                <a:cubicBezTo>
                  <a:pt x="11673" y="12892"/>
                  <a:pt x="11498" y="12764"/>
                  <a:pt x="11291" y="12764"/>
                </a:cubicBezTo>
                <a:cubicBezTo>
                  <a:pt x="11155" y="12764"/>
                  <a:pt x="11033" y="12819"/>
                  <a:pt x="10944" y="12908"/>
                </a:cubicBezTo>
                <a:lnTo>
                  <a:pt x="9397" y="14454"/>
                </a:lnTo>
                <a:lnTo>
                  <a:pt x="7816" y="12084"/>
                </a:lnTo>
                <a:cubicBezTo>
                  <a:pt x="7742" y="11907"/>
                  <a:pt x="7568" y="11782"/>
                  <a:pt x="7364" y="11782"/>
                </a:cubicBezTo>
                <a:cubicBezTo>
                  <a:pt x="7193" y="11782"/>
                  <a:pt x="7051" y="11874"/>
                  <a:pt x="6963" y="12006"/>
                </a:cubicBezTo>
                <a:lnTo>
                  <a:pt x="6955" y="12000"/>
                </a:lnTo>
                <a:lnTo>
                  <a:pt x="3028" y="17891"/>
                </a:lnTo>
                <a:lnTo>
                  <a:pt x="3036" y="17897"/>
                </a:lnTo>
                <a:cubicBezTo>
                  <a:pt x="2983" y="17974"/>
                  <a:pt x="2945" y="18063"/>
                  <a:pt x="2945" y="18164"/>
                </a:cubicBezTo>
                <a:cubicBezTo>
                  <a:pt x="2945" y="18435"/>
                  <a:pt x="3165" y="18655"/>
                  <a:pt x="3436" y="18655"/>
                </a:cubicBezTo>
                <a:lnTo>
                  <a:pt x="14236" y="18655"/>
                </a:lnTo>
                <a:cubicBezTo>
                  <a:pt x="14508" y="18655"/>
                  <a:pt x="14727" y="18435"/>
                  <a:pt x="14727" y="18164"/>
                </a:cubicBezTo>
                <a:cubicBezTo>
                  <a:pt x="14727" y="18099"/>
                  <a:pt x="14713" y="18039"/>
                  <a:pt x="14691" y="17983"/>
                </a:cubicBezTo>
                <a:cubicBezTo>
                  <a:pt x="14691" y="17983"/>
                  <a:pt x="14692" y="17982"/>
                  <a:pt x="14692" y="17982"/>
                </a:cubicBezTo>
                <a:close/>
                <a:moveTo>
                  <a:pt x="4909" y="7855"/>
                </a:moveTo>
                <a:cubicBezTo>
                  <a:pt x="5451" y="7855"/>
                  <a:pt x="5891" y="8295"/>
                  <a:pt x="5891" y="8836"/>
                </a:cubicBezTo>
                <a:cubicBezTo>
                  <a:pt x="5891" y="9379"/>
                  <a:pt x="5451" y="9818"/>
                  <a:pt x="4909" y="9818"/>
                </a:cubicBezTo>
                <a:cubicBezTo>
                  <a:pt x="4367" y="9818"/>
                  <a:pt x="3927" y="9379"/>
                  <a:pt x="3927" y="8836"/>
                </a:cubicBezTo>
                <a:cubicBezTo>
                  <a:pt x="3927" y="8295"/>
                  <a:pt x="4367" y="7855"/>
                  <a:pt x="4909" y="7855"/>
                </a:cubicBezTo>
                <a:moveTo>
                  <a:pt x="4909" y="10800"/>
                </a:moveTo>
                <a:cubicBezTo>
                  <a:pt x="5994" y="10800"/>
                  <a:pt x="6873" y="9921"/>
                  <a:pt x="6873" y="8836"/>
                </a:cubicBezTo>
                <a:cubicBezTo>
                  <a:pt x="6873" y="7752"/>
                  <a:pt x="5994" y="6873"/>
                  <a:pt x="4909" y="6873"/>
                </a:cubicBezTo>
                <a:cubicBezTo>
                  <a:pt x="3825" y="6873"/>
                  <a:pt x="2945" y="7752"/>
                  <a:pt x="2945" y="8836"/>
                </a:cubicBezTo>
                <a:cubicBezTo>
                  <a:pt x="2945" y="9921"/>
                  <a:pt x="3825" y="10800"/>
                  <a:pt x="4909" y="10800"/>
                </a:cubicBezTo>
                <a:moveTo>
                  <a:pt x="16691" y="19636"/>
                </a:moveTo>
                <a:cubicBezTo>
                  <a:pt x="16691" y="20179"/>
                  <a:pt x="16251" y="20619"/>
                  <a:pt x="15709" y="20619"/>
                </a:cubicBezTo>
                <a:lnTo>
                  <a:pt x="1964" y="20619"/>
                </a:lnTo>
                <a:cubicBezTo>
                  <a:pt x="1422" y="20619"/>
                  <a:pt x="982" y="20179"/>
                  <a:pt x="982" y="19636"/>
                </a:cubicBezTo>
                <a:lnTo>
                  <a:pt x="982" y="5891"/>
                </a:lnTo>
                <a:cubicBezTo>
                  <a:pt x="982" y="5349"/>
                  <a:pt x="1422" y="4909"/>
                  <a:pt x="1964" y="4909"/>
                </a:cubicBezTo>
                <a:lnTo>
                  <a:pt x="15709" y="4909"/>
                </a:lnTo>
                <a:cubicBezTo>
                  <a:pt x="16251" y="4909"/>
                  <a:pt x="16691" y="5349"/>
                  <a:pt x="16691" y="5891"/>
                </a:cubicBezTo>
                <a:cubicBezTo>
                  <a:pt x="16691" y="5891"/>
                  <a:pt x="16691" y="19636"/>
                  <a:pt x="16691" y="19636"/>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8" name="Shape">
            <a:extLst>
              <a:ext uri="{FF2B5EF4-FFF2-40B4-BE49-F238E27FC236}">
                <a16:creationId xmlns:a16="http://schemas.microsoft.com/office/drawing/2014/main" id="{12C16429-2972-03E1-E95F-60CEC1F11AC2}"/>
              </a:ext>
            </a:extLst>
          </p:cNvPr>
          <p:cNvSpPr/>
          <p:nvPr userDrawn="1"/>
        </p:nvSpPr>
        <p:spPr>
          <a:xfrm>
            <a:off x="5651043" y="3780302"/>
            <a:ext cx="292210" cy="292210"/>
          </a:xfrm>
          <a:custGeom>
            <a:avLst/>
            <a:gdLst/>
            <a:ahLst/>
            <a:cxnLst>
              <a:cxn ang="0">
                <a:pos x="wd2" y="hd2"/>
              </a:cxn>
              <a:cxn ang="5400000">
                <a:pos x="wd2" y="hd2"/>
              </a:cxn>
              <a:cxn ang="10800000">
                <a:pos x="wd2" y="hd2"/>
              </a:cxn>
              <a:cxn ang="16200000">
                <a:pos x="wd2" y="hd2"/>
              </a:cxn>
            </a:cxnLst>
            <a:rect l="0" t="0" r="r" b="b"/>
            <a:pathLst>
              <a:path w="21600" h="21600" extrusionOk="0">
                <a:moveTo>
                  <a:pt x="9818" y="10800"/>
                </a:moveTo>
                <a:lnTo>
                  <a:pt x="11782" y="10800"/>
                </a:lnTo>
                <a:lnTo>
                  <a:pt x="11782" y="12764"/>
                </a:lnTo>
                <a:lnTo>
                  <a:pt x="9818" y="12764"/>
                </a:lnTo>
                <a:cubicBezTo>
                  <a:pt x="9818" y="12764"/>
                  <a:pt x="9818" y="10800"/>
                  <a:pt x="9818" y="10800"/>
                </a:cubicBezTo>
                <a:close/>
                <a:moveTo>
                  <a:pt x="9327" y="13745"/>
                </a:moveTo>
                <a:lnTo>
                  <a:pt x="12273" y="13745"/>
                </a:lnTo>
                <a:cubicBezTo>
                  <a:pt x="12544" y="13745"/>
                  <a:pt x="12764" y="13526"/>
                  <a:pt x="12764" y="13255"/>
                </a:cubicBezTo>
                <a:lnTo>
                  <a:pt x="12764" y="10309"/>
                </a:lnTo>
                <a:cubicBezTo>
                  <a:pt x="12764" y="10038"/>
                  <a:pt x="12544" y="9818"/>
                  <a:pt x="12273" y="9818"/>
                </a:cubicBezTo>
                <a:lnTo>
                  <a:pt x="9327" y="9818"/>
                </a:lnTo>
                <a:cubicBezTo>
                  <a:pt x="9056" y="9818"/>
                  <a:pt x="8836" y="10038"/>
                  <a:pt x="8836" y="10309"/>
                </a:cubicBezTo>
                <a:lnTo>
                  <a:pt x="8836" y="13255"/>
                </a:lnTo>
                <a:cubicBezTo>
                  <a:pt x="8836" y="13526"/>
                  <a:pt x="9056" y="13745"/>
                  <a:pt x="9327" y="13745"/>
                </a:cubicBezTo>
                <a:moveTo>
                  <a:pt x="14727" y="15709"/>
                </a:moveTo>
                <a:lnTo>
                  <a:pt x="16691" y="15709"/>
                </a:lnTo>
                <a:lnTo>
                  <a:pt x="16691" y="17673"/>
                </a:lnTo>
                <a:lnTo>
                  <a:pt x="14727" y="17673"/>
                </a:lnTo>
                <a:cubicBezTo>
                  <a:pt x="14727" y="17673"/>
                  <a:pt x="14727" y="15709"/>
                  <a:pt x="14727" y="15709"/>
                </a:cubicBezTo>
                <a:close/>
                <a:moveTo>
                  <a:pt x="14236" y="18655"/>
                </a:moveTo>
                <a:lnTo>
                  <a:pt x="17182" y="18655"/>
                </a:lnTo>
                <a:cubicBezTo>
                  <a:pt x="17453" y="18655"/>
                  <a:pt x="17673" y="18435"/>
                  <a:pt x="17673" y="18164"/>
                </a:cubicBezTo>
                <a:lnTo>
                  <a:pt x="17673" y="15218"/>
                </a:lnTo>
                <a:cubicBezTo>
                  <a:pt x="17673" y="14947"/>
                  <a:pt x="17453" y="14727"/>
                  <a:pt x="17182" y="14727"/>
                </a:cubicBezTo>
                <a:lnTo>
                  <a:pt x="14236" y="14727"/>
                </a:lnTo>
                <a:cubicBezTo>
                  <a:pt x="13965" y="14727"/>
                  <a:pt x="13745" y="14947"/>
                  <a:pt x="13745" y="15218"/>
                </a:cubicBezTo>
                <a:lnTo>
                  <a:pt x="13745" y="18164"/>
                </a:lnTo>
                <a:cubicBezTo>
                  <a:pt x="13745" y="18435"/>
                  <a:pt x="13965" y="18655"/>
                  <a:pt x="14236" y="18655"/>
                </a:cubicBezTo>
                <a:moveTo>
                  <a:pt x="9818" y="5891"/>
                </a:moveTo>
                <a:lnTo>
                  <a:pt x="11782" y="5891"/>
                </a:lnTo>
                <a:lnTo>
                  <a:pt x="11782" y="7855"/>
                </a:lnTo>
                <a:lnTo>
                  <a:pt x="9818" y="7855"/>
                </a:lnTo>
                <a:cubicBezTo>
                  <a:pt x="9818" y="7855"/>
                  <a:pt x="9818" y="5891"/>
                  <a:pt x="9818" y="5891"/>
                </a:cubicBezTo>
                <a:close/>
                <a:moveTo>
                  <a:pt x="9327" y="8836"/>
                </a:moveTo>
                <a:lnTo>
                  <a:pt x="12273" y="8836"/>
                </a:lnTo>
                <a:cubicBezTo>
                  <a:pt x="12544" y="8836"/>
                  <a:pt x="12764" y="8617"/>
                  <a:pt x="12764" y="8345"/>
                </a:cubicBezTo>
                <a:lnTo>
                  <a:pt x="12764" y="5400"/>
                </a:lnTo>
                <a:cubicBezTo>
                  <a:pt x="12764" y="5129"/>
                  <a:pt x="12544" y="4909"/>
                  <a:pt x="12273" y="4909"/>
                </a:cubicBezTo>
                <a:lnTo>
                  <a:pt x="9327" y="4909"/>
                </a:lnTo>
                <a:cubicBezTo>
                  <a:pt x="9056" y="4909"/>
                  <a:pt x="8836" y="5129"/>
                  <a:pt x="8836" y="5400"/>
                </a:cubicBezTo>
                <a:lnTo>
                  <a:pt x="8836" y="8345"/>
                </a:lnTo>
                <a:cubicBezTo>
                  <a:pt x="8836" y="8617"/>
                  <a:pt x="9056" y="8836"/>
                  <a:pt x="9327" y="8836"/>
                </a:cubicBezTo>
                <a:moveTo>
                  <a:pt x="4909" y="15709"/>
                </a:moveTo>
                <a:lnTo>
                  <a:pt x="6873" y="15709"/>
                </a:lnTo>
                <a:lnTo>
                  <a:pt x="6873" y="17673"/>
                </a:lnTo>
                <a:lnTo>
                  <a:pt x="4909" y="17673"/>
                </a:lnTo>
                <a:cubicBezTo>
                  <a:pt x="4909" y="17673"/>
                  <a:pt x="4909" y="15709"/>
                  <a:pt x="4909" y="15709"/>
                </a:cubicBezTo>
                <a:close/>
                <a:moveTo>
                  <a:pt x="4418" y="18655"/>
                </a:moveTo>
                <a:lnTo>
                  <a:pt x="7364" y="18655"/>
                </a:lnTo>
                <a:cubicBezTo>
                  <a:pt x="7635" y="18655"/>
                  <a:pt x="7855" y="18435"/>
                  <a:pt x="7855" y="18164"/>
                </a:cubicBezTo>
                <a:lnTo>
                  <a:pt x="7855" y="15218"/>
                </a:lnTo>
                <a:cubicBezTo>
                  <a:pt x="7855" y="14947"/>
                  <a:pt x="7635" y="14727"/>
                  <a:pt x="7364" y="14727"/>
                </a:cubicBezTo>
                <a:lnTo>
                  <a:pt x="4418" y="14727"/>
                </a:lnTo>
                <a:cubicBezTo>
                  <a:pt x="4147" y="14727"/>
                  <a:pt x="3927" y="14947"/>
                  <a:pt x="3927" y="15218"/>
                </a:cubicBezTo>
                <a:lnTo>
                  <a:pt x="3927" y="18164"/>
                </a:lnTo>
                <a:cubicBezTo>
                  <a:pt x="3927" y="18435"/>
                  <a:pt x="4147" y="18655"/>
                  <a:pt x="4418" y="18655"/>
                </a:cubicBezTo>
                <a:moveTo>
                  <a:pt x="14727" y="10800"/>
                </a:moveTo>
                <a:lnTo>
                  <a:pt x="16691" y="10800"/>
                </a:lnTo>
                <a:lnTo>
                  <a:pt x="16691" y="12764"/>
                </a:lnTo>
                <a:lnTo>
                  <a:pt x="14727" y="12764"/>
                </a:lnTo>
                <a:cubicBezTo>
                  <a:pt x="14727" y="12764"/>
                  <a:pt x="14727" y="10800"/>
                  <a:pt x="14727" y="10800"/>
                </a:cubicBezTo>
                <a:close/>
                <a:moveTo>
                  <a:pt x="14236" y="13745"/>
                </a:moveTo>
                <a:lnTo>
                  <a:pt x="17182" y="13745"/>
                </a:lnTo>
                <a:cubicBezTo>
                  <a:pt x="17453" y="13745"/>
                  <a:pt x="17673" y="13526"/>
                  <a:pt x="17673" y="13255"/>
                </a:cubicBezTo>
                <a:lnTo>
                  <a:pt x="17673" y="10309"/>
                </a:lnTo>
                <a:cubicBezTo>
                  <a:pt x="17673" y="10038"/>
                  <a:pt x="17453" y="9818"/>
                  <a:pt x="17182" y="9818"/>
                </a:cubicBezTo>
                <a:lnTo>
                  <a:pt x="14236" y="9818"/>
                </a:lnTo>
                <a:cubicBezTo>
                  <a:pt x="13965" y="9818"/>
                  <a:pt x="13745" y="10038"/>
                  <a:pt x="13745" y="10309"/>
                </a:cubicBezTo>
                <a:lnTo>
                  <a:pt x="13745" y="13255"/>
                </a:lnTo>
                <a:cubicBezTo>
                  <a:pt x="13745" y="13526"/>
                  <a:pt x="13965" y="13745"/>
                  <a:pt x="14236" y="13745"/>
                </a:cubicBezTo>
                <a:moveTo>
                  <a:pt x="4909" y="10800"/>
                </a:moveTo>
                <a:lnTo>
                  <a:pt x="6873" y="10800"/>
                </a:lnTo>
                <a:lnTo>
                  <a:pt x="6873" y="12764"/>
                </a:lnTo>
                <a:lnTo>
                  <a:pt x="4909" y="12764"/>
                </a:lnTo>
                <a:cubicBezTo>
                  <a:pt x="4909" y="12764"/>
                  <a:pt x="4909" y="10800"/>
                  <a:pt x="4909" y="10800"/>
                </a:cubicBezTo>
                <a:close/>
                <a:moveTo>
                  <a:pt x="4418" y="13745"/>
                </a:moveTo>
                <a:lnTo>
                  <a:pt x="7364" y="13745"/>
                </a:lnTo>
                <a:cubicBezTo>
                  <a:pt x="7635" y="13745"/>
                  <a:pt x="7855" y="13526"/>
                  <a:pt x="7855" y="13255"/>
                </a:cubicBezTo>
                <a:lnTo>
                  <a:pt x="7855" y="10309"/>
                </a:lnTo>
                <a:cubicBezTo>
                  <a:pt x="7855" y="10038"/>
                  <a:pt x="7635" y="9818"/>
                  <a:pt x="7364" y="9818"/>
                </a:cubicBezTo>
                <a:lnTo>
                  <a:pt x="4418" y="9818"/>
                </a:lnTo>
                <a:cubicBezTo>
                  <a:pt x="4147" y="9818"/>
                  <a:pt x="3927" y="10038"/>
                  <a:pt x="3927" y="10309"/>
                </a:cubicBezTo>
                <a:lnTo>
                  <a:pt x="3927" y="13255"/>
                </a:lnTo>
                <a:cubicBezTo>
                  <a:pt x="3927" y="13526"/>
                  <a:pt x="4147" y="13745"/>
                  <a:pt x="4418" y="13745"/>
                </a:cubicBezTo>
                <a:moveTo>
                  <a:pt x="4909" y="5891"/>
                </a:moveTo>
                <a:lnTo>
                  <a:pt x="6873" y="5891"/>
                </a:lnTo>
                <a:lnTo>
                  <a:pt x="6873" y="7855"/>
                </a:lnTo>
                <a:lnTo>
                  <a:pt x="4909" y="7855"/>
                </a:lnTo>
                <a:cubicBezTo>
                  <a:pt x="4909" y="7855"/>
                  <a:pt x="4909" y="5891"/>
                  <a:pt x="4909" y="5891"/>
                </a:cubicBezTo>
                <a:close/>
                <a:moveTo>
                  <a:pt x="4418" y="8836"/>
                </a:moveTo>
                <a:lnTo>
                  <a:pt x="7364" y="8836"/>
                </a:lnTo>
                <a:cubicBezTo>
                  <a:pt x="7635" y="8836"/>
                  <a:pt x="7855" y="8617"/>
                  <a:pt x="7855" y="8345"/>
                </a:cubicBezTo>
                <a:lnTo>
                  <a:pt x="7855" y="5400"/>
                </a:lnTo>
                <a:cubicBezTo>
                  <a:pt x="7855" y="5129"/>
                  <a:pt x="7635" y="4909"/>
                  <a:pt x="7364" y="4909"/>
                </a:cubicBezTo>
                <a:lnTo>
                  <a:pt x="4418" y="4909"/>
                </a:lnTo>
                <a:cubicBezTo>
                  <a:pt x="4147" y="4909"/>
                  <a:pt x="3927" y="5129"/>
                  <a:pt x="3927" y="5400"/>
                </a:cubicBezTo>
                <a:lnTo>
                  <a:pt x="3927" y="8345"/>
                </a:lnTo>
                <a:cubicBezTo>
                  <a:pt x="3927" y="8617"/>
                  <a:pt x="4147" y="8836"/>
                  <a:pt x="4418" y="8836"/>
                </a:cubicBezTo>
                <a:moveTo>
                  <a:pt x="14727" y="5891"/>
                </a:moveTo>
                <a:lnTo>
                  <a:pt x="16691" y="5891"/>
                </a:lnTo>
                <a:lnTo>
                  <a:pt x="16691" y="7855"/>
                </a:lnTo>
                <a:lnTo>
                  <a:pt x="14727" y="7855"/>
                </a:lnTo>
                <a:cubicBezTo>
                  <a:pt x="14727" y="7855"/>
                  <a:pt x="14727" y="5891"/>
                  <a:pt x="14727" y="5891"/>
                </a:cubicBezTo>
                <a:close/>
                <a:moveTo>
                  <a:pt x="14236" y="8836"/>
                </a:moveTo>
                <a:lnTo>
                  <a:pt x="17182" y="8836"/>
                </a:lnTo>
                <a:cubicBezTo>
                  <a:pt x="17453" y="8836"/>
                  <a:pt x="17673" y="8617"/>
                  <a:pt x="17673" y="8345"/>
                </a:cubicBezTo>
                <a:lnTo>
                  <a:pt x="17673" y="5400"/>
                </a:lnTo>
                <a:cubicBezTo>
                  <a:pt x="17673" y="5129"/>
                  <a:pt x="17453" y="4909"/>
                  <a:pt x="17182" y="4909"/>
                </a:cubicBezTo>
                <a:lnTo>
                  <a:pt x="14236" y="4909"/>
                </a:lnTo>
                <a:cubicBezTo>
                  <a:pt x="13965" y="4909"/>
                  <a:pt x="13745" y="5129"/>
                  <a:pt x="13745" y="5400"/>
                </a:cubicBezTo>
                <a:lnTo>
                  <a:pt x="13745" y="8345"/>
                </a:lnTo>
                <a:cubicBezTo>
                  <a:pt x="13745" y="8617"/>
                  <a:pt x="13965" y="8836"/>
                  <a:pt x="14236" y="8836"/>
                </a:cubicBezTo>
                <a:moveTo>
                  <a:pt x="19636" y="1964"/>
                </a:moveTo>
                <a:lnTo>
                  <a:pt x="1964" y="1964"/>
                </a:lnTo>
                <a:lnTo>
                  <a:pt x="1964" y="982"/>
                </a:lnTo>
                <a:lnTo>
                  <a:pt x="19636" y="982"/>
                </a:lnTo>
                <a:cubicBezTo>
                  <a:pt x="19636" y="982"/>
                  <a:pt x="19636" y="1964"/>
                  <a:pt x="19636" y="1964"/>
                </a:cubicBezTo>
                <a:close/>
                <a:moveTo>
                  <a:pt x="19636" y="20618"/>
                </a:moveTo>
                <a:lnTo>
                  <a:pt x="12764" y="20618"/>
                </a:lnTo>
                <a:lnTo>
                  <a:pt x="12764" y="15218"/>
                </a:lnTo>
                <a:cubicBezTo>
                  <a:pt x="12764" y="14947"/>
                  <a:pt x="12544" y="14727"/>
                  <a:pt x="12273" y="14727"/>
                </a:cubicBezTo>
                <a:lnTo>
                  <a:pt x="9327" y="14727"/>
                </a:lnTo>
                <a:cubicBezTo>
                  <a:pt x="9056" y="14727"/>
                  <a:pt x="8836" y="14947"/>
                  <a:pt x="8836" y="15218"/>
                </a:cubicBezTo>
                <a:lnTo>
                  <a:pt x="8836" y="20618"/>
                </a:lnTo>
                <a:lnTo>
                  <a:pt x="1964" y="20618"/>
                </a:lnTo>
                <a:lnTo>
                  <a:pt x="1964" y="2945"/>
                </a:lnTo>
                <a:lnTo>
                  <a:pt x="19636" y="2945"/>
                </a:lnTo>
                <a:cubicBezTo>
                  <a:pt x="19636" y="2945"/>
                  <a:pt x="19636" y="20618"/>
                  <a:pt x="19636" y="20618"/>
                </a:cubicBezTo>
                <a:close/>
                <a:moveTo>
                  <a:pt x="11782" y="20618"/>
                </a:moveTo>
                <a:lnTo>
                  <a:pt x="9818" y="20618"/>
                </a:lnTo>
                <a:lnTo>
                  <a:pt x="9818" y="15709"/>
                </a:lnTo>
                <a:lnTo>
                  <a:pt x="11782" y="15709"/>
                </a:lnTo>
                <a:cubicBezTo>
                  <a:pt x="11782" y="15709"/>
                  <a:pt x="11782" y="20618"/>
                  <a:pt x="11782" y="20618"/>
                </a:cubicBezTo>
                <a:close/>
                <a:moveTo>
                  <a:pt x="21109" y="1964"/>
                </a:moveTo>
                <a:lnTo>
                  <a:pt x="20618" y="1964"/>
                </a:lnTo>
                <a:lnTo>
                  <a:pt x="20618" y="491"/>
                </a:lnTo>
                <a:cubicBezTo>
                  <a:pt x="20618" y="220"/>
                  <a:pt x="20399" y="0"/>
                  <a:pt x="20127" y="0"/>
                </a:cubicBezTo>
                <a:lnTo>
                  <a:pt x="1473" y="0"/>
                </a:lnTo>
                <a:cubicBezTo>
                  <a:pt x="1201" y="0"/>
                  <a:pt x="982" y="220"/>
                  <a:pt x="982" y="491"/>
                </a:cubicBezTo>
                <a:lnTo>
                  <a:pt x="982" y="1964"/>
                </a:lnTo>
                <a:lnTo>
                  <a:pt x="491" y="1964"/>
                </a:lnTo>
                <a:cubicBezTo>
                  <a:pt x="220" y="1964"/>
                  <a:pt x="0" y="2184"/>
                  <a:pt x="0" y="2455"/>
                </a:cubicBezTo>
                <a:cubicBezTo>
                  <a:pt x="0" y="2726"/>
                  <a:pt x="220" y="2945"/>
                  <a:pt x="491" y="2945"/>
                </a:cubicBezTo>
                <a:lnTo>
                  <a:pt x="982" y="2945"/>
                </a:lnTo>
                <a:lnTo>
                  <a:pt x="982" y="21109"/>
                </a:lnTo>
                <a:cubicBezTo>
                  <a:pt x="982" y="21381"/>
                  <a:pt x="1201" y="21600"/>
                  <a:pt x="1473" y="21600"/>
                </a:cubicBezTo>
                <a:lnTo>
                  <a:pt x="20127" y="21600"/>
                </a:lnTo>
                <a:cubicBezTo>
                  <a:pt x="20399" y="21600"/>
                  <a:pt x="20618" y="21381"/>
                  <a:pt x="20618" y="21109"/>
                </a:cubicBezTo>
                <a:lnTo>
                  <a:pt x="20618" y="2945"/>
                </a:lnTo>
                <a:lnTo>
                  <a:pt x="21109" y="2945"/>
                </a:lnTo>
                <a:cubicBezTo>
                  <a:pt x="21380" y="2945"/>
                  <a:pt x="21600" y="2726"/>
                  <a:pt x="21600" y="2455"/>
                </a:cubicBezTo>
                <a:cubicBezTo>
                  <a:pt x="21600" y="2184"/>
                  <a:pt x="21380" y="1964"/>
                  <a:pt x="21109" y="1964"/>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9" name="Shape">
            <a:extLst>
              <a:ext uri="{FF2B5EF4-FFF2-40B4-BE49-F238E27FC236}">
                <a16:creationId xmlns:a16="http://schemas.microsoft.com/office/drawing/2014/main" id="{F86EDD7F-5DBA-2859-AD86-8806A86B8CD0}"/>
              </a:ext>
            </a:extLst>
          </p:cNvPr>
          <p:cNvSpPr/>
          <p:nvPr userDrawn="1"/>
        </p:nvSpPr>
        <p:spPr>
          <a:xfrm>
            <a:off x="630338" y="4364723"/>
            <a:ext cx="292210" cy="239088"/>
          </a:xfrm>
          <a:custGeom>
            <a:avLst/>
            <a:gdLst/>
            <a:ahLst/>
            <a:cxnLst>
              <a:cxn ang="0">
                <a:pos x="wd2" y="hd2"/>
              </a:cxn>
              <a:cxn ang="5400000">
                <a:pos x="wd2" y="hd2"/>
              </a:cxn>
              <a:cxn ang="10800000">
                <a:pos x="wd2" y="hd2"/>
              </a:cxn>
              <a:cxn ang="16200000">
                <a:pos x="wd2" y="hd2"/>
              </a:cxn>
            </a:cxnLst>
            <a:rect l="0" t="0" r="r" b="b"/>
            <a:pathLst>
              <a:path w="21600" h="21600" extrusionOk="0">
                <a:moveTo>
                  <a:pt x="7855" y="8400"/>
                </a:moveTo>
                <a:lnTo>
                  <a:pt x="13745" y="8400"/>
                </a:lnTo>
                <a:lnTo>
                  <a:pt x="13745" y="9600"/>
                </a:lnTo>
                <a:lnTo>
                  <a:pt x="7855" y="9600"/>
                </a:lnTo>
                <a:cubicBezTo>
                  <a:pt x="7855" y="9600"/>
                  <a:pt x="7855" y="8400"/>
                  <a:pt x="7855" y="8400"/>
                </a:cubicBezTo>
                <a:close/>
                <a:moveTo>
                  <a:pt x="7855" y="10800"/>
                </a:moveTo>
                <a:lnTo>
                  <a:pt x="13745" y="10800"/>
                </a:lnTo>
                <a:cubicBezTo>
                  <a:pt x="14287" y="10800"/>
                  <a:pt x="14727" y="10262"/>
                  <a:pt x="14727" y="9600"/>
                </a:cubicBezTo>
                <a:lnTo>
                  <a:pt x="14727" y="8400"/>
                </a:lnTo>
                <a:cubicBezTo>
                  <a:pt x="14727" y="7737"/>
                  <a:pt x="14287" y="7200"/>
                  <a:pt x="13745" y="7200"/>
                </a:cubicBezTo>
                <a:lnTo>
                  <a:pt x="7855" y="7200"/>
                </a:lnTo>
                <a:cubicBezTo>
                  <a:pt x="7313" y="7200"/>
                  <a:pt x="6873" y="7737"/>
                  <a:pt x="6873" y="8400"/>
                </a:cubicBezTo>
                <a:lnTo>
                  <a:pt x="6873" y="9600"/>
                </a:lnTo>
                <a:cubicBezTo>
                  <a:pt x="6873" y="10262"/>
                  <a:pt x="7313" y="10800"/>
                  <a:pt x="7855" y="10800"/>
                </a:cubicBezTo>
                <a:moveTo>
                  <a:pt x="20618" y="3600"/>
                </a:moveTo>
                <a:lnTo>
                  <a:pt x="982" y="3600"/>
                </a:lnTo>
                <a:lnTo>
                  <a:pt x="982" y="1200"/>
                </a:lnTo>
                <a:lnTo>
                  <a:pt x="20618" y="1200"/>
                </a:lnTo>
                <a:cubicBezTo>
                  <a:pt x="20618" y="1200"/>
                  <a:pt x="20618" y="3600"/>
                  <a:pt x="20618" y="3600"/>
                </a:cubicBezTo>
                <a:close/>
                <a:moveTo>
                  <a:pt x="18655" y="20399"/>
                </a:moveTo>
                <a:lnTo>
                  <a:pt x="2945" y="20399"/>
                </a:lnTo>
                <a:lnTo>
                  <a:pt x="2945" y="4800"/>
                </a:lnTo>
                <a:lnTo>
                  <a:pt x="18655" y="4800"/>
                </a:lnTo>
                <a:cubicBezTo>
                  <a:pt x="18655" y="4800"/>
                  <a:pt x="18655" y="20399"/>
                  <a:pt x="18655" y="20399"/>
                </a:cubicBezTo>
                <a:close/>
                <a:moveTo>
                  <a:pt x="20618" y="0"/>
                </a:moveTo>
                <a:lnTo>
                  <a:pt x="982" y="0"/>
                </a:lnTo>
                <a:cubicBezTo>
                  <a:pt x="440" y="0"/>
                  <a:pt x="0" y="538"/>
                  <a:pt x="0" y="1200"/>
                </a:cubicBezTo>
                <a:lnTo>
                  <a:pt x="0" y="3600"/>
                </a:lnTo>
                <a:cubicBezTo>
                  <a:pt x="0" y="4263"/>
                  <a:pt x="440" y="4800"/>
                  <a:pt x="982" y="4800"/>
                </a:cubicBezTo>
                <a:lnTo>
                  <a:pt x="1964" y="4800"/>
                </a:lnTo>
                <a:lnTo>
                  <a:pt x="1964" y="20399"/>
                </a:lnTo>
                <a:cubicBezTo>
                  <a:pt x="1964" y="21062"/>
                  <a:pt x="2403" y="21600"/>
                  <a:pt x="2945" y="21600"/>
                </a:cubicBezTo>
                <a:lnTo>
                  <a:pt x="18655" y="21600"/>
                </a:lnTo>
                <a:cubicBezTo>
                  <a:pt x="19197" y="21600"/>
                  <a:pt x="19636" y="21062"/>
                  <a:pt x="19636" y="20399"/>
                </a:cubicBezTo>
                <a:lnTo>
                  <a:pt x="19636" y="4800"/>
                </a:lnTo>
                <a:lnTo>
                  <a:pt x="20618" y="4800"/>
                </a:lnTo>
                <a:cubicBezTo>
                  <a:pt x="21160" y="4800"/>
                  <a:pt x="21600" y="4263"/>
                  <a:pt x="21600" y="3600"/>
                </a:cubicBezTo>
                <a:lnTo>
                  <a:pt x="21600" y="1200"/>
                </a:lnTo>
                <a:cubicBezTo>
                  <a:pt x="21600" y="538"/>
                  <a:pt x="21160" y="0"/>
                  <a:pt x="20618"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0" name="Shape">
            <a:extLst>
              <a:ext uri="{FF2B5EF4-FFF2-40B4-BE49-F238E27FC236}">
                <a16:creationId xmlns:a16="http://schemas.microsoft.com/office/drawing/2014/main" id="{052FA66B-0C10-73A6-6FC0-4A8C9BD5B01F}"/>
              </a:ext>
            </a:extLst>
          </p:cNvPr>
          <p:cNvSpPr/>
          <p:nvPr userDrawn="1"/>
        </p:nvSpPr>
        <p:spPr>
          <a:xfrm>
            <a:off x="1188194" y="4364723"/>
            <a:ext cx="292210" cy="239092"/>
          </a:xfrm>
          <a:custGeom>
            <a:avLst/>
            <a:gdLst/>
            <a:ahLst/>
            <a:cxnLst>
              <a:cxn ang="0">
                <a:pos x="wd2" y="hd2"/>
              </a:cxn>
              <a:cxn ang="5400000">
                <a:pos x="wd2" y="hd2"/>
              </a:cxn>
              <a:cxn ang="10800000">
                <a:pos x="wd2" y="hd2"/>
              </a:cxn>
              <a:cxn ang="16200000">
                <a:pos x="wd2" y="hd2"/>
              </a:cxn>
            </a:cxnLst>
            <a:rect l="0" t="0" r="r" b="b"/>
            <a:pathLst>
              <a:path w="21600" h="21600" extrusionOk="0">
                <a:moveTo>
                  <a:pt x="6382" y="12000"/>
                </a:moveTo>
                <a:cubicBezTo>
                  <a:pt x="6653" y="12000"/>
                  <a:pt x="6873" y="12268"/>
                  <a:pt x="6873" y="12599"/>
                </a:cubicBezTo>
                <a:cubicBezTo>
                  <a:pt x="6873" y="12931"/>
                  <a:pt x="6653" y="13199"/>
                  <a:pt x="6382" y="13199"/>
                </a:cubicBezTo>
                <a:cubicBezTo>
                  <a:pt x="6111" y="13199"/>
                  <a:pt x="5891" y="12931"/>
                  <a:pt x="5891" y="12599"/>
                </a:cubicBezTo>
                <a:cubicBezTo>
                  <a:pt x="5891" y="12268"/>
                  <a:pt x="6111" y="12000"/>
                  <a:pt x="6382" y="12000"/>
                </a:cubicBezTo>
                <a:moveTo>
                  <a:pt x="6382" y="14399"/>
                </a:moveTo>
                <a:cubicBezTo>
                  <a:pt x="7195" y="14399"/>
                  <a:pt x="7855" y="13594"/>
                  <a:pt x="7855" y="12599"/>
                </a:cubicBezTo>
                <a:cubicBezTo>
                  <a:pt x="7855" y="11606"/>
                  <a:pt x="7195" y="10800"/>
                  <a:pt x="6382" y="10800"/>
                </a:cubicBezTo>
                <a:cubicBezTo>
                  <a:pt x="5568" y="10800"/>
                  <a:pt x="4909" y="11606"/>
                  <a:pt x="4909" y="12599"/>
                </a:cubicBezTo>
                <a:cubicBezTo>
                  <a:pt x="4909" y="13594"/>
                  <a:pt x="5568" y="14399"/>
                  <a:pt x="6382" y="14399"/>
                </a:cubicBezTo>
                <a:moveTo>
                  <a:pt x="20618" y="3600"/>
                </a:moveTo>
                <a:lnTo>
                  <a:pt x="982" y="3600"/>
                </a:lnTo>
                <a:lnTo>
                  <a:pt x="982" y="1200"/>
                </a:lnTo>
                <a:lnTo>
                  <a:pt x="20618" y="1200"/>
                </a:lnTo>
                <a:cubicBezTo>
                  <a:pt x="20618" y="1200"/>
                  <a:pt x="20618" y="3600"/>
                  <a:pt x="20618" y="3600"/>
                </a:cubicBezTo>
                <a:close/>
                <a:moveTo>
                  <a:pt x="18655" y="20399"/>
                </a:moveTo>
                <a:lnTo>
                  <a:pt x="2945" y="20399"/>
                </a:lnTo>
                <a:lnTo>
                  <a:pt x="2945" y="4800"/>
                </a:lnTo>
                <a:lnTo>
                  <a:pt x="18655" y="4800"/>
                </a:lnTo>
                <a:cubicBezTo>
                  <a:pt x="18655" y="4800"/>
                  <a:pt x="18655" y="20399"/>
                  <a:pt x="18655" y="20399"/>
                </a:cubicBezTo>
                <a:close/>
                <a:moveTo>
                  <a:pt x="20618" y="0"/>
                </a:moveTo>
                <a:lnTo>
                  <a:pt x="982" y="0"/>
                </a:lnTo>
                <a:cubicBezTo>
                  <a:pt x="440" y="0"/>
                  <a:pt x="0" y="538"/>
                  <a:pt x="0" y="1200"/>
                </a:cubicBezTo>
                <a:lnTo>
                  <a:pt x="0" y="3600"/>
                </a:lnTo>
                <a:cubicBezTo>
                  <a:pt x="0" y="4263"/>
                  <a:pt x="440" y="4800"/>
                  <a:pt x="982" y="4800"/>
                </a:cubicBezTo>
                <a:lnTo>
                  <a:pt x="1964" y="4800"/>
                </a:lnTo>
                <a:lnTo>
                  <a:pt x="1964" y="20399"/>
                </a:lnTo>
                <a:cubicBezTo>
                  <a:pt x="1964" y="21062"/>
                  <a:pt x="2403" y="21600"/>
                  <a:pt x="2945" y="21600"/>
                </a:cubicBezTo>
                <a:lnTo>
                  <a:pt x="18655" y="21600"/>
                </a:lnTo>
                <a:cubicBezTo>
                  <a:pt x="19197" y="21600"/>
                  <a:pt x="19636" y="21062"/>
                  <a:pt x="19636" y="20399"/>
                </a:cubicBezTo>
                <a:lnTo>
                  <a:pt x="19636" y="4800"/>
                </a:lnTo>
                <a:lnTo>
                  <a:pt x="20618" y="4800"/>
                </a:lnTo>
                <a:cubicBezTo>
                  <a:pt x="21160" y="4800"/>
                  <a:pt x="21600" y="4263"/>
                  <a:pt x="21600" y="3600"/>
                </a:cubicBezTo>
                <a:lnTo>
                  <a:pt x="21600" y="1200"/>
                </a:lnTo>
                <a:cubicBezTo>
                  <a:pt x="21600" y="538"/>
                  <a:pt x="21160" y="0"/>
                  <a:pt x="20618" y="0"/>
                </a:cubicBezTo>
                <a:moveTo>
                  <a:pt x="10800" y="12000"/>
                </a:moveTo>
                <a:cubicBezTo>
                  <a:pt x="11071" y="12000"/>
                  <a:pt x="11291" y="12268"/>
                  <a:pt x="11291" y="12599"/>
                </a:cubicBezTo>
                <a:cubicBezTo>
                  <a:pt x="11291" y="12931"/>
                  <a:pt x="11071" y="13199"/>
                  <a:pt x="10800" y="13199"/>
                </a:cubicBezTo>
                <a:cubicBezTo>
                  <a:pt x="10529" y="13199"/>
                  <a:pt x="10309" y="12931"/>
                  <a:pt x="10309" y="12599"/>
                </a:cubicBezTo>
                <a:cubicBezTo>
                  <a:pt x="10309" y="12268"/>
                  <a:pt x="10529" y="12000"/>
                  <a:pt x="10800" y="12000"/>
                </a:cubicBezTo>
                <a:moveTo>
                  <a:pt x="10800" y="14399"/>
                </a:moveTo>
                <a:cubicBezTo>
                  <a:pt x="11614" y="14399"/>
                  <a:pt x="12273" y="13594"/>
                  <a:pt x="12273" y="12599"/>
                </a:cubicBezTo>
                <a:cubicBezTo>
                  <a:pt x="12273" y="11606"/>
                  <a:pt x="11614" y="10800"/>
                  <a:pt x="10800" y="10800"/>
                </a:cubicBezTo>
                <a:cubicBezTo>
                  <a:pt x="9986" y="10800"/>
                  <a:pt x="9327" y="11606"/>
                  <a:pt x="9327" y="12599"/>
                </a:cubicBezTo>
                <a:cubicBezTo>
                  <a:pt x="9327" y="13594"/>
                  <a:pt x="9986" y="14399"/>
                  <a:pt x="10800" y="14399"/>
                </a:cubicBezTo>
                <a:moveTo>
                  <a:pt x="15218" y="12000"/>
                </a:moveTo>
                <a:cubicBezTo>
                  <a:pt x="15489" y="12000"/>
                  <a:pt x="15709" y="12268"/>
                  <a:pt x="15709" y="12599"/>
                </a:cubicBezTo>
                <a:cubicBezTo>
                  <a:pt x="15709" y="12931"/>
                  <a:pt x="15489" y="13199"/>
                  <a:pt x="15218" y="13199"/>
                </a:cubicBezTo>
                <a:cubicBezTo>
                  <a:pt x="14947" y="13199"/>
                  <a:pt x="14727" y="12931"/>
                  <a:pt x="14727" y="12599"/>
                </a:cubicBezTo>
                <a:cubicBezTo>
                  <a:pt x="14727" y="12268"/>
                  <a:pt x="14947" y="12000"/>
                  <a:pt x="15218" y="12000"/>
                </a:cubicBezTo>
                <a:moveTo>
                  <a:pt x="15218" y="14399"/>
                </a:moveTo>
                <a:cubicBezTo>
                  <a:pt x="16032" y="14399"/>
                  <a:pt x="16691" y="13594"/>
                  <a:pt x="16691" y="12599"/>
                </a:cubicBezTo>
                <a:cubicBezTo>
                  <a:pt x="16691" y="11606"/>
                  <a:pt x="16032" y="10800"/>
                  <a:pt x="15218" y="10800"/>
                </a:cubicBezTo>
                <a:cubicBezTo>
                  <a:pt x="14405" y="10800"/>
                  <a:pt x="13745" y="11606"/>
                  <a:pt x="13745" y="12599"/>
                </a:cubicBezTo>
                <a:cubicBezTo>
                  <a:pt x="13745" y="13594"/>
                  <a:pt x="14405" y="14399"/>
                  <a:pt x="15218" y="14399"/>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 name="Shape">
            <a:extLst>
              <a:ext uri="{FF2B5EF4-FFF2-40B4-BE49-F238E27FC236}">
                <a16:creationId xmlns:a16="http://schemas.microsoft.com/office/drawing/2014/main" id="{69603071-793B-4BB8-7EDF-44DC29189F97}"/>
              </a:ext>
            </a:extLst>
          </p:cNvPr>
          <p:cNvSpPr/>
          <p:nvPr userDrawn="1"/>
        </p:nvSpPr>
        <p:spPr>
          <a:xfrm>
            <a:off x="1746050" y="4338159"/>
            <a:ext cx="292210" cy="292221"/>
          </a:xfrm>
          <a:custGeom>
            <a:avLst/>
            <a:gdLst/>
            <a:ahLst/>
            <a:cxnLst>
              <a:cxn ang="0">
                <a:pos x="wd2" y="hd2"/>
              </a:cxn>
              <a:cxn ang="5400000">
                <a:pos x="wd2" y="hd2"/>
              </a:cxn>
              <a:cxn ang="10800000">
                <a:pos x="wd2" y="hd2"/>
              </a:cxn>
              <a:cxn ang="16200000">
                <a:pos x="wd2" y="hd2"/>
              </a:cxn>
            </a:cxnLst>
            <a:rect l="0" t="0" r="r" b="b"/>
            <a:pathLst>
              <a:path w="21600" h="21600" extrusionOk="0">
                <a:moveTo>
                  <a:pt x="20618" y="4909"/>
                </a:moveTo>
                <a:lnTo>
                  <a:pt x="12764" y="4909"/>
                </a:lnTo>
                <a:cubicBezTo>
                  <a:pt x="12493" y="4909"/>
                  <a:pt x="12273" y="5129"/>
                  <a:pt x="12273" y="5400"/>
                </a:cubicBezTo>
                <a:cubicBezTo>
                  <a:pt x="12273" y="5671"/>
                  <a:pt x="12493" y="5891"/>
                  <a:pt x="12764" y="5891"/>
                </a:cubicBezTo>
                <a:lnTo>
                  <a:pt x="20618" y="5891"/>
                </a:lnTo>
                <a:lnTo>
                  <a:pt x="20618" y="7854"/>
                </a:lnTo>
                <a:lnTo>
                  <a:pt x="12764" y="7854"/>
                </a:lnTo>
                <a:cubicBezTo>
                  <a:pt x="12493" y="7854"/>
                  <a:pt x="12273" y="8074"/>
                  <a:pt x="12273" y="8345"/>
                </a:cubicBezTo>
                <a:cubicBezTo>
                  <a:pt x="12273" y="8617"/>
                  <a:pt x="12493" y="8836"/>
                  <a:pt x="12764" y="8836"/>
                </a:cubicBezTo>
                <a:lnTo>
                  <a:pt x="18655" y="8836"/>
                </a:lnTo>
                <a:lnTo>
                  <a:pt x="18655" y="20617"/>
                </a:lnTo>
                <a:lnTo>
                  <a:pt x="2945" y="20617"/>
                </a:lnTo>
                <a:lnTo>
                  <a:pt x="2945" y="8836"/>
                </a:lnTo>
                <a:lnTo>
                  <a:pt x="8836" y="8836"/>
                </a:lnTo>
                <a:cubicBezTo>
                  <a:pt x="9107" y="8836"/>
                  <a:pt x="9327" y="8617"/>
                  <a:pt x="9327" y="8345"/>
                </a:cubicBezTo>
                <a:cubicBezTo>
                  <a:pt x="9327" y="8074"/>
                  <a:pt x="9107" y="7854"/>
                  <a:pt x="8836" y="7854"/>
                </a:cubicBezTo>
                <a:lnTo>
                  <a:pt x="982" y="7854"/>
                </a:lnTo>
                <a:lnTo>
                  <a:pt x="982" y="5891"/>
                </a:lnTo>
                <a:lnTo>
                  <a:pt x="8836" y="5891"/>
                </a:lnTo>
                <a:cubicBezTo>
                  <a:pt x="9107" y="5891"/>
                  <a:pt x="9327" y="5671"/>
                  <a:pt x="9327" y="5400"/>
                </a:cubicBezTo>
                <a:cubicBezTo>
                  <a:pt x="9327" y="5129"/>
                  <a:pt x="9107" y="4909"/>
                  <a:pt x="8836" y="4909"/>
                </a:cubicBezTo>
                <a:lnTo>
                  <a:pt x="982" y="4909"/>
                </a:lnTo>
                <a:cubicBezTo>
                  <a:pt x="440" y="4909"/>
                  <a:pt x="0" y="5349"/>
                  <a:pt x="0" y="5891"/>
                </a:cubicBezTo>
                <a:lnTo>
                  <a:pt x="0" y="7854"/>
                </a:lnTo>
                <a:cubicBezTo>
                  <a:pt x="0" y="8396"/>
                  <a:pt x="440" y="8836"/>
                  <a:pt x="982" y="8836"/>
                </a:cubicBezTo>
                <a:lnTo>
                  <a:pt x="1964" y="8836"/>
                </a:lnTo>
                <a:lnTo>
                  <a:pt x="1964" y="20617"/>
                </a:lnTo>
                <a:cubicBezTo>
                  <a:pt x="1964" y="21159"/>
                  <a:pt x="2403" y="21600"/>
                  <a:pt x="2945" y="21600"/>
                </a:cubicBezTo>
                <a:lnTo>
                  <a:pt x="18655" y="21600"/>
                </a:lnTo>
                <a:cubicBezTo>
                  <a:pt x="19197" y="21600"/>
                  <a:pt x="19636" y="21159"/>
                  <a:pt x="19636" y="20617"/>
                </a:cubicBezTo>
                <a:lnTo>
                  <a:pt x="19636" y="8836"/>
                </a:lnTo>
                <a:lnTo>
                  <a:pt x="20618" y="8836"/>
                </a:lnTo>
                <a:cubicBezTo>
                  <a:pt x="21160" y="8836"/>
                  <a:pt x="21600" y="8396"/>
                  <a:pt x="21600" y="7854"/>
                </a:cubicBezTo>
                <a:lnTo>
                  <a:pt x="21600" y="5891"/>
                </a:lnTo>
                <a:cubicBezTo>
                  <a:pt x="21600" y="5349"/>
                  <a:pt x="21160" y="4909"/>
                  <a:pt x="20618" y="4909"/>
                </a:cubicBezTo>
                <a:moveTo>
                  <a:pt x="7855" y="11782"/>
                </a:moveTo>
                <a:cubicBezTo>
                  <a:pt x="7584" y="11782"/>
                  <a:pt x="7364" y="12001"/>
                  <a:pt x="7364" y="12272"/>
                </a:cubicBezTo>
                <a:cubicBezTo>
                  <a:pt x="7364" y="12408"/>
                  <a:pt x="7419" y="12531"/>
                  <a:pt x="7507" y="12619"/>
                </a:cubicBezTo>
                <a:lnTo>
                  <a:pt x="10453" y="15565"/>
                </a:lnTo>
                <a:cubicBezTo>
                  <a:pt x="10542" y="15654"/>
                  <a:pt x="10665" y="15709"/>
                  <a:pt x="10800" y="15709"/>
                </a:cubicBezTo>
                <a:cubicBezTo>
                  <a:pt x="10935" y="15709"/>
                  <a:pt x="11058" y="15654"/>
                  <a:pt x="11147" y="15565"/>
                </a:cubicBezTo>
                <a:lnTo>
                  <a:pt x="14093" y="12619"/>
                </a:lnTo>
                <a:cubicBezTo>
                  <a:pt x="14181" y="12531"/>
                  <a:pt x="14236" y="12408"/>
                  <a:pt x="14236" y="12272"/>
                </a:cubicBezTo>
                <a:cubicBezTo>
                  <a:pt x="14236" y="12001"/>
                  <a:pt x="14016" y="11782"/>
                  <a:pt x="13745" y="11782"/>
                </a:cubicBezTo>
                <a:cubicBezTo>
                  <a:pt x="13610" y="11782"/>
                  <a:pt x="13487" y="11837"/>
                  <a:pt x="13398" y="11925"/>
                </a:cubicBezTo>
                <a:lnTo>
                  <a:pt x="11291" y="14033"/>
                </a:lnTo>
                <a:lnTo>
                  <a:pt x="11291" y="492"/>
                </a:lnTo>
                <a:lnTo>
                  <a:pt x="11291" y="491"/>
                </a:lnTo>
                <a:cubicBezTo>
                  <a:pt x="11291" y="220"/>
                  <a:pt x="11071" y="0"/>
                  <a:pt x="10800" y="0"/>
                </a:cubicBezTo>
                <a:cubicBezTo>
                  <a:pt x="10529" y="0"/>
                  <a:pt x="10309" y="220"/>
                  <a:pt x="10309" y="491"/>
                </a:cubicBezTo>
                <a:lnTo>
                  <a:pt x="10309" y="14033"/>
                </a:lnTo>
                <a:lnTo>
                  <a:pt x="8202" y="11925"/>
                </a:lnTo>
                <a:cubicBezTo>
                  <a:pt x="8113" y="11837"/>
                  <a:pt x="7990" y="11782"/>
                  <a:pt x="7855" y="11782"/>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2" name="Shape">
            <a:extLst>
              <a:ext uri="{FF2B5EF4-FFF2-40B4-BE49-F238E27FC236}">
                <a16:creationId xmlns:a16="http://schemas.microsoft.com/office/drawing/2014/main" id="{B61EF828-D463-3295-79B3-94E49E5B1693}"/>
              </a:ext>
            </a:extLst>
          </p:cNvPr>
          <p:cNvSpPr/>
          <p:nvPr userDrawn="1"/>
        </p:nvSpPr>
        <p:spPr>
          <a:xfrm>
            <a:off x="2303906" y="4338159"/>
            <a:ext cx="292210" cy="292221"/>
          </a:xfrm>
          <a:custGeom>
            <a:avLst/>
            <a:gdLst/>
            <a:ahLst/>
            <a:cxnLst>
              <a:cxn ang="0">
                <a:pos x="wd2" y="hd2"/>
              </a:cxn>
              <a:cxn ang="5400000">
                <a:pos x="wd2" y="hd2"/>
              </a:cxn>
              <a:cxn ang="10800000">
                <a:pos x="wd2" y="hd2"/>
              </a:cxn>
              <a:cxn ang="16200000">
                <a:pos x="wd2" y="hd2"/>
              </a:cxn>
            </a:cxnLst>
            <a:rect l="0" t="0" r="r" b="b"/>
            <a:pathLst>
              <a:path w="21600" h="21600" extrusionOk="0">
                <a:moveTo>
                  <a:pt x="20618" y="4909"/>
                </a:moveTo>
                <a:lnTo>
                  <a:pt x="12764" y="4909"/>
                </a:lnTo>
                <a:cubicBezTo>
                  <a:pt x="12493" y="4909"/>
                  <a:pt x="12273" y="5129"/>
                  <a:pt x="12273" y="5400"/>
                </a:cubicBezTo>
                <a:cubicBezTo>
                  <a:pt x="12273" y="5671"/>
                  <a:pt x="12493" y="5891"/>
                  <a:pt x="12764" y="5891"/>
                </a:cubicBezTo>
                <a:lnTo>
                  <a:pt x="20618" y="5891"/>
                </a:lnTo>
                <a:lnTo>
                  <a:pt x="20618" y="7854"/>
                </a:lnTo>
                <a:lnTo>
                  <a:pt x="12764" y="7854"/>
                </a:lnTo>
                <a:cubicBezTo>
                  <a:pt x="12493" y="7854"/>
                  <a:pt x="12273" y="8074"/>
                  <a:pt x="12273" y="8345"/>
                </a:cubicBezTo>
                <a:cubicBezTo>
                  <a:pt x="12273" y="8617"/>
                  <a:pt x="12493" y="8836"/>
                  <a:pt x="12764" y="8836"/>
                </a:cubicBezTo>
                <a:lnTo>
                  <a:pt x="18655" y="8836"/>
                </a:lnTo>
                <a:lnTo>
                  <a:pt x="18655" y="20617"/>
                </a:lnTo>
                <a:lnTo>
                  <a:pt x="2945" y="20617"/>
                </a:lnTo>
                <a:lnTo>
                  <a:pt x="2945" y="8836"/>
                </a:lnTo>
                <a:lnTo>
                  <a:pt x="8836" y="8836"/>
                </a:lnTo>
                <a:cubicBezTo>
                  <a:pt x="9107" y="8836"/>
                  <a:pt x="9327" y="8617"/>
                  <a:pt x="9327" y="8345"/>
                </a:cubicBezTo>
                <a:cubicBezTo>
                  <a:pt x="9327" y="8074"/>
                  <a:pt x="9107" y="7854"/>
                  <a:pt x="8836" y="7854"/>
                </a:cubicBezTo>
                <a:lnTo>
                  <a:pt x="982" y="7854"/>
                </a:lnTo>
                <a:lnTo>
                  <a:pt x="982" y="5891"/>
                </a:lnTo>
                <a:lnTo>
                  <a:pt x="8836" y="5891"/>
                </a:lnTo>
                <a:cubicBezTo>
                  <a:pt x="9107" y="5891"/>
                  <a:pt x="9327" y="5671"/>
                  <a:pt x="9327" y="5400"/>
                </a:cubicBezTo>
                <a:cubicBezTo>
                  <a:pt x="9327" y="5129"/>
                  <a:pt x="9107" y="4909"/>
                  <a:pt x="8836" y="4909"/>
                </a:cubicBezTo>
                <a:lnTo>
                  <a:pt x="982" y="4909"/>
                </a:lnTo>
                <a:cubicBezTo>
                  <a:pt x="440" y="4909"/>
                  <a:pt x="0" y="5349"/>
                  <a:pt x="0" y="5891"/>
                </a:cubicBezTo>
                <a:lnTo>
                  <a:pt x="0" y="7854"/>
                </a:lnTo>
                <a:cubicBezTo>
                  <a:pt x="0" y="8396"/>
                  <a:pt x="440" y="8836"/>
                  <a:pt x="982" y="8836"/>
                </a:cubicBezTo>
                <a:lnTo>
                  <a:pt x="1964" y="8836"/>
                </a:lnTo>
                <a:lnTo>
                  <a:pt x="1964" y="20617"/>
                </a:lnTo>
                <a:cubicBezTo>
                  <a:pt x="1964" y="21159"/>
                  <a:pt x="2403" y="21600"/>
                  <a:pt x="2945" y="21600"/>
                </a:cubicBezTo>
                <a:lnTo>
                  <a:pt x="18655" y="21600"/>
                </a:lnTo>
                <a:cubicBezTo>
                  <a:pt x="19197" y="21600"/>
                  <a:pt x="19636" y="21159"/>
                  <a:pt x="19636" y="20617"/>
                </a:cubicBezTo>
                <a:lnTo>
                  <a:pt x="19636" y="8836"/>
                </a:lnTo>
                <a:lnTo>
                  <a:pt x="20618" y="8836"/>
                </a:lnTo>
                <a:cubicBezTo>
                  <a:pt x="21160" y="8836"/>
                  <a:pt x="21600" y="8396"/>
                  <a:pt x="21600" y="7854"/>
                </a:cubicBezTo>
                <a:lnTo>
                  <a:pt x="21600" y="5891"/>
                </a:lnTo>
                <a:cubicBezTo>
                  <a:pt x="21600" y="5349"/>
                  <a:pt x="21160" y="4909"/>
                  <a:pt x="20618" y="4909"/>
                </a:cubicBezTo>
                <a:moveTo>
                  <a:pt x="7855" y="3927"/>
                </a:moveTo>
                <a:cubicBezTo>
                  <a:pt x="7990" y="3927"/>
                  <a:pt x="8113" y="3872"/>
                  <a:pt x="8202" y="3784"/>
                </a:cubicBezTo>
                <a:lnTo>
                  <a:pt x="10309" y="1676"/>
                </a:lnTo>
                <a:lnTo>
                  <a:pt x="10309" y="15218"/>
                </a:lnTo>
                <a:lnTo>
                  <a:pt x="10309" y="15218"/>
                </a:lnTo>
                <a:cubicBezTo>
                  <a:pt x="10309" y="15489"/>
                  <a:pt x="10529" y="15709"/>
                  <a:pt x="10800" y="15709"/>
                </a:cubicBezTo>
                <a:cubicBezTo>
                  <a:pt x="11071" y="15709"/>
                  <a:pt x="11291" y="15489"/>
                  <a:pt x="11291" y="15218"/>
                </a:cubicBezTo>
                <a:lnTo>
                  <a:pt x="11291" y="1676"/>
                </a:lnTo>
                <a:lnTo>
                  <a:pt x="13398" y="3784"/>
                </a:lnTo>
                <a:cubicBezTo>
                  <a:pt x="13487" y="3872"/>
                  <a:pt x="13610" y="3927"/>
                  <a:pt x="13745" y="3927"/>
                </a:cubicBezTo>
                <a:cubicBezTo>
                  <a:pt x="14016" y="3927"/>
                  <a:pt x="14236" y="3708"/>
                  <a:pt x="14236" y="3436"/>
                </a:cubicBezTo>
                <a:cubicBezTo>
                  <a:pt x="14236" y="3301"/>
                  <a:pt x="14181" y="3178"/>
                  <a:pt x="14093" y="3089"/>
                </a:cubicBezTo>
                <a:lnTo>
                  <a:pt x="11147" y="144"/>
                </a:lnTo>
                <a:cubicBezTo>
                  <a:pt x="11058" y="55"/>
                  <a:pt x="10935" y="0"/>
                  <a:pt x="10800" y="0"/>
                </a:cubicBezTo>
                <a:cubicBezTo>
                  <a:pt x="10665" y="0"/>
                  <a:pt x="10542" y="55"/>
                  <a:pt x="10453" y="144"/>
                </a:cubicBezTo>
                <a:lnTo>
                  <a:pt x="7507" y="3089"/>
                </a:lnTo>
                <a:cubicBezTo>
                  <a:pt x="7419" y="3178"/>
                  <a:pt x="7364" y="3301"/>
                  <a:pt x="7364" y="3436"/>
                </a:cubicBezTo>
                <a:cubicBezTo>
                  <a:pt x="7364" y="3708"/>
                  <a:pt x="7584" y="3927"/>
                  <a:pt x="7855" y="3927"/>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3" name="Shape">
            <a:extLst>
              <a:ext uri="{FF2B5EF4-FFF2-40B4-BE49-F238E27FC236}">
                <a16:creationId xmlns:a16="http://schemas.microsoft.com/office/drawing/2014/main" id="{38F6E09C-2058-48F4-99A5-6E981FF622DF}"/>
              </a:ext>
            </a:extLst>
          </p:cNvPr>
          <p:cNvSpPr/>
          <p:nvPr userDrawn="1"/>
        </p:nvSpPr>
        <p:spPr>
          <a:xfrm>
            <a:off x="2861762" y="4338159"/>
            <a:ext cx="292210" cy="292217"/>
          </a:xfrm>
          <a:custGeom>
            <a:avLst/>
            <a:gdLst/>
            <a:ahLst/>
            <a:cxnLst>
              <a:cxn ang="0">
                <a:pos x="wd2" y="hd2"/>
              </a:cxn>
              <a:cxn ang="5400000">
                <a:pos x="wd2" y="hd2"/>
              </a:cxn>
              <a:cxn ang="10800000">
                <a:pos x="wd2" y="hd2"/>
              </a:cxn>
              <a:cxn ang="16200000">
                <a:pos x="wd2" y="hd2"/>
              </a:cxn>
            </a:cxnLst>
            <a:rect l="0" t="0" r="r" b="b"/>
            <a:pathLst>
              <a:path w="21600" h="21600" extrusionOk="0">
                <a:moveTo>
                  <a:pt x="20618" y="8836"/>
                </a:moveTo>
                <a:lnTo>
                  <a:pt x="982" y="8836"/>
                </a:lnTo>
                <a:lnTo>
                  <a:pt x="982" y="6873"/>
                </a:lnTo>
                <a:lnTo>
                  <a:pt x="20618" y="6873"/>
                </a:lnTo>
                <a:cubicBezTo>
                  <a:pt x="20618" y="6873"/>
                  <a:pt x="20618" y="8836"/>
                  <a:pt x="20618" y="8836"/>
                </a:cubicBezTo>
                <a:close/>
                <a:moveTo>
                  <a:pt x="18655" y="20618"/>
                </a:moveTo>
                <a:lnTo>
                  <a:pt x="2945" y="20618"/>
                </a:lnTo>
                <a:lnTo>
                  <a:pt x="2945" y="9818"/>
                </a:lnTo>
                <a:lnTo>
                  <a:pt x="18655" y="9818"/>
                </a:lnTo>
                <a:cubicBezTo>
                  <a:pt x="18655" y="9818"/>
                  <a:pt x="18655" y="20618"/>
                  <a:pt x="18655" y="20618"/>
                </a:cubicBezTo>
                <a:close/>
                <a:moveTo>
                  <a:pt x="3927" y="982"/>
                </a:moveTo>
                <a:lnTo>
                  <a:pt x="11782" y="982"/>
                </a:lnTo>
                <a:lnTo>
                  <a:pt x="11782" y="3436"/>
                </a:lnTo>
                <a:cubicBezTo>
                  <a:pt x="11782" y="3708"/>
                  <a:pt x="12002" y="3927"/>
                  <a:pt x="12273" y="3927"/>
                </a:cubicBezTo>
                <a:lnTo>
                  <a:pt x="14727" y="3927"/>
                </a:lnTo>
                <a:lnTo>
                  <a:pt x="14727" y="5891"/>
                </a:lnTo>
                <a:lnTo>
                  <a:pt x="3927" y="5891"/>
                </a:lnTo>
                <a:cubicBezTo>
                  <a:pt x="3927" y="5891"/>
                  <a:pt x="3927" y="982"/>
                  <a:pt x="3927" y="982"/>
                </a:cubicBezTo>
                <a:close/>
                <a:moveTo>
                  <a:pt x="12764" y="1473"/>
                </a:moveTo>
                <a:lnTo>
                  <a:pt x="14236" y="2945"/>
                </a:lnTo>
                <a:lnTo>
                  <a:pt x="12764" y="2945"/>
                </a:lnTo>
                <a:cubicBezTo>
                  <a:pt x="12764" y="2945"/>
                  <a:pt x="12764" y="1473"/>
                  <a:pt x="12764" y="1473"/>
                </a:cubicBezTo>
                <a:close/>
                <a:moveTo>
                  <a:pt x="17673" y="1964"/>
                </a:moveTo>
                <a:lnTo>
                  <a:pt x="17673" y="5891"/>
                </a:lnTo>
                <a:lnTo>
                  <a:pt x="15709" y="5891"/>
                </a:lnTo>
                <a:lnTo>
                  <a:pt x="15709" y="2945"/>
                </a:lnTo>
                <a:lnTo>
                  <a:pt x="14727" y="1964"/>
                </a:lnTo>
                <a:cubicBezTo>
                  <a:pt x="14727" y="1964"/>
                  <a:pt x="17673" y="1964"/>
                  <a:pt x="17673" y="1964"/>
                </a:cubicBezTo>
                <a:close/>
                <a:moveTo>
                  <a:pt x="20618" y="5891"/>
                </a:moveTo>
                <a:lnTo>
                  <a:pt x="18655" y="5891"/>
                </a:lnTo>
                <a:lnTo>
                  <a:pt x="18655" y="1964"/>
                </a:lnTo>
                <a:cubicBezTo>
                  <a:pt x="18655" y="1422"/>
                  <a:pt x="18215" y="982"/>
                  <a:pt x="17673" y="982"/>
                </a:cubicBezTo>
                <a:lnTo>
                  <a:pt x="13745" y="982"/>
                </a:lnTo>
                <a:lnTo>
                  <a:pt x="12764" y="0"/>
                </a:lnTo>
                <a:lnTo>
                  <a:pt x="3927" y="0"/>
                </a:lnTo>
                <a:cubicBezTo>
                  <a:pt x="3385" y="0"/>
                  <a:pt x="2945" y="440"/>
                  <a:pt x="2945" y="982"/>
                </a:cubicBezTo>
                <a:lnTo>
                  <a:pt x="2945" y="5891"/>
                </a:lnTo>
                <a:lnTo>
                  <a:pt x="982" y="5891"/>
                </a:lnTo>
                <a:cubicBezTo>
                  <a:pt x="440" y="5891"/>
                  <a:pt x="0" y="6331"/>
                  <a:pt x="0" y="6873"/>
                </a:cubicBezTo>
                <a:lnTo>
                  <a:pt x="0" y="8836"/>
                </a:lnTo>
                <a:cubicBezTo>
                  <a:pt x="0" y="9379"/>
                  <a:pt x="440" y="9818"/>
                  <a:pt x="982" y="9818"/>
                </a:cubicBezTo>
                <a:lnTo>
                  <a:pt x="1964" y="9818"/>
                </a:lnTo>
                <a:lnTo>
                  <a:pt x="1964" y="20618"/>
                </a:lnTo>
                <a:cubicBezTo>
                  <a:pt x="1964" y="21160"/>
                  <a:pt x="2403" y="21600"/>
                  <a:pt x="2945" y="21600"/>
                </a:cubicBezTo>
                <a:lnTo>
                  <a:pt x="18655" y="21600"/>
                </a:lnTo>
                <a:cubicBezTo>
                  <a:pt x="19197" y="21600"/>
                  <a:pt x="19636" y="21160"/>
                  <a:pt x="19636" y="20618"/>
                </a:cubicBezTo>
                <a:lnTo>
                  <a:pt x="19636" y="9818"/>
                </a:lnTo>
                <a:lnTo>
                  <a:pt x="20618" y="9818"/>
                </a:lnTo>
                <a:cubicBezTo>
                  <a:pt x="21160" y="9818"/>
                  <a:pt x="21600" y="9379"/>
                  <a:pt x="21600" y="8836"/>
                </a:cubicBezTo>
                <a:lnTo>
                  <a:pt x="21600" y="6873"/>
                </a:lnTo>
                <a:cubicBezTo>
                  <a:pt x="21600" y="6331"/>
                  <a:pt x="21160" y="5891"/>
                  <a:pt x="20618" y="5891"/>
                </a:cubicBezTo>
                <a:moveTo>
                  <a:pt x="7855" y="12763"/>
                </a:moveTo>
                <a:lnTo>
                  <a:pt x="13745" y="12763"/>
                </a:lnTo>
                <a:lnTo>
                  <a:pt x="13745" y="13745"/>
                </a:lnTo>
                <a:lnTo>
                  <a:pt x="7855" y="13745"/>
                </a:lnTo>
                <a:cubicBezTo>
                  <a:pt x="7855" y="13745"/>
                  <a:pt x="7855" y="12763"/>
                  <a:pt x="7855" y="12763"/>
                </a:cubicBezTo>
                <a:close/>
                <a:moveTo>
                  <a:pt x="7855" y="14727"/>
                </a:moveTo>
                <a:lnTo>
                  <a:pt x="13745" y="14727"/>
                </a:lnTo>
                <a:cubicBezTo>
                  <a:pt x="14287" y="14727"/>
                  <a:pt x="14727" y="14287"/>
                  <a:pt x="14727" y="13745"/>
                </a:cubicBezTo>
                <a:lnTo>
                  <a:pt x="14727" y="12763"/>
                </a:lnTo>
                <a:cubicBezTo>
                  <a:pt x="14727" y="12221"/>
                  <a:pt x="14287" y="11782"/>
                  <a:pt x="13745" y="11782"/>
                </a:cubicBezTo>
                <a:lnTo>
                  <a:pt x="7855" y="11782"/>
                </a:lnTo>
                <a:cubicBezTo>
                  <a:pt x="7313" y="11782"/>
                  <a:pt x="6873" y="12221"/>
                  <a:pt x="6873" y="12763"/>
                </a:cubicBezTo>
                <a:lnTo>
                  <a:pt x="6873" y="13745"/>
                </a:lnTo>
                <a:cubicBezTo>
                  <a:pt x="6873" y="14287"/>
                  <a:pt x="7313" y="14727"/>
                  <a:pt x="7855" y="14727"/>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4" name="Shape">
            <a:extLst>
              <a:ext uri="{FF2B5EF4-FFF2-40B4-BE49-F238E27FC236}">
                <a16:creationId xmlns:a16="http://schemas.microsoft.com/office/drawing/2014/main" id="{DBB5ECD3-2F79-AF49-3041-C836E39DB732}"/>
              </a:ext>
            </a:extLst>
          </p:cNvPr>
          <p:cNvSpPr/>
          <p:nvPr userDrawn="1"/>
        </p:nvSpPr>
        <p:spPr>
          <a:xfrm>
            <a:off x="3419618" y="4344800"/>
            <a:ext cx="292210" cy="285571"/>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5" name="Shape">
            <a:extLst>
              <a:ext uri="{FF2B5EF4-FFF2-40B4-BE49-F238E27FC236}">
                <a16:creationId xmlns:a16="http://schemas.microsoft.com/office/drawing/2014/main" id="{E6493CD8-2069-8685-F31C-00B6DDE320FD}"/>
              </a:ext>
            </a:extLst>
          </p:cNvPr>
          <p:cNvSpPr/>
          <p:nvPr userDrawn="1"/>
        </p:nvSpPr>
        <p:spPr>
          <a:xfrm>
            <a:off x="3977475" y="4338159"/>
            <a:ext cx="292210" cy="292210"/>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6" name="Shape">
            <a:extLst>
              <a:ext uri="{FF2B5EF4-FFF2-40B4-BE49-F238E27FC236}">
                <a16:creationId xmlns:a16="http://schemas.microsoft.com/office/drawing/2014/main" id="{F90A4CA5-39F8-5AF1-FA63-4F81DBC35AFB}"/>
              </a:ext>
            </a:extLst>
          </p:cNvPr>
          <p:cNvSpPr/>
          <p:nvPr userDrawn="1"/>
        </p:nvSpPr>
        <p:spPr>
          <a:xfrm>
            <a:off x="4535331" y="4338159"/>
            <a:ext cx="292210" cy="292210"/>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moveTo>
                  <a:pt x="13745" y="8836"/>
                </a:moveTo>
                <a:lnTo>
                  <a:pt x="9818" y="8836"/>
                </a:lnTo>
                <a:lnTo>
                  <a:pt x="9818" y="4909"/>
                </a:lnTo>
                <a:cubicBezTo>
                  <a:pt x="9818" y="4638"/>
                  <a:pt x="9599" y="4418"/>
                  <a:pt x="9327" y="4418"/>
                </a:cubicBezTo>
                <a:cubicBezTo>
                  <a:pt x="9056" y="4418"/>
                  <a:pt x="8836" y="4638"/>
                  <a:pt x="8836" y="4909"/>
                </a:cubicBezTo>
                <a:lnTo>
                  <a:pt x="8836" y="8836"/>
                </a:lnTo>
                <a:lnTo>
                  <a:pt x="4909" y="8836"/>
                </a:lnTo>
                <a:cubicBezTo>
                  <a:pt x="4638" y="8836"/>
                  <a:pt x="4418" y="9056"/>
                  <a:pt x="4418" y="9327"/>
                </a:cubicBezTo>
                <a:cubicBezTo>
                  <a:pt x="4418" y="9599"/>
                  <a:pt x="4638" y="9818"/>
                  <a:pt x="4909" y="9818"/>
                </a:cubicBezTo>
                <a:lnTo>
                  <a:pt x="8836" y="9818"/>
                </a:lnTo>
                <a:lnTo>
                  <a:pt x="8836" y="13745"/>
                </a:lnTo>
                <a:cubicBezTo>
                  <a:pt x="8836" y="14017"/>
                  <a:pt x="9056" y="14236"/>
                  <a:pt x="9327" y="14236"/>
                </a:cubicBezTo>
                <a:cubicBezTo>
                  <a:pt x="9599" y="14236"/>
                  <a:pt x="9818" y="14017"/>
                  <a:pt x="9818" y="13745"/>
                </a:cubicBezTo>
                <a:lnTo>
                  <a:pt x="9818" y="9818"/>
                </a:lnTo>
                <a:lnTo>
                  <a:pt x="13745" y="9818"/>
                </a:lnTo>
                <a:cubicBezTo>
                  <a:pt x="14017" y="9818"/>
                  <a:pt x="14236" y="9599"/>
                  <a:pt x="14236" y="9327"/>
                </a:cubicBezTo>
                <a:cubicBezTo>
                  <a:pt x="14236" y="9056"/>
                  <a:pt x="14017" y="8836"/>
                  <a:pt x="13745" y="8836"/>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7" name="Shape">
            <a:extLst>
              <a:ext uri="{FF2B5EF4-FFF2-40B4-BE49-F238E27FC236}">
                <a16:creationId xmlns:a16="http://schemas.microsoft.com/office/drawing/2014/main" id="{DE890490-CCBE-8189-F24C-45CDAD204DCB}"/>
              </a:ext>
            </a:extLst>
          </p:cNvPr>
          <p:cNvSpPr/>
          <p:nvPr userDrawn="1"/>
        </p:nvSpPr>
        <p:spPr>
          <a:xfrm>
            <a:off x="5093187" y="4338159"/>
            <a:ext cx="292210" cy="292210"/>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moveTo>
                  <a:pt x="13745" y="8836"/>
                </a:moveTo>
                <a:lnTo>
                  <a:pt x="4909" y="8836"/>
                </a:lnTo>
                <a:cubicBezTo>
                  <a:pt x="4638" y="8836"/>
                  <a:pt x="4418" y="9056"/>
                  <a:pt x="4418" y="9327"/>
                </a:cubicBezTo>
                <a:cubicBezTo>
                  <a:pt x="4418" y="9599"/>
                  <a:pt x="4638" y="9818"/>
                  <a:pt x="4909" y="9818"/>
                </a:cubicBezTo>
                <a:lnTo>
                  <a:pt x="13745" y="9818"/>
                </a:lnTo>
                <a:cubicBezTo>
                  <a:pt x="14017" y="9818"/>
                  <a:pt x="14236" y="9599"/>
                  <a:pt x="14236" y="9327"/>
                </a:cubicBezTo>
                <a:cubicBezTo>
                  <a:pt x="14236" y="9056"/>
                  <a:pt x="14017" y="8836"/>
                  <a:pt x="13745" y="8836"/>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8" name="Shape">
            <a:extLst>
              <a:ext uri="{FF2B5EF4-FFF2-40B4-BE49-F238E27FC236}">
                <a16:creationId xmlns:a16="http://schemas.microsoft.com/office/drawing/2014/main" id="{9A42DC73-4A4E-3A41-EE98-1288E8644E99}"/>
              </a:ext>
            </a:extLst>
          </p:cNvPr>
          <p:cNvSpPr/>
          <p:nvPr userDrawn="1"/>
        </p:nvSpPr>
        <p:spPr>
          <a:xfrm>
            <a:off x="5664325" y="4338159"/>
            <a:ext cx="265646" cy="292210"/>
          </a:xfrm>
          <a:custGeom>
            <a:avLst/>
            <a:gdLst/>
            <a:ahLst/>
            <a:cxnLst>
              <a:cxn ang="0">
                <a:pos x="wd2" y="hd2"/>
              </a:cxn>
              <a:cxn ang="5400000">
                <a:pos x="wd2" y="hd2"/>
              </a:cxn>
              <a:cxn ang="10800000">
                <a:pos x="wd2" y="hd2"/>
              </a:cxn>
              <a:cxn ang="16200000">
                <a:pos x="wd2" y="hd2"/>
              </a:cxn>
            </a:cxnLst>
            <a:rect l="0" t="0" r="r" b="b"/>
            <a:pathLst>
              <a:path w="21600" h="21600" extrusionOk="0">
                <a:moveTo>
                  <a:pt x="10800" y="4909"/>
                </a:moveTo>
                <a:cubicBezTo>
                  <a:pt x="5432" y="4909"/>
                  <a:pt x="1080" y="4030"/>
                  <a:pt x="1080" y="2945"/>
                </a:cubicBezTo>
                <a:cubicBezTo>
                  <a:pt x="1080" y="1861"/>
                  <a:pt x="5432" y="982"/>
                  <a:pt x="10800" y="982"/>
                </a:cubicBezTo>
                <a:cubicBezTo>
                  <a:pt x="16168" y="982"/>
                  <a:pt x="20520" y="1861"/>
                  <a:pt x="20520" y="2945"/>
                </a:cubicBezTo>
                <a:cubicBezTo>
                  <a:pt x="20520" y="4030"/>
                  <a:pt x="16168" y="4909"/>
                  <a:pt x="10800" y="4909"/>
                </a:cubicBezTo>
                <a:moveTo>
                  <a:pt x="16305" y="8659"/>
                </a:moveTo>
                <a:cubicBezTo>
                  <a:pt x="14130" y="10260"/>
                  <a:pt x="11880" y="11916"/>
                  <a:pt x="11880" y="14727"/>
                </a:cubicBezTo>
                <a:cubicBezTo>
                  <a:pt x="11880" y="17561"/>
                  <a:pt x="11880" y="19270"/>
                  <a:pt x="11642" y="20135"/>
                </a:cubicBezTo>
                <a:cubicBezTo>
                  <a:pt x="11522" y="20573"/>
                  <a:pt x="11509" y="20618"/>
                  <a:pt x="10800" y="20618"/>
                </a:cubicBezTo>
                <a:cubicBezTo>
                  <a:pt x="10091" y="20618"/>
                  <a:pt x="10078" y="20573"/>
                  <a:pt x="9957" y="20135"/>
                </a:cubicBezTo>
                <a:cubicBezTo>
                  <a:pt x="9818" y="19627"/>
                  <a:pt x="9761" y="18820"/>
                  <a:pt x="9738" y="17673"/>
                </a:cubicBezTo>
                <a:lnTo>
                  <a:pt x="10260" y="17673"/>
                </a:lnTo>
                <a:cubicBezTo>
                  <a:pt x="10558" y="17673"/>
                  <a:pt x="10800" y="17453"/>
                  <a:pt x="10800" y="17182"/>
                </a:cubicBezTo>
                <a:cubicBezTo>
                  <a:pt x="10800" y="16911"/>
                  <a:pt x="10558" y="16691"/>
                  <a:pt x="10260" y="16691"/>
                </a:cubicBezTo>
                <a:lnTo>
                  <a:pt x="9724" y="16691"/>
                </a:lnTo>
                <a:cubicBezTo>
                  <a:pt x="9722" y="16381"/>
                  <a:pt x="9721" y="16059"/>
                  <a:pt x="9721" y="15709"/>
                </a:cubicBezTo>
                <a:lnTo>
                  <a:pt x="10260" y="15709"/>
                </a:lnTo>
                <a:cubicBezTo>
                  <a:pt x="10558" y="15709"/>
                  <a:pt x="10800" y="15489"/>
                  <a:pt x="10800" y="15218"/>
                </a:cubicBezTo>
                <a:cubicBezTo>
                  <a:pt x="10800" y="14947"/>
                  <a:pt x="10558" y="14727"/>
                  <a:pt x="10260" y="14727"/>
                </a:cubicBezTo>
                <a:lnTo>
                  <a:pt x="9720" y="14727"/>
                </a:lnTo>
                <a:cubicBezTo>
                  <a:pt x="9720" y="11916"/>
                  <a:pt x="7470" y="10260"/>
                  <a:pt x="5295" y="8659"/>
                </a:cubicBezTo>
                <a:cubicBezTo>
                  <a:pt x="3543" y="7370"/>
                  <a:pt x="1872" y="6139"/>
                  <a:pt x="1294" y="4344"/>
                </a:cubicBezTo>
                <a:cubicBezTo>
                  <a:pt x="3119" y="5266"/>
                  <a:pt x="6691" y="5891"/>
                  <a:pt x="10800" y="5891"/>
                </a:cubicBezTo>
                <a:cubicBezTo>
                  <a:pt x="14905" y="5891"/>
                  <a:pt x="18475" y="5266"/>
                  <a:pt x="20302" y="4347"/>
                </a:cubicBezTo>
                <a:cubicBezTo>
                  <a:pt x="19721" y="6143"/>
                  <a:pt x="18053" y="7373"/>
                  <a:pt x="16305" y="8659"/>
                </a:cubicBezTo>
                <a:moveTo>
                  <a:pt x="10800" y="0"/>
                </a:moveTo>
                <a:cubicBezTo>
                  <a:pt x="4835" y="0"/>
                  <a:pt x="0" y="1319"/>
                  <a:pt x="0" y="2945"/>
                </a:cubicBezTo>
                <a:cubicBezTo>
                  <a:pt x="0" y="8836"/>
                  <a:pt x="8640" y="9818"/>
                  <a:pt x="8640" y="14727"/>
                </a:cubicBezTo>
                <a:lnTo>
                  <a:pt x="8640" y="15217"/>
                </a:lnTo>
                <a:lnTo>
                  <a:pt x="8640" y="15218"/>
                </a:lnTo>
                <a:lnTo>
                  <a:pt x="8640" y="15219"/>
                </a:lnTo>
                <a:cubicBezTo>
                  <a:pt x="8641" y="15938"/>
                  <a:pt x="8642" y="16572"/>
                  <a:pt x="8649" y="17142"/>
                </a:cubicBezTo>
                <a:cubicBezTo>
                  <a:pt x="8647" y="17155"/>
                  <a:pt x="8640" y="17168"/>
                  <a:pt x="8640" y="17182"/>
                </a:cubicBezTo>
                <a:cubicBezTo>
                  <a:pt x="8640" y="17199"/>
                  <a:pt x="8648" y="17212"/>
                  <a:pt x="8651" y="17230"/>
                </a:cubicBezTo>
                <a:cubicBezTo>
                  <a:pt x="8699" y="20896"/>
                  <a:pt x="8995" y="21600"/>
                  <a:pt x="10800" y="21600"/>
                </a:cubicBezTo>
                <a:cubicBezTo>
                  <a:pt x="12960" y="21600"/>
                  <a:pt x="12960" y="20618"/>
                  <a:pt x="12960" y="14727"/>
                </a:cubicBezTo>
                <a:cubicBezTo>
                  <a:pt x="12960" y="9818"/>
                  <a:pt x="21600" y="8836"/>
                  <a:pt x="21600" y="2945"/>
                </a:cubicBezTo>
                <a:cubicBezTo>
                  <a:pt x="21600" y="1319"/>
                  <a:pt x="16765" y="0"/>
                  <a:pt x="10800"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9" name="Shape">
            <a:extLst>
              <a:ext uri="{FF2B5EF4-FFF2-40B4-BE49-F238E27FC236}">
                <a16:creationId xmlns:a16="http://schemas.microsoft.com/office/drawing/2014/main" id="{8D7F3DF1-0343-827B-8324-2D6A18C6022A}"/>
              </a:ext>
            </a:extLst>
          </p:cNvPr>
          <p:cNvSpPr/>
          <p:nvPr userDrawn="1"/>
        </p:nvSpPr>
        <p:spPr>
          <a:xfrm>
            <a:off x="6275310" y="2106744"/>
            <a:ext cx="239081" cy="292211"/>
          </a:xfrm>
          <a:custGeom>
            <a:avLst/>
            <a:gdLst/>
            <a:ahLst/>
            <a:cxnLst>
              <a:cxn ang="0">
                <a:pos x="wd2" y="hd2"/>
              </a:cxn>
              <a:cxn ang="5400000">
                <a:pos x="wd2" y="hd2"/>
              </a:cxn>
              <a:cxn ang="10800000">
                <a:pos x="wd2" y="hd2"/>
              </a:cxn>
              <a:cxn ang="16200000">
                <a:pos x="wd2" y="hd2"/>
              </a:cxn>
            </a:cxnLst>
            <a:rect l="0" t="0" r="r" b="b"/>
            <a:pathLst>
              <a:path w="21600" h="21600" extrusionOk="0">
                <a:moveTo>
                  <a:pt x="9000" y="14727"/>
                </a:moveTo>
                <a:lnTo>
                  <a:pt x="5400" y="14727"/>
                </a:lnTo>
                <a:cubicBezTo>
                  <a:pt x="5069" y="14727"/>
                  <a:pt x="4800" y="14947"/>
                  <a:pt x="4800" y="15218"/>
                </a:cubicBezTo>
                <a:cubicBezTo>
                  <a:pt x="4800" y="15490"/>
                  <a:pt x="5069" y="15709"/>
                  <a:pt x="5400" y="15709"/>
                </a:cubicBezTo>
                <a:lnTo>
                  <a:pt x="9000" y="15709"/>
                </a:lnTo>
                <a:cubicBezTo>
                  <a:pt x="9331" y="15709"/>
                  <a:pt x="9600" y="15490"/>
                  <a:pt x="9600" y="15218"/>
                </a:cubicBezTo>
                <a:cubicBezTo>
                  <a:pt x="9600" y="14947"/>
                  <a:pt x="9331" y="14727"/>
                  <a:pt x="9000" y="14727"/>
                </a:cubicBezTo>
                <a:moveTo>
                  <a:pt x="20400" y="2579"/>
                </a:moveTo>
                <a:cubicBezTo>
                  <a:pt x="18840" y="3757"/>
                  <a:pt x="15638" y="4614"/>
                  <a:pt x="12466" y="4845"/>
                </a:cubicBezTo>
                <a:cubicBezTo>
                  <a:pt x="12197" y="4307"/>
                  <a:pt x="11554" y="3927"/>
                  <a:pt x="10800" y="3927"/>
                </a:cubicBezTo>
                <a:cubicBezTo>
                  <a:pt x="10046" y="3927"/>
                  <a:pt x="9403" y="4307"/>
                  <a:pt x="9135" y="4845"/>
                </a:cubicBezTo>
                <a:cubicBezTo>
                  <a:pt x="5962" y="4614"/>
                  <a:pt x="2760" y="3757"/>
                  <a:pt x="1200" y="2579"/>
                </a:cubicBezTo>
                <a:lnTo>
                  <a:pt x="1200" y="1964"/>
                </a:lnTo>
                <a:cubicBezTo>
                  <a:pt x="1200" y="1422"/>
                  <a:pt x="1738" y="982"/>
                  <a:pt x="2400" y="982"/>
                </a:cubicBezTo>
                <a:lnTo>
                  <a:pt x="19200" y="982"/>
                </a:lnTo>
                <a:cubicBezTo>
                  <a:pt x="19862" y="982"/>
                  <a:pt x="20400" y="1422"/>
                  <a:pt x="20400" y="1964"/>
                </a:cubicBezTo>
                <a:cubicBezTo>
                  <a:pt x="20400" y="1964"/>
                  <a:pt x="20400" y="2579"/>
                  <a:pt x="20400" y="2579"/>
                </a:cubicBezTo>
                <a:close/>
                <a:moveTo>
                  <a:pt x="10200" y="5400"/>
                </a:moveTo>
                <a:cubicBezTo>
                  <a:pt x="10200" y="5129"/>
                  <a:pt x="10469" y="4909"/>
                  <a:pt x="10800" y="4909"/>
                </a:cubicBezTo>
                <a:cubicBezTo>
                  <a:pt x="11131" y="4909"/>
                  <a:pt x="11400" y="5129"/>
                  <a:pt x="11400" y="5400"/>
                </a:cubicBezTo>
                <a:cubicBezTo>
                  <a:pt x="11400" y="5672"/>
                  <a:pt x="11131" y="5891"/>
                  <a:pt x="10800" y="5891"/>
                </a:cubicBezTo>
                <a:cubicBezTo>
                  <a:pt x="10469" y="5891"/>
                  <a:pt x="10200" y="5672"/>
                  <a:pt x="10200" y="5400"/>
                </a:cubicBezTo>
                <a:moveTo>
                  <a:pt x="20400" y="19636"/>
                </a:moveTo>
                <a:cubicBezTo>
                  <a:pt x="20400" y="20178"/>
                  <a:pt x="19862" y="20619"/>
                  <a:pt x="19200" y="20619"/>
                </a:cubicBezTo>
                <a:lnTo>
                  <a:pt x="2400" y="20619"/>
                </a:lnTo>
                <a:cubicBezTo>
                  <a:pt x="1738" y="20619"/>
                  <a:pt x="1200" y="20178"/>
                  <a:pt x="1200" y="19636"/>
                </a:cubicBezTo>
                <a:lnTo>
                  <a:pt x="1200" y="3859"/>
                </a:lnTo>
                <a:cubicBezTo>
                  <a:pt x="3007" y="4894"/>
                  <a:pt x="6118" y="5617"/>
                  <a:pt x="9086" y="5827"/>
                </a:cubicBezTo>
                <a:cubicBezTo>
                  <a:pt x="9311" y="6431"/>
                  <a:pt x="9988" y="6873"/>
                  <a:pt x="10800" y="6873"/>
                </a:cubicBezTo>
                <a:cubicBezTo>
                  <a:pt x="11611" y="6873"/>
                  <a:pt x="12289" y="6431"/>
                  <a:pt x="12514" y="5827"/>
                </a:cubicBezTo>
                <a:cubicBezTo>
                  <a:pt x="15482" y="5617"/>
                  <a:pt x="18593" y="4894"/>
                  <a:pt x="20400" y="3859"/>
                </a:cubicBezTo>
                <a:cubicBezTo>
                  <a:pt x="20400" y="3859"/>
                  <a:pt x="20400" y="19636"/>
                  <a:pt x="20400" y="19636"/>
                </a:cubicBezTo>
                <a:close/>
                <a:moveTo>
                  <a:pt x="192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1964"/>
                </a:lnTo>
                <a:cubicBezTo>
                  <a:pt x="21600" y="879"/>
                  <a:pt x="20525" y="0"/>
                  <a:pt x="19200" y="0"/>
                </a:cubicBezTo>
                <a:moveTo>
                  <a:pt x="7800" y="16691"/>
                </a:moveTo>
                <a:lnTo>
                  <a:pt x="5400" y="16691"/>
                </a:lnTo>
                <a:cubicBezTo>
                  <a:pt x="5069" y="16691"/>
                  <a:pt x="4800" y="16911"/>
                  <a:pt x="4800" y="17182"/>
                </a:cubicBezTo>
                <a:cubicBezTo>
                  <a:pt x="4800" y="17453"/>
                  <a:pt x="5069" y="17673"/>
                  <a:pt x="5400" y="17673"/>
                </a:cubicBezTo>
                <a:lnTo>
                  <a:pt x="7800" y="17673"/>
                </a:lnTo>
                <a:cubicBezTo>
                  <a:pt x="8131" y="17673"/>
                  <a:pt x="8400" y="17453"/>
                  <a:pt x="8400" y="17182"/>
                </a:cubicBezTo>
                <a:cubicBezTo>
                  <a:pt x="8400" y="16911"/>
                  <a:pt x="8131" y="16691"/>
                  <a:pt x="7800" y="16691"/>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0" name="Shape">
            <a:extLst>
              <a:ext uri="{FF2B5EF4-FFF2-40B4-BE49-F238E27FC236}">
                <a16:creationId xmlns:a16="http://schemas.microsoft.com/office/drawing/2014/main" id="{7D7A59FF-6876-42D2-4813-CC710B81C157}"/>
              </a:ext>
            </a:extLst>
          </p:cNvPr>
          <p:cNvSpPr/>
          <p:nvPr userDrawn="1"/>
        </p:nvSpPr>
        <p:spPr>
          <a:xfrm>
            <a:off x="6833166" y="2106744"/>
            <a:ext cx="239081" cy="292211"/>
          </a:xfrm>
          <a:custGeom>
            <a:avLst/>
            <a:gdLst/>
            <a:ahLst/>
            <a:cxnLst>
              <a:cxn ang="0">
                <a:pos x="wd2" y="hd2"/>
              </a:cxn>
              <a:cxn ang="5400000">
                <a:pos x="wd2" y="hd2"/>
              </a:cxn>
              <a:cxn ang="10800000">
                <a:pos x="wd2" y="hd2"/>
              </a:cxn>
              <a:cxn ang="16200000">
                <a:pos x="wd2" y="hd2"/>
              </a:cxn>
            </a:cxnLst>
            <a:rect l="0" t="0" r="r" b="b"/>
            <a:pathLst>
              <a:path w="21600" h="21600" extrusionOk="0">
                <a:moveTo>
                  <a:pt x="15600" y="6076"/>
                </a:moveTo>
                <a:cubicBezTo>
                  <a:pt x="14428" y="7109"/>
                  <a:pt x="12685" y="7649"/>
                  <a:pt x="10071" y="7803"/>
                </a:cubicBezTo>
                <a:cubicBezTo>
                  <a:pt x="9806" y="7259"/>
                  <a:pt x="9160" y="6873"/>
                  <a:pt x="8400" y="6873"/>
                </a:cubicBezTo>
                <a:cubicBezTo>
                  <a:pt x="7640" y="6873"/>
                  <a:pt x="6994" y="7259"/>
                  <a:pt x="6729" y="7803"/>
                </a:cubicBezTo>
                <a:cubicBezTo>
                  <a:pt x="4115" y="7649"/>
                  <a:pt x="2372" y="7109"/>
                  <a:pt x="1200" y="6076"/>
                </a:cubicBezTo>
                <a:lnTo>
                  <a:pt x="1200" y="5891"/>
                </a:lnTo>
                <a:cubicBezTo>
                  <a:pt x="1200" y="5349"/>
                  <a:pt x="1738" y="4909"/>
                  <a:pt x="2400" y="4909"/>
                </a:cubicBezTo>
                <a:lnTo>
                  <a:pt x="14400" y="4909"/>
                </a:lnTo>
                <a:cubicBezTo>
                  <a:pt x="15062" y="4909"/>
                  <a:pt x="15600" y="5349"/>
                  <a:pt x="15600" y="5891"/>
                </a:cubicBezTo>
                <a:cubicBezTo>
                  <a:pt x="15600" y="5891"/>
                  <a:pt x="15600" y="6076"/>
                  <a:pt x="15600" y="6076"/>
                </a:cubicBezTo>
                <a:close/>
                <a:moveTo>
                  <a:pt x="7800" y="8346"/>
                </a:moveTo>
                <a:cubicBezTo>
                  <a:pt x="7800" y="8074"/>
                  <a:pt x="8069" y="7855"/>
                  <a:pt x="8400" y="7855"/>
                </a:cubicBezTo>
                <a:cubicBezTo>
                  <a:pt x="8731" y="7855"/>
                  <a:pt x="9000" y="8074"/>
                  <a:pt x="9000" y="8346"/>
                </a:cubicBezTo>
                <a:cubicBezTo>
                  <a:pt x="9000" y="8617"/>
                  <a:pt x="8731" y="8836"/>
                  <a:pt x="8400" y="8836"/>
                </a:cubicBezTo>
                <a:cubicBezTo>
                  <a:pt x="8069" y="8836"/>
                  <a:pt x="7800" y="8617"/>
                  <a:pt x="7800" y="8346"/>
                </a:cubicBezTo>
                <a:moveTo>
                  <a:pt x="15600" y="19636"/>
                </a:moveTo>
                <a:cubicBezTo>
                  <a:pt x="15600" y="20179"/>
                  <a:pt x="15062" y="20619"/>
                  <a:pt x="14400" y="20619"/>
                </a:cubicBezTo>
                <a:lnTo>
                  <a:pt x="2400" y="20619"/>
                </a:lnTo>
                <a:cubicBezTo>
                  <a:pt x="1738" y="20619"/>
                  <a:pt x="1200" y="20179"/>
                  <a:pt x="1200" y="19636"/>
                </a:cubicBezTo>
                <a:lnTo>
                  <a:pt x="1200" y="7318"/>
                </a:lnTo>
                <a:cubicBezTo>
                  <a:pt x="2658" y="8244"/>
                  <a:pt x="4301" y="8666"/>
                  <a:pt x="6693" y="8790"/>
                </a:cubicBezTo>
                <a:cubicBezTo>
                  <a:pt x="6924" y="9385"/>
                  <a:pt x="7597" y="9819"/>
                  <a:pt x="8400" y="9819"/>
                </a:cubicBezTo>
                <a:cubicBezTo>
                  <a:pt x="9203" y="9819"/>
                  <a:pt x="9875" y="9385"/>
                  <a:pt x="10108" y="8790"/>
                </a:cubicBezTo>
                <a:cubicBezTo>
                  <a:pt x="12499" y="8666"/>
                  <a:pt x="14142" y="8244"/>
                  <a:pt x="15600" y="7318"/>
                </a:cubicBezTo>
                <a:cubicBezTo>
                  <a:pt x="15600" y="7318"/>
                  <a:pt x="15600" y="19636"/>
                  <a:pt x="15600" y="19636"/>
                </a:cubicBezTo>
                <a:close/>
                <a:moveTo>
                  <a:pt x="14400" y="3927"/>
                </a:moveTo>
                <a:lnTo>
                  <a:pt x="2400" y="3927"/>
                </a:lnTo>
                <a:cubicBezTo>
                  <a:pt x="1075" y="3927"/>
                  <a:pt x="0" y="4806"/>
                  <a:pt x="0" y="5891"/>
                </a:cubicBezTo>
                <a:lnTo>
                  <a:pt x="0" y="19636"/>
                </a:lnTo>
                <a:cubicBezTo>
                  <a:pt x="0" y="20721"/>
                  <a:pt x="1075" y="21600"/>
                  <a:pt x="2400" y="21600"/>
                </a:cubicBezTo>
                <a:lnTo>
                  <a:pt x="14400" y="21600"/>
                </a:lnTo>
                <a:cubicBezTo>
                  <a:pt x="15725" y="21600"/>
                  <a:pt x="16800" y="20721"/>
                  <a:pt x="16800" y="19636"/>
                </a:cubicBezTo>
                <a:lnTo>
                  <a:pt x="16800" y="5891"/>
                </a:lnTo>
                <a:cubicBezTo>
                  <a:pt x="16800" y="4806"/>
                  <a:pt x="15725" y="3927"/>
                  <a:pt x="14400" y="3927"/>
                </a:cubicBezTo>
                <a:moveTo>
                  <a:pt x="5400" y="17673"/>
                </a:moveTo>
                <a:lnTo>
                  <a:pt x="4200" y="17673"/>
                </a:lnTo>
                <a:cubicBezTo>
                  <a:pt x="3869" y="17673"/>
                  <a:pt x="3600" y="17893"/>
                  <a:pt x="3600" y="18164"/>
                </a:cubicBezTo>
                <a:cubicBezTo>
                  <a:pt x="3600" y="18435"/>
                  <a:pt x="3869" y="18655"/>
                  <a:pt x="4200" y="18655"/>
                </a:cubicBezTo>
                <a:lnTo>
                  <a:pt x="5400" y="18655"/>
                </a:lnTo>
                <a:cubicBezTo>
                  <a:pt x="5731" y="18655"/>
                  <a:pt x="6000" y="18435"/>
                  <a:pt x="6000" y="18164"/>
                </a:cubicBezTo>
                <a:cubicBezTo>
                  <a:pt x="6000" y="17893"/>
                  <a:pt x="5731" y="17673"/>
                  <a:pt x="5400" y="17673"/>
                </a:cubicBezTo>
                <a:moveTo>
                  <a:pt x="6600" y="15709"/>
                </a:moveTo>
                <a:lnTo>
                  <a:pt x="4200" y="15709"/>
                </a:lnTo>
                <a:cubicBezTo>
                  <a:pt x="3869" y="15709"/>
                  <a:pt x="3600" y="15929"/>
                  <a:pt x="3600" y="16200"/>
                </a:cubicBezTo>
                <a:cubicBezTo>
                  <a:pt x="3600" y="16472"/>
                  <a:pt x="3869" y="16691"/>
                  <a:pt x="4200" y="16691"/>
                </a:cubicBezTo>
                <a:lnTo>
                  <a:pt x="6600" y="16691"/>
                </a:lnTo>
                <a:cubicBezTo>
                  <a:pt x="6931" y="16691"/>
                  <a:pt x="7200" y="16472"/>
                  <a:pt x="7200" y="16200"/>
                </a:cubicBezTo>
                <a:cubicBezTo>
                  <a:pt x="7200" y="15929"/>
                  <a:pt x="6931" y="15709"/>
                  <a:pt x="6600" y="15709"/>
                </a:cubicBezTo>
                <a:moveTo>
                  <a:pt x="19200" y="0"/>
                </a:moveTo>
                <a:lnTo>
                  <a:pt x="7200" y="0"/>
                </a:lnTo>
                <a:cubicBezTo>
                  <a:pt x="5875" y="0"/>
                  <a:pt x="4800" y="879"/>
                  <a:pt x="4800" y="1964"/>
                </a:cubicBezTo>
                <a:lnTo>
                  <a:pt x="4800" y="2455"/>
                </a:lnTo>
                <a:cubicBezTo>
                  <a:pt x="4800" y="2726"/>
                  <a:pt x="5069" y="2945"/>
                  <a:pt x="5400" y="2945"/>
                </a:cubicBezTo>
                <a:cubicBezTo>
                  <a:pt x="5731" y="2945"/>
                  <a:pt x="6000" y="2726"/>
                  <a:pt x="6000" y="2455"/>
                </a:cubicBezTo>
                <a:lnTo>
                  <a:pt x="6000" y="1964"/>
                </a:lnTo>
                <a:cubicBezTo>
                  <a:pt x="6000" y="1422"/>
                  <a:pt x="6538" y="982"/>
                  <a:pt x="7200" y="982"/>
                </a:cubicBezTo>
                <a:lnTo>
                  <a:pt x="19200" y="982"/>
                </a:lnTo>
                <a:cubicBezTo>
                  <a:pt x="19862" y="982"/>
                  <a:pt x="20400" y="1422"/>
                  <a:pt x="20400" y="1964"/>
                </a:cubicBezTo>
                <a:lnTo>
                  <a:pt x="20400" y="15709"/>
                </a:lnTo>
                <a:cubicBezTo>
                  <a:pt x="20400" y="16252"/>
                  <a:pt x="19862" y="16691"/>
                  <a:pt x="19200" y="16691"/>
                </a:cubicBezTo>
                <a:lnTo>
                  <a:pt x="18600" y="16691"/>
                </a:lnTo>
                <a:cubicBezTo>
                  <a:pt x="18269" y="16691"/>
                  <a:pt x="18000" y="16911"/>
                  <a:pt x="18000" y="17182"/>
                </a:cubicBezTo>
                <a:cubicBezTo>
                  <a:pt x="18000" y="17453"/>
                  <a:pt x="18269" y="17673"/>
                  <a:pt x="18600" y="17673"/>
                </a:cubicBezTo>
                <a:lnTo>
                  <a:pt x="19200" y="17673"/>
                </a:lnTo>
                <a:cubicBezTo>
                  <a:pt x="20525" y="17673"/>
                  <a:pt x="21600" y="16794"/>
                  <a:pt x="21600" y="15709"/>
                </a:cubicBezTo>
                <a:lnTo>
                  <a:pt x="21600" y="1964"/>
                </a:lnTo>
                <a:cubicBezTo>
                  <a:pt x="21600" y="879"/>
                  <a:pt x="20525" y="0"/>
                  <a:pt x="19200"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1" name="Shape">
            <a:extLst>
              <a:ext uri="{FF2B5EF4-FFF2-40B4-BE49-F238E27FC236}">
                <a16:creationId xmlns:a16="http://schemas.microsoft.com/office/drawing/2014/main" id="{43CCA671-03AF-4541-98D3-8D4E8F44C6E3}"/>
              </a:ext>
            </a:extLst>
          </p:cNvPr>
          <p:cNvSpPr/>
          <p:nvPr userDrawn="1"/>
        </p:nvSpPr>
        <p:spPr>
          <a:xfrm>
            <a:off x="7364458" y="2106744"/>
            <a:ext cx="292210" cy="292211"/>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2" name="Shape">
            <a:extLst>
              <a:ext uri="{FF2B5EF4-FFF2-40B4-BE49-F238E27FC236}">
                <a16:creationId xmlns:a16="http://schemas.microsoft.com/office/drawing/2014/main" id="{F6FF2B3C-83F1-1CA5-8E7A-D795B5FFE2E1}"/>
              </a:ext>
            </a:extLst>
          </p:cNvPr>
          <p:cNvSpPr/>
          <p:nvPr userDrawn="1"/>
        </p:nvSpPr>
        <p:spPr>
          <a:xfrm>
            <a:off x="7922314" y="2120026"/>
            <a:ext cx="292210" cy="265656"/>
          </a:xfrm>
          <a:custGeom>
            <a:avLst/>
            <a:gdLst/>
            <a:ahLst/>
            <a:cxnLst>
              <a:cxn ang="0">
                <a:pos x="wd2" y="hd2"/>
              </a:cxn>
              <a:cxn ang="5400000">
                <a:pos x="wd2" y="hd2"/>
              </a:cxn>
              <a:cxn ang="10800000">
                <a:pos x="wd2" y="hd2"/>
              </a:cxn>
              <a:cxn ang="16200000">
                <a:pos x="wd2" y="hd2"/>
              </a:cxn>
            </a:cxnLst>
            <a:rect l="0" t="0" r="r" b="b"/>
            <a:pathLst>
              <a:path w="21600" h="21600" extrusionOk="0">
                <a:moveTo>
                  <a:pt x="17182" y="12420"/>
                </a:moveTo>
                <a:cubicBezTo>
                  <a:pt x="16368" y="12420"/>
                  <a:pt x="15709" y="11694"/>
                  <a:pt x="15709" y="10800"/>
                </a:cubicBezTo>
                <a:cubicBezTo>
                  <a:pt x="15709" y="9906"/>
                  <a:pt x="16368" y="9180"/>
                  <a:pt x="17182" y="9180"/>
                </a:cubicBezTo>
                <a:cubicBezTo>
                  <a:pt x="17995" y="9180"/>
                  <a:pt x="18655" y="9906"/>
                  <a:pt x="18655" y="10800"/>
                </a:cubicBezTo>
                <a:cubicBezTo>
                  <a:pt x="18655" y="11694"/>
                  <a:pt x="17995" y="12420"/>
                  <a:pt x="17182" y="12420"/>
                </a:cubicBezTo>
                <a:moveTo>
                  <a:pt x="21109" y="10260"/>
                </a:moveTo>
                <a:lnTo>
                  <a:pt x="19587" y="10260"/>
                </a:lnTo>
                <a:cubicBezTo>
                  <a:pt x="19360" y="9028"/>
                  <a:pt x="18369" y="8100"/>
                  <a:pt x="17182" y="8100"/>
                </a:cubicBezTo>
                <a:cubicBezTo>
                  <a:pt x="15994" y="8100"/>
                  <a:pt x="15004" y="9028"/>
                  <a:pt x="14777" y="10260"/>
                </a:cubicBezTo>
                <a:lnTo>
                  <a:pt x="491" y="10260"/>
                </a:lnTo>
                <a:cubicBezTo>
                  <a:pt x="220" y="10260"/>
                  <a:pt x="0" y="10502"/>
                  <a:pt x="0" y="10800"/>
                </a:cubicBezTo>
                <a:cubicBezTo>
                  <a:pt x="0" y="11098"/>
                  <a:pt x="220" y="11340"/>
                  <a:pt x="491" y="11340"/>
                </a:cubicBezTo>
                <a:lnTo>
                  <a:pt x="14777" y="11340"/>
                </a:lnTo>
                <a:cubicBezTo>
                  <a:pt x="15004" y="12572"/>
                  <a:pt x="15994" y="13500"/>
                  <a:pt x="17182" y="13500"/>
                </a:cubicBezTo>
                <a:cubicBezTo>
                  <a:pt x="18369" y="13500"/>
                  <a:pt x="19360" y="12572"/>
                  <a:pt x="19587" y="11340"/>
                </a:cubicBezTo>
                <a:lnTo>
                  <a:pt x="21109" y="11340"/>
                </a:lnTo>
                <a:cubicBezTo>
                  <a:pt x="21380" y="11340"/>
                  <a:pt x="21600" y="11098"/>
                  <a:pt x="21600" y="10800"/>
                </a:cubicBezTo>
                <a:cubicBezTo>
                  <a:pt x="21600" y="10502"/>
                  <a:pt x="21380" y="10260"/>
                  <a:pt x="21109" y="10260"/>
                </a:cubicBezTo>
                <a:moveTo>
                  <a:pt x="5400" y="1080"/>
                </a:moveTo>
                <a:cubicBezTo>
                  <a:pt x="6214" y="1080"/>
                  <a:pt x="6873" y="1806"/>
                  <a:pt x="6873" y="2700"/>
                </a:cubicBezTo>
                <a:cubicBezTo>
                  <a:pt x="6873" y="3595"/>
                  <a:pt x="6214" y="4320"/>
                  <a:pt x="5400" y="4320"/>
                </a:cubicBezTo>
                <a:cubicBezTo>
                  <a:pt x="4586" y="4320"/>
                  <a:pt x="3927" y="3595"/>
                  <a:pt x="3927" y="2700"/>
                </a:cubicBezTo>
                <a:cubicBezTo>
                  <a:pt x="3927" y="1806"/>
                  <a:pt x="4586" y="1080"/>
                  <a:pt x="5400" y="1080"/>
                </a:cubicBezTo>
                <a:moveTo>
                  <a:pt x="491" y="3240"/>
                </a:moveTo>
                <a:lnTo>
                  <a:pt x="2995" y="3240"/>
                </a:lnTo>
                <a:cubicBezTo>
                  <a:pt x="3222" y="4472"/>
                  <a:pt x="4213" y="5400"/>
                  <a:pt x="5400" y="5400"/>
                </a:cubicBezTo>
                <a:cubicBezTo>
                  <a:pt x="6587" y="5400"/>
                  <a:pt x="7578" y="4472"/>
                  <a:pt x="7805" y="3240"/>
                </a:cubicBezTo>
                <a:lnTo>
                  <a:pt x="21109" y="3240"/>
                </a:lnTo>
                <a:cubicBezTo>
                  <a:pt x="21380" y="3240"/>
                  <a:pt x="21600" y="2999"/>
                  <a:pt x="21600" y="2700"/>
                </a:cubicBezTo>
                <a:cubicBezTo>
                  <a:pt x="21600" y="2402"/>
                  <a:pt x="21380" y="2160"/>
                  <a:pt x="21109" y="2160"/>
                </a:cubicBezTo>
                <a:lnTo>
                  <a:pt x="7805" y="2160"/>
                </a:lnTo>
                <a:cubicBezTo>
                  <a:pt x="7578" y="928"/>
                  <a:pt x="6587" y="0"/>
                  <a:pt x="5400" y="0"/>
                </a:cubicBezTo>
                <a:cubicBezTo>
                  <a:pt x="4213" y="0"/>
                  <a:pt x="3222" y="928"/>
                  <a:pt x="2995" y="2160"/>
                </a:cubicBezTo>
                <a:lnTo>
                  <a:pt x="491" y="2160"/>
                </a:lnTo>
                <a:cubicBezTo>
                  <a:pt x="220" y="2160"/>
                  <a:pt x="0" y="2402"/>
                  <a:pt x="0" y="2700"/>
                </a:cubicBezTo>
                <a:cubicBezTo>
                  <a:pt x="0" y="2999"/>
                  <a:pt x="220" y="3240"/>
                  <a:pt x="491" y="3240"/>
                </a:cubicBezTo>
                <a:moveTo>
                  <a:pt x="9327" y="20519"/>
                </a:moveTo>
                <a:cubicBezTo>
                  <a:pt x="8514" y="20519"/>
                  <a:pt x="7855" y="19794"/>
                  <a:pt x="7855" y="18899"/>
                </a:cubicBezTo>
                <a:cubicBezTo>
                  <a:pt x="7855" y="18005"/>
                  <a:pt x="8514" y="17279"/>
                  <a:pt x="9327" y="17279"/>
                </a:cubicBezTo>
                <a:cubicBezTo>
                  <a:pt x="10141" y="17279"/>
                  <a:pt x="10800" y="18005"/>
                  <a:pt x="10800" y="18899"/>
                </a:cubicBezTo>
                <a:cubicBezTo>
                  <a:pt x="10800" y="19794"/>
                  <a:pt x="10141" y="20519"/>
                  <a:pt x="9327" y="20519"/>
                </a:cubicBezTo>
                <a:moveTo>
                  <a:pt x="21109" y="18359"/>
                </a:moveTo>
                <a:lnTo>
                  <a:pt x="11732" y="18359"/>
                </a:lnTo>
                <a:cubicBezTo>
                  <a:pt x="11505" y="17127"/>
                  <a:pt x="10515" y="16199"/>
                  <a:pt x="9327" y="16199"/>
                </a:cubicBezTo>
                <a:cubicBezTo>
                  <a:pt x="8140" y="16199"/>
                  <a:pt x="7150" y="17127"/>
                  <a:pt x="6922" y="18359"/>
                </a:cubicBezTo>
                <a:lnTo>
                  <a:pt x="491" y="18359"/>
                </a:lnTo>
                <a:cubicBezTo>
                  <a:pt x="220" y="18359"/>
                  <a:pt x="0" y="18601"/>
                  <a:pt x="0" y="18899"/>
                </a:cubicBezTo>
                <a:cubicBezTo>
                  <a:pt x="0" y="19198"/>
                  <a:pt x="220" y="19439"/>
                  <a:pt x="491" y="19439"/>
                </a:cubicBezTo>
                <a:lnTo>
                  <a:pt x="6922" y="19439"/>
                </a:lnTo>
                <a:cubicBezTo>
                  <a:pt x="7150" y="20672"/>
                  <a:pt x="8140" y="21600"/>
                  <a:pt x="9327" y="21600"/>
                </a:cubicBezTo>
                <a:cubicBezTo>
                  <a:pt x="10515" y="21600"/>
                  <a:pt x="11505" y="20672"/>
                  <a:pt x="11732" y="19439"/>
                </a:cubicBezTo>
                <a:lnTo>
                  <a:pt x="21109" y="19439"/>
                </a:lnTo>
                <a:cubicBezTo>
                  <a:pt x="21380" y="19439"/>
                  <a:pt x="21600" y="19198"/>
                  <a:pt x="21600" y="18899"/>
                </a:cubicBezTo>
                <a:cubicBezTo>
                  <a:pt x="21600" y="18601"/>
                  <a:pt x="21380" y="18359"/>
                  <a:pt x="21109" y="18359"/>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3" name="Shape">
            <a:extLst>
              <a:ext uri="{FF2B5EF4-FFF2-40B4-BE49-F238E27FC236}">
                <a16:creationId xmlns:a16="http://schemas.microsoft.com/office/drawing/2014/main" id="{66EBB1F3-90E0-2203-31C3-58E84C6C61AF}"/>
              </a:ext>
            </a:extLst>
          </p:cNvPr>
          <p:cNvSpPr/>
          <p:nvPr userDrawn="1"/>
        </p:nvSpPr>
        <p:spPr>
          <a:xfrm>
            <a:off x="8480170" y="2120026"/>
            <a:ext cx="292210" cy="265656"/>
          </a:xfrm>
          <a:custGeom>
            <a:avLst/>
            <a:gdLst/>
            <a:ahLst/>
            <a:cxnLst>
              <a:cxn ang="0">
                <a:pos x="wd2" y="hd2"/>
              </a:cxn>
              <a:cxn ang="5400000">
                <a:pos x="wd2" y="hd2"/>
              </a:cxn>
              <a:cxn ang="10800000">
                <a:pos x="wd2" y="hd2"/>
              </a:cxn>
              <a:cxn ang="16200000">
                <a:pos x="wd2" y="hd2"/>
              </a:cxn>
            </a:cxnLst>
            <a:rect l="0" t="0" r="r" b="b"/>
            <a:pathLst>
              <a:path w="21600" h="21600" extrusionOk="0">
                <a:moveTo>
                  <a:pt x="6382" y="15119"/>
                </a:moveTo>
                <a:cubicBezTo>
                  <a:pt x="7195" y="15119"/>
                  <a:pt x="7855" y="14394"/>
                  <a:pt x="7855" y="13500"/>
                </a:cubicBezTo>
                <a:cubicBezTo>
                  <a:pt x="7855" y="12605"/>
                  <a:pt x="7195" y="11880"/>
                  <a:pt x="6382" y="11880"/>
                </a:cubicBezTo>
                <a:cubicBezTo>
                  <a:pt x="5568" y="11880"/>
                  <a:pt x="4909" y="12605"/>
                  <a:pt x="4909" y="13500"/>
                </a:cubicBezTo>
                <a:cubicBezTo>
                  <a:pt x="4909" y="14394"/>
                  <a:pt x="5568" y="15119"/>
                  <a:pt x="6382" y="15119"/>
                </a:cubicBezTo>
                <a:moveTo>
                  <a:pt x="2455" y="3240"/>
                </a:moveTo>
                <a:cubicBezTo>
                  <a:pt x="2725" y="3240"/>
                  <a:pt x="2945" y="2999"/>
                  <a:pt x="2945" y="2700"/>
                </a:cubicBezTo>
                <a:cubicBezTo>
                  <a:pt x="2945" y="2402"/>
                  <a:pt x="2725" y="2160"/>
                  <a:pt x="2455" y="2160"/>
                </a:cubicBezTo>
                <a:cubicBezTo>
                  <a:pt x="2184" y="2160"/>
                  <a:pt x="1964" y="2402"/>
                  <a:pt x="1964" y="2700"/>
                </a:cubicBezTo>
                <a:cubicBezTo>
                  <a:pt x="1964" y="2999"/>
                  <a:pt x="2184" y="3240"/>
                  <a:pt x="2455" y="3240"/>
                </a:cubicBezTo>
                <a:moveTo>
                  <a:pt x="3927" y="8100"/>
                </a:moveTo>
                <a:cubicBezTo>
                  <a:pt x="3927" y="6609"/>
                  <a:pt x="5026" y="5400"/>
                  <a:pt x="6382" y="5400"/>
                </a:cubicBezTo>
                <a:cubicBezTo>
                  <a:pt x="7738" y="5400"/>
                  <a:pt x="8836" y="6609"/>
                  <a:pt x="8836" y="8100"/>
                </a:cubicBezTo>
                <a:lnTo>
                  <a:pt x="8836" y="13500"/>
                </a:lnTo>
                <a:cubicBezTo>
                  <a:pt x="8836" y="14991"/>
                  <a:pt x="7738" y="16199"/>
                  <a:pt x="6382" y="16199"/>
                </a:cubicBezTo>
                <a:cubicBezTo>
                  <a:pt x="5026" y="16199"/>
                  <a:pt x="3927" y="14991"/>
                  <a:pt x="3927" y="13500"/>
                </a:cubicBezTo>
                <a:cubicBezTo>
                  <a:pt x="3927" y="13500"/>
                  <a:pt x="3927" y="8100"/>
                  <a:pt x="3927" y="8100"/>
                </a:cubicBezTo>
                <a:close/>
                <a:moveTo>
                  <a:pt x="2945" y="13500"/>
                </a:moveTo>
                <a:cubicBezTo>
                  <a:pt x="2945" y="15587"/>
                  <a:pt x="4484" y="17279"/>
                  <a:pt x="6382" y="17279"/>
                </a:cubicBezTo>
                <a:cubicBezTo>
                  <a:pt x="8280" y="17279"/>
                  <a:pt x="9818" y="15587"/>
                  <a:pt x="9818" y="13500"/>
                </a:cubicBezTo>
                <a:lnTo>
                  <a:pt x="9818" y="8100"/>
                </a:lnTo>
                <a:cubicBezTo>
                  <a:pt x="9818" y="6012"/>
                  <a:pt x="8280" y="4320"/>
                  <a:pt x="6382" y="4320"/>
                </a:cubicBezTo>
                <a:cubicBezTo>
                  <a:pt x="4484" y="4320"/>
                  <a:pt x="2945" y="6012"/>
                  <a:pt x="2945" y="8100"/>
                </a:cubicBezTo>
                <a:cubicBezTo>
                  <a:pt x="2945" y="8100"/>
                  <a:pt x="2945" y="13500"/>
                  <a:pt x="2945" y="13500"/>
                </a:cubicBezTo>
                <a:close/>
                <a:moveTo>
                  <a:pt x="2455" y="19439"/>
                </a:moveTo>
                <a:cubicBezTo>
                  <a:pt x="2725" y="19439"/>
                  <a:pt x="2945" y="19198"/>
                  <a:pt x="2945" y="18899"/>
                </a:cubicBezTo>
                <a:cubicBezTo>
                  <a:pt x="2945" y="18601"/>
                  <a:pt x="2725" y="18359"/>
                  <a:pt x="2455" y="18359"/>
                </a:cubicBezTo>
                <a:cubicBezTo>
                  <a:pt x="2184" y="18359"/>
                  <a:pt x="1964" y="18601"/>
                  <a:pt x="1964" y="18899"/>
                </a:cubicBezTo>
                <a:cubicBezTo>
                  <a:pt x="1964" y="19198"/>
                  <a:pt x="2184" y="19439"/>
                  <a:pt x="2455" y="19439"/>
                </a:cubicBezTo>
                <a:moveTo>
                  <a:pt x="20618" y="20519"/>
                </a:moveTo>
                <a:lnTo>
                  <a:pt x="982" y="20519"/>
                </a:lnTo>
                <a:lnTo>
                  <a:pt x="982" y="1080"/>
                </a:lnTo>
                <a:lnTo>
                  <a:pt x="20618" y="1080"/>
                </a:lnTo>
                <a:cubicBezTo>
                  <a:pt x="20618" y="1080"/>
                  <a:pt x="20618" y="20519"/>
                  <a:pt x="20618" y="20519"/>
                </a:cubicBezTo>
                <a:close/>
                <a:moveTo>
                  <a:pt x="20618" y="0"/>
                </a:moveTo>
                <a:lnTo>
                  <a:pt x="982" y="0"/>
                </a:lnTo>
                <a:cubicBezTo>
                  <a:pt x="440" y="0"/>
                  <a:pt x="0" y="484"/>
                  <a:pt x="0" y="1080"/>
                </a:cubicBezTo>
                <a:lnTo>
                  <a:pt x="0" y="20519"/>
                </a:lnTo>
                <a:cubicBezTo>
                  <a:pt x="0" y="21115"/>
                  <a:pt x="440" y="21600"/>
                  <a:pt x="982" y="21600"/>
                </a:cubicBezTo>
                <a:lnTo>
                  <a:pt x="20618" y="21600"/>
                </a:lnTo>
                <a:cubicBezTo>
                  <a:pt x="21160" y="21600"/>
                  <a:pt x="21600" y="21115"/>
                  <a:pt x="21600" y="20519"/>
                </a:cubicBezTo>
                <a:lnTo>
                  <a:pt x="21600" y="1080"/>
                </a:lnTo>
                <a:cubicBezTo>
                  <a:pt x="21600" y="484"/>
                  <a:pt x="21160" y="0"/>
                  <a:pt x="20618" y="0"/>
                </a:cubicBezTo>
                <a:moveTo>
                  <a:pt x="19145" y="3240"/>
                </a:moveTo>
                <a:cubicBezTo>
                  <a:pt x="19416" y="3240"/>
                  <a:pt x="19636" y="2999"/>
                  <a:pt x="19636" y="2700"/>
                </a:cubicBezTo>
                <a:cubicBezTo>
                  <a:pt x="19636" y="2402"/>
                  <a:pt x="19416" y="2160"/>
                  <a:pt x="19145" y="2160"/>
                </a:cubicBezTo>
                <a:cubicBezTo>
                  <a:pt x="18875" y="2160"/>
                  <a:pt x="18655" y="2402"/>
                  <a:pt x="18655" y="2700"/>
                </a:cubicBezTo>
                <a:cubicBezTo>
                  <a:pt x="18655" y="2999"/>
                  <a:pt x="18875" y="3240"/>
                  <a:pt x="19145" y="3240"/>
                </a:cubicBezTo>
                <a:moveTo>
                  <a:pt x="12764" y="8100"/>
                </a:moveTo>
                <a:cubicBezTo>
                  <a:pt x="12764" y="6609"/>
                  <a:pt x="13863" y="5400"/>
                  <a:pt x="15218" y="5400"/>
                </a:cubicBezTo>
                <a:cubicBezTo>
                  <a:pt x="16574" y="5400"/>
                  <a:pt x="17673" y="6609"/>
                  <a:pt x="17673" y="8100"/>
                </a:cubicBezTo>
                <a:lnTo>
                  <a:pt x="17673" y="13500"/>
                </a:lnTo>
                <a:cubicBezTo>
                  <a:pt x="17673" y="14991"/>
                  <a:pt x="16574" y="16199"/>
                  <a:pt x="15218" y="16199"/>
                </a:cubicBezTo>
                <a:cubicBezTo>
                  <a:pt x="13863" y="16199"/>
                  <a:pt x="12764" y="14991"/>
                  <a:pt x="12764" y="13500"/>
                </a:cubicBezTo>
                <a:cubicBezTo>
                  <a:pt x="12764" y="13500"/>
                  <a:pt x="12764" y="8100"/>
                  <a:pt x="12764" y="8100"/>
                </a:cubicBezTo>
                <a:close/>
                <a:moveTo>
                  <a:pt x="15218" y="17279"/>
                </a:moveTo>
                <a:cubicBezTo>
                  <a:pt x="17116" y="17279"/>
                  <a:pt x="18655" y="15587"/>
                  <a:pt x="18655" y="13500"/>
                </a:cubicBezTo>
                <a:lnTo>
                  <a:pt x="18655" y="8100"/>
                </a:lnTo>
                <a:cubicBezTo>
                  <a:pt x="18655" y="6012"/>
                  <a:pt x="17116" y="4320"/>
                  <a:pt x="15218" y="4320"/>
                </a:cubicBezTo>
                <a:cubicBezTo>
                  <a:pt x="13320" y="4320"/>
                  <a:pt x="11782" y="6012"/>
                  <a:pt x="11782" y="8100"/>
                </a:cubicBezTo>
                <a:lnTo>
                  <a:pt x="11782" y="13500"/>
                </a:lnTo>
                <a:cubicBezTo>
                  <a:pt x="11782" y="15587"/>
                  <a:pt x="13320" y="17279"/>
                  <a:pt x="15218" y="17279"/>
                </a:cubicBezTo>
                <a:moveTo>
                  <a:pt x="15218" y="9720"/>
                </a:moveTo>
                <a:cubicBezTo>
                  <a:pt x="16032" y="9720"/>
                  <a:pt x="16691" y="8995"/>
                  <a:pt x="16691" y="8100"/>
                </a:cubicBezTo>
                <a:cubicBezTo>
                  <a:pt x="16691" y="7206"/>
                  <a:pt x="16032" y="6480"/>
                  <a:pt x="15218" y="6480"/>
                </a:cubicBezTo>
                <a:cubicBezTo>
                  <a:pt x="14405" y="6480"/>
                  <a:pt x="13745" y="7206"/>
                  <a:pt x="13745" y="8100"/>
                </a:cubicBezTo>
                <a:cubicBezTo>
                  <a:pt x="13745" y="8995"/>
                  <a:pt x="14405" y="9720"/>
                  <a:pt x="15218" y="9720"/>
                </a:cubicBezTo>
                <a:moveTo>
                  <a:pt x="19145" y="18359"/>
                </a:moveTo>
                <a:cubicBezTo>
                  <a:pt x="18875" y="18359"/>
                  <a:pt x="18655" y="18601"/>
                  <a:pt x="18655" y="18899"/>
                </a:cubicBezTo>
                <a:cubicBezTo>
                  <a:pt x="18655" y="19198"/>
                  <a:pt x="18875" y="19439"/>
                  <a:pt x="19145" y="19439"/>
                </a:cubicBezTo>
                <a:cubicBezTo>
                  <a:pt x="19416" y="19439"/>
                  <a:pt x="19636" y="19198"/>
                  <a:pt x="19636" y="18899"/>
                </a:cubicBezTo>
                <a:cubicBezTo>
                  <a:pt x="19636" y="18601"/>
                  <a:pt x="19416" y="18359"/>
                  <a:pt x="19145" y="18359"/>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4" name="Shape">
            <a:extLst>
              <a:ext uri="{FF2B5EF4-FFF2-40B4-BE49-F238E27FC236}">
                <a16:creationId xmlns:a16="http://schemas.microsoft.com/office/drawing/2014/main" id="{6958F0F0-09F7-0F13-5A4D-D3411A264C55}"/>
              </a:ext>
            </a:extLst>
          </p:cNvPr>
          <p:cNvSpPr/>
          <p:nvPr userDrawn="1"/>
        </p:nvSpPr>
        <p:spPr>
          <a:xfrm>
            <a:off x="9038026" y="2106744"/>
            <a:ext cx="292210" cy="292211"/>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9"/>
                  <a:pt x="19636" y="20619"/>
                </a:cubicBezTo>
                <a:lnTo>
                  <a:pt x="1964" y="20619"/>
                </a:lnTo>
                <a:cubicBezTo>
                  <a:pt x="1422" y="20619"/>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855" y="6382"/>
                </a:moveTo>
                <a:cubicBezTo>
                  <a:pt x="7313" y="6382"/>
                  <a:pt x="6873" y="5943"/>
                  <a:pt x="6873" y="5400"/>
                </a:cubicBezTo>
                <a:cubicBezTo>
                  <a:pt x="6873" y="4858"/>
                  <a:pt x="7313" y="4418"/>
                  <a:pt x="7855" y="4418"/>
                </a:cubicBezTo>
                <a:cubicBezTo>
                  <a:pt x="8396" y="4418"/>
                  <a:pt x="8836" y="4858"/>
                  <a:pt x="8836" y="5400"/>
                </a:cubicBezTo>
                <a:cubicBezTo>
                  <a:pt x="8836" y="5943"/>
                  <a:pt x="8396" y="6382"/>
                  <a:pt x="7855" y="6382"/>
                </a:cubicBezTo>
                <a:moveTo>
                  <a:pt x="18164" y="4909"/>
                </a:moveTo>
                <a:lnTo>
                  <a:pt x="9749" y="4909"/>
                </a:lnTo>
                <a:cubicBezTo>
                  <a:pt x="9530" y="4064"/>
                  <a:pt x="8768" y="3436"/>
                  <a:pt x="7855" y="3436"/>
                </a:cubicBezTo>
                <a:cubicBezTo>
                  <a:pt x="6941" y="3436"/>
                  <a:pt x="6180" y="4064"/>
                  <a:pt x="5960" y="4909"/>
                </a:cubicBezTo>
                <a:lnTo>
                  <a:pt x="3436" y="4909"/>
                </a:lnTo>
                <a:cubicBezTo>
                  <a:pt x="3165" y="4909"/>
                  <a:pt x="2945" y="5129"/>
                  <a:pt x="2945" y="5400"/>
                </a:cubicBezTo>
                <a:cubicBezTo>
                  <a:pt x="2945" y="5672"/>
                  <a:pt x="3165" y="5891"/>
                  <a:pt x="3436" y="5891"/>
                </a:cubicBezTo>
                <a:lnTo>
                  <a:pt x="5960" y="5891"/>
                </a:lnTo>
                <a:cubicBezTo>
                  <a:pt x="6180" y="6737"/>
                  <a:pt x="6941" y="7364"/>
                  <a:pt x="7855" y="7364"/>
                </a:cubicBezTo>
                <a:cubicBezTo>
                  <a:pt x="8768" y="7364"/>
                  <a:pt x="9530" y="6737"/>
                  <a:pt x="9749" y="5891"/>
                </a:cubicBezTo>
                <a:lnTo>
                  <a:pt x="18164" y="5891"/>
                </a:lnTo>
                <a:cubicBezTo>
                  <a:pt x="18435" y="5891"/>
                  <a:pt x="18655" y="5672"/>
                  <a:pt x="18655" y="5400"/>
                </a:cubicBezTo>
                <a:cubicBezTo>
                  <a:pt x="18655" y="5129"/>
                  <a:pt x="18435" y="4909"/>
                  <a:pt x="18164" y="4909"/>
                </a:cubicBezTo>
                <a:moveTo>
                  <a:pt x="14727" y="11782"/>
                </a:moveTo>
                <a:cubicBezTo>
                  <a:pt x="14186" y="11782"/>
                  <a:pt x="13745" y="11342"/>
                  <a:pt x="13745" y="10800"/>
                </a:cubicBezTo>
                <a:cubicBezTo>
                  <a:pt x="13745" y="10258"/>
                  <a:pt x="14186" y="9818"/>
                  <a:pt x="14727" y="9818"/>
                </a:cubicBezTo>
                <a:cubicBezTo>
                  <a:pt x="15269" y="9818"/>
                  <a:pt x="15709" y="10258"/>
                  <a:pt x="15709" y="10800"/>
                </a:cubicBezTo>
                <a:cubicBezTo>
                  <a:pt x="15709" y="11342"/>
                  <a:pt x="15269" y="11782"/>
                  <a:pt x="14727" y="11782"/>
                </a:cubicBezTo>
                <a:moveTo>
                  <a:pt x="18164" y="10310"/>
                </a:moveTo>
                <a:lnTo>
                  <a:pt x="16621" y="10310"/>
                </a:lnTo>
                <a:cubicBezTo>
                  <a:pt x="16402" y="9464"/>
                  <a:pt x="15641" y="8836"/>
                  <a:pt x="14727" y="8836"/>
                </a:cubicBezTo>
                <a:cubicBezTo>
                  <a:pt x="13814" y="8836"/>
                  <a:pt x="13052" y="9464"/>
                  <a:pt x="12833" y="10310"/>
                </a:cubicBezTo>
                <a:lnTo>
                  <a:pt x="3436" y="10310"/>
                </a:lnTo>
                <a:cubicBezTo>
                  <a:pt x="3165" y="10310"/>
                  <a:pt x="2945" y="10529"/>
                  <a:pt x="2945" y="10800"/>
                </a:cubicBezTo>
                <a:cubicBezTo>
                  <a:pt x="2945" y="11072"/>
                  <a:pt x="3165" y="11291"/>
                  <a:pt x="3436" y="11291"/>
                </a:cubicBezTo>
                <a:lnTo>
                  <a:pt x="12833" y="11291"/>
                </a:lnTo>
                <a:cubicBezTo>
                  <a:pt x="13052" y="12137"/>
                  <a:pt x="13814" y="12764"/>
                  <a:pt x="14727" y="12764"/>
                </a:cubicBezTo>
                <a:cubicBezTo>
                  <a:pt x="15641" y="12764"/>
                  <a:pt x="16402" y="12137"/>
                  <a:pt x="16621" y="11291"/>
                </a:cubicBezTo>
                <a:lnTo>
                  <a:pt x="18164" y="11291"/>
                </a:lnTo>
                <a:cubicBezTo>
                  <a:pt x="18435" y="11291"/>
                  <a:pt x="18655" y="11072"/>
                  <a:pt x="18655" y="10800"/>
                </a:cubicBezTo>
                <a:cubicBezTo>
                  <a:pt x="18655" y="10529"/>
                  <a:pt x="18435" y="10310"/>
                  <a:pt x="18164" y="10310"/>
                </a:cubicBezTo>
                <a:moveTo>
                  <a:pt x="9818" y="17182"/>
                </a:moveTo>
                <a:cubicBezTo>
                  <a:pt x="9276" y="17182"/>
                  <a:pt x="8836" y="16743"/>
                  <a:pt x="8836" y="16200"/>
                </a:cubicBezTo>
                <a:cubicBezTo>
                  <a:pt x="8836" y="15658"/>
                  <a:pt x="9276" y="15218"/>
                  <a:pt x="9818" y="15218"/>
                </a:cubicBezTo>
                <a:cubicBezTo>
                  <a:pt x="10360" y="15218"/>
                  <a:pt x="10800" y="15658"/>
                  <a:pt x="10800" y="16200"/>
                </a:cubicBezTo>
                <a:cubicBezTo>
                  <a:pt x="10800" y="16743"/>
                  <a:pt x="10360" y="17182"/>
                  <a:pt x="9818" y="17182"/>
                </a:cubicBezTo>
                <a:moveTo>
                  <a:pt x="18164" y="15709"/>
                </a:moveTo>
                <a:lnTo>
                  <a:pt x="11712" y="15709"/>
                </a:lnTo>
                <a:cubicBezTo>
                  <a:pt x="11493" y="14863"/>
                  <a:pt x="10732" y="14237"/>
                  <a:pt x="9818" y="14237"/>
                </a:cubicBezTo>
                <a:cubicBezTo>
                  <a:pt x="8904" y="14237"/>
                  <a:pt x="8143" y="14863"/>
                  <a:pt x="7924" y="15709"/>
                </a:cubicBezTo>
                <a:lnTo>
                  <a:pt x="3436" y="15709"/>
                </a:lnTo>
                <a:cubicBezTo>
                  <a:pt x="3165" y="15709"/>
                  <a:pt x="2945" y="15929"/>
                  <a:pt x="2945" y="16200"/>
                </a:cubicBezTo>
                <a:cubicBezTo>
                  <a:pt x="2945" y="16472"/>
                  <a:pt x="3165" y="16691"/>
                  <a:pt x="3436" y="16691"/>
                </a:cubicBezTo>
                <a:lnTo>
                  <a:pt x="7924" y="16691"/>
                </a:lnTo>
                <a:cubicBezTo>
                  <a:pt x="8143" y="17537"/>
                  <a:pt x="8904" y="18164"/>
                  <a:pt x="9818" y="18164"/>
                </a:cubicBezTo>
                <a:cubicBezTo>
                  <a:pt x="10732" y="18164"/>
                  <a:pt x="11493" y="17537"/>
                  <a:pt x="11712" y="16691"/>
                </a:cubicBezTo>
                <a:lnTo>
                  <a:pt x="18164" y="16691"/>
                </a:lnTo>
                <a:cubicBezTo>
                  <a:pt x="18435" y="16691"/>
                  <a:pt x="18655" y="16472"/>
                  <a:pt x="18655" y="16200"/>
                </a:cubicBezTo>
                <a:cubicBezTo>
                  <a:pt x="18655" y="15929"/>
                  <a:pt x="18435" y="15709"/>
                  <a:pt x="18164" y="15709"/>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5" name="Shape">
            <a:extLst>
              <a:ext uri="{FF2B5EF4-FFF2-40B4-BE49-F238E27FC236}">
                <a16:creationId xmlns:a16="http://schemas.microsoft.com/office/drawing/2014/main" id="{F3D6724C-7A2A-6E39-98B3-D573D388A973}"/>
              </a:ext>
            </a:extLst>
          </p:cNvPr>
          <p:cNvSpPr/>
          <p:nvPr userDrawn="1"/>
        </p:nvSpPr>
        <p:spPr>
          <a:xfrm>
            <a:off x="9595882" y="2106744"/>
            <a:ext cx="292210" cy="292211"/>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6" name="Shape">
            <a:extLst>
              <a:ext uri="{FF2B5EF4-FFF2-40B4-BE49-F238E27FC236}">
                <a16:creationId xmlns:a16="http://schemas.microsoft.com/office/drawing/2014/main" id="{F4068FE5-5BB6-4384-6F9F-609CFCB1D8FE}"/>
              </a:ext>
            </a:extLst>
          </p:cNvPr>
          <p:cNvSpPr/>
          <p:nvPr userDrawn="1"/>
        </p:nvSpPr>
        <p:spPr>
          <a:xfrm>
            <a:off x="10153738" y="2106744"/>
            <a:ext cx="292210" cy="292211"/>
          </a:xfrm>
          <a:custGeom>
            <a:avLst/>
            <a:gdLst/>
            <a:ahLst/>
            <a:cxnLst>
              <a:cxn ang="0">
                <a:pos x="wd2" y="hd2"/>
              </a:cxn>
              <a:cxn ang="5400000">
                <a:pos x="wd2" y="hd2"/>
              </a:cxn>
              <a:cxn ang="10800000">
                <a:pos x="wd2" y="hd2"/>
              </a:cxn>
              <a:cxn ang="16200000">
                <a:pos x="wd2" y="hd2"/>
              </a:cxn>
            </a:cxnLst>
            <a:rect l="0" t="0" r="r" b="b"/>
            <a:pathLst>
              <a:path w="21600" h="21600" extrusionOk="0">
                <a:moveTo>
                  <a:pt x="20618" y="12012"/>
                </a:moveTo>
                <a:cubicBezTo>
                  <a:pt x="20614" y="12014"/>
                  <a:pt x="20611" y="12016"/>
                  <a:pt x="20607" y="12016"/>
                </a:cubicBezTo>
                <a:lnTo>
                  <a:pt x="19602" y="12268"/>
                </a:lnTo>
                <a:cubicBezTo>
                  <a:pt x="19256" y="12354"/>
                  <a:pt x="18984" y="12622"/>
                  <a:pt x="18892" y="12966"/>
                </a:cubicBezTo>
                <a:cubicBezTo>
                  <a:pt x="18703" y="13672"/>
                  <a:pt x="18421" y="14352"/>
                  <a:pt x="18053" y="14986"/>
                </a:cubicBezTo>
                <a:cubicBezTo>
                  <a:pt x="17873" y="15295"/>
                  <a:pt x="17876" y="15677"/>
                  <a:pt x="18060" y="15984"/>
                </a:cubicBezTo>
                <a:lnTo>
                  <a:pt x="18601" y="16885"/>
                </a:lnTo>
                <a:lnTo>
                  <a:pt x="16886" y="18600"/>
                </a:lnTo>
                <a:cubicBezTo>
                  <a:pt x="16882" y="18598"/>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8"/>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2"/>
                </a:cubicBezTo>
                <a:lnTo>
                  <a:pt x="982" y="9587"/>
                </a:lnTo>
                <a:lnTo>
                  <a:pt x="1998" y="9333"/>
                </a:lnTo>
                <a:cubicBezTo>
                  <a:pt x="2343" y="9246"/>
                  <a:pt x="2616" y="8979"/>
                  <a:pt x="2708" y="8634"/>
                </a:cubicBezTo>
                <a:cubicBezTo>
                  <a:pt x="2897" y="7929"/>
                  <a:pt x="3179" y="7249"/>
                  <a:pt x="3548" y="6615"/>
                </a:cubicBezTo>
                <a:cubicBezTo>
                  <a:pt x="3727" y="6305"/>
                  <a:pt x="3724" y="5923"/>
                  <a:pt x="3540" y="5617"/>
                </a:cubicBezTo>
                <a:lnTo>
                  <a:pt x="3005" y="4725"/>
                </a:lnTo>
                <a:cubicBezTo>
                  <a:pt x="3004" y="4722"/>
                  <a:pt x="3002" y="4719"/>
                  <a:pt x="3000" y="4715"/>
                </a:cubicBezTo>
                <a:lnTo>
                  <a:pt x="4715" y="3000"/>
                </a:lnTo>
                <a:lnTo>
                  <a:pt x="5621" y="3543"/>
                </a:lnTo>
                <a:cubicBezTo>
                  <a:pt x="5777" y="3637"/>
                  <a:pt x="5951" y="3683"/>
                  <a:pt x="6127" y="3683"/>
                </a:cubicBezTo>
                <a:cubicBezTo>
                  <a:pt x="6296" y="3683"/>
                  <a:pt x="6465" y="3639"/>
                  <a:pt x="6618" y="3552"/>
                </a:cubicBezTo>
                <a:cubicBezTo>
                  <a:pt x="7251" y="3185"/>
                  <a:pt x="7929" y="2904"/>
                  <a:pt x="8632" y="2717"/>
                </a:cubicBezTo>
                <a:cubicBezTo>
                  <a:pt x="8976" y="2624"/>
                  <a:pt x="9244" y="2352"/>
                  <a:pt x="9331" y="2006"/>
                </a:cubicBezTo>
                <a:lnTo>
                  <a:pt x="9587" y="982"/>
                </a:lnTo>
                <a:lnTo>
                  <a:pt x="12012" y="982"/>
                </a:lnTo>
                <a:cubicBezTo>
                  <a:pt x="12014" y="986"/>
                  <a:pt x="12015" y="989"/>
                  <a:pt x="12016" y="993"/>
                </a:cubicBezTo>
                <a:lnTo>
                  <a:pt x="12269" y="2006"/>
                </a:lnTo>
                <a:cubicBezTo>
                  <a:pt x="12356" y="2352"/>
                  <a:pt x="12624" y="2624"/>
                  <a:pt x="12968" y="2717"/>
                </a:cubicBezTo>
                <a:cubicBezTo>
                  <a:pt x="13671" y="2904"/>
                  <a:pt x="14348" y="3185"/>
                  <a:pt x="14982" y="3552"/>
                </a:cubicBezTo>
                <a:cubicBezTo>
                  <a:pt x="15134" y="3639"/>
                  <a:pt x="15304" y="3683"/>
                  <a:pt x="15473" y="3683"/>
                </a:cubicBezTo>
                <a:cubicBezTo>
                  <a:pt x="15648" y="3683"/>
                  <a:pt x="15822" y="3637"/>
                  <a:pt x="15978" y="3543"/>
                </a:cubicBezTo>
                <a:lnTo>
                  <a:pt x="16884" y="3000"/>
                </a:lnTo>
                <a:lnTo>
                  <a:pt x="18600" y="4715"/>
                </a:lnTo>
                <a:cubicBezTo>
                  <a:pt x="18598" y="4719"/>
                  <a:pt x="18597" y="4722"/>
                  <a:pt x="18595" y="4725"/>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2"/>
                  <a:pt x="20618" y="12012"/>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9"/>
                  <a:pt x="17136" y="1968"/>
                  <a:pt x="16975" y="1968"/>
                </a:cubicBezTo>
                <a:cubicBezTo>
                  <a:pt x="16778" y="1968"/>
                  <a:pt x="16572" y="2043"/>
                  <a:pt x="16400" y="2145"/>
                </a:cubicBezTo>
                <a:lnTo>
                  <a:pt x="15473" y="2701"/>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1"/>
                </a:cubicBezTo>
                <a:lnTo>
                  <a:pt x="5200" y="2145"/>
                </a:lnTo>
                <a:cubicBezTo>
                  <a:pt x="5028" y="2043"/>
                  <a:pt x="4822" y="1968"/>
                  <a:pt x="4625" y="1968"/>
                </a:cubicBezTo>
                <a:cubicBezTo>
                  <a:pt x="4464" y="1968"/>
                  <a:pt x="4308" y="2019"/>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2"/>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3"/>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3"/>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2"/>
                  <a:pt x="21233" y="8730"/>
                  <a:pt x="20880" y="8641"/>
                </a:cubicBezTo>
                <a:moveTo>
                  <a:pt x="15709" y="10800"/>
                </a:moveTo>
                <a:cubicBezTo>
                  <a:pt x="15709" y="13346"/>
                  <a:pt x="13771" y="15438"/>
                  <a:pt x="11291" y="15685"/>
                </a:cubicBezTo>
                <a:lnTo>
                  <a:pt x="11291" y="12694"/>
                </a:lnTo>
                <a:cubicBezTo>
                  <a:pt x="12137" y="12476"/>
                  <a:pt x="12764" y="11714"/>
                  <a:pt x="12764" y="10800"/>
                </a:cubicBezTo>
                <a:cubicBezTo>
                  <a:pt x="12764" y="10630"/>
                  <a:pt x="12735" y="10468"/>
                  <a:pt x="12694" y="10310"/>
                </a:cubicBezTo>
                <a:lnTo>
                  <a:pt x="15308" y="8857"/>
                </a:lnTo>
                <a:cubicBezTo>
                  <a:pt x="15565" y="9453"/>
                  <a:pt x="15709" y="10110"/>
                  <a:pt x="15709" y="10800"/>
                </a:cubicBezTo>
                <a:moveTo>
                  <a:pt x="9818" y="10800"/>
                </a:moveTo>
                <a:cubicBezTo>
                  <a:pt x="9818" y="10258"/>
                  <a:pt x="10258" y="9818"/>
                  <a:pt x="10800" y="9818"/>
                </a:cubicBezTo>
                <a:cubicBezTo>
                  <a:pt x="11342" y="9818"/>
                  <a:pt x="11782" y="10258"/>
                  <a:pt x="11782" y="10800"/>
                </a:cubicBezTo>
                <a:cubicBezTo>
                  <a:pt x="11782" y="11342"/>
                  <a:pt x="11342" y="11782"/>
                  <a:pt x="10800" y="11782"/>
                </a:cubicBezTo>
                <a:cubicBezTo>
                  <a:pt x="10258" y="11782"/>
                  <a:pt x="9818" y="11342"/>
                  <a:pt x="9818" y="10800"/>
                </a:cubicBezTo>
                <a:moveTo>
                  <a:pt x="10309" y="15685"/>
                </a:moveTo>
                <a:cubicBezTo>
                  <a:pt x="7829" y="15438"/>
                  <a:pt x="5891" y="13346"/>
                  <a:pt x="5891" y="10800"/>
                </a:cubicBezTo>
                <a:cubicBezTo>
                  <a:pt x="5891" y="10110"/>
                  <a:pt x="6035" y="9453"/>
                  <a:pt x="6292" y="8857"/>
                </a:cubicBezTo>
                <a:lnTo>
                  <a:pt x="8906" y="10310"/>
                </a:lnTo>
                <a:cubicBezTo>
                  <a:pt x="8865" y="10468"/>
                  <a:pt x="8836" y="10630"/>
                  <a:pt x="8836" y="10800"/>
                </a:cubicBezTo>
                <a:cubicBezTo>
                  <a:pt x="8836" y="11714"/>
                  <a:pt x="9463" y="12476"/>
                  <a:pt x="10309" y="12694"/>
                </a:cubicBezTo>
                <a:cubicBezTo>
                  <a:pt x="10309" y="12694"/>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7" name="Shape">
            <a:extLst>
              <a:ext uri="{FF2B5EF4-FFF2-40B4-BE49-F238E27FC236}">
                <a16:creationId xmlns:a16="http://schemas.microsoft.com/office/drawing/2014/main" id="{EE80B45B-DB81-4A06-14B6-72923D1925AA}"/>
              </a:ext>
            </a:extLst>
          </p:cNvPr>
          <p:cNvSpPr/>
          <p:nvPr userDrawn="1"/>
        </p:nvSpPr>
        <p:spPr>
          <a:xfrm>
            <a:off x="10711595" y="2106744"/>
            <a:ext cx="292210" cy="292211"/>
          </a:xfrm>
          <a:custGeom>
            <a:avLst/>
            <a:gdLst/>
            <a:ahLst/>
            <a:cxnLst>
              <a:cxn ang="0">
                <a:pos x="wd2" y="hd2"/>
              </a:cxn>
              <a:cxn ang="5400000">
                <a:pos x="wd2" y="hd2"/>
              </a:cxn>
              <a:cxn ang="10800000">
                <a:pos x="wd2" y="hd2"/>
              </a:cxn>
              <a:cxn ang="16200000">
                <a:pos x="wd2" y="hd2"/>
              </a:cxn>
            </a:cxnLst>
            <a:rect l="0" t="0" r="r" b="b"/>
            <a:pathLst>
              <a:path w="21600" h="21600" extrusionOk="0">
                <a:moveTo>
                  <a:pt x="20618" y="8095"/>
                </a:moveTo>
                <a:lnTo>
                  <a:pt x="20091" y="8640"/>
                </a:lnTo>
                <a:cubicBezTo>
                  <a:pt x="19294" y="8426"/>
                  <a:pt x="18482" y="8322"/>
                  <a:pt x="17675" y="8322"/>
                </a:cubicBezTo>
                <a:lnTo>
                  <a:pt x="17150" y="7377"/>
                </a:lnTo>
                <a:cubicBezTo>
                  <a:pt x="17052" y="7203"/>
                  <a:pt x="16911" y="7035"/>
                  <a:pt x="16741" y="6937"/>
                </a:cubicBezTo>
                <a:cubicBezTo>
                  <a:pt x="16601" y="6856"/>
                  <a:pt x="16442" y="6822"/>
                  <a:pt x="16268" y="6868"/>
                </a:cubicBezTo>
                <a:lnTo>
                  <a:pt x="13487" y="7613"/>
                </a:lnTo>
                <a:cubicBezTo>
                  <a:pt x="13102" y="7716"/>
                  <a:pt x="12995" y="8125"/>
                  <a:pt x="12977" y="8495"/>
                </a:cubicBezTo>
                <a:lnTo>
                  <a:pt x="12996" y="9570"/>
                </a:lnTo>
                <a:cubicBezTo>
                  <a:pt x="12293" y="9973"/>
                  <a:pt x="11639" y="10471"/>
                  <a:pt x="11053" y="11057"/>
                </a:cubicBezTo>
                <a:lnTo>
                  <a:pt x="10023" y="10762"/>
                </a:lnTo>
                <a:cubicBezTo>
                  <a:pt x="9673" y="10664"/>
                  <a:pt x="9239" y="10682"/>
                  <a:pt x="9040" y="11026"/>
                </a:cubicBezTo>
                <a:lnTo>
                  <a:pt x="7600" y="13520"/>
                </a:lnTo>
                <a:cubicBezTo>
                  <a:pt x="7401" y="13864"/>
                  <a:pt x="7614" y="14229"/>
                  <a:pt x="7863" y="14504"/>
                </a:cubicBezTo>
                <a:lnTo>
                  <a:pt x="8633" y="15248"/>
                </a:lnTo>
                <a:cubicBezTo>
                  <a:pt x="8419" y="16049"/>
                  <a:pt x="8315" y="16864"/>
                  <a:pt x="8317" y="17674"/>
                </a:cubicBezTo>
                <a:lnTo>
                  <a:pt x="7377" y="18196"/>
                </a:lnTo>
                <a:cubicBezTo>
                  <a:pt x="7060" y="18373"/>
                  <a:pt x="6765" y="18693"/>
                  <a:pt x="6868" y="19077"/>
                </a:cubicBezTo>
                <a:lnTo>
                  <a:pt x="7281" y="20619"/>
                </a:lnTo>
                <a:lnTo>
                  <a:pt x="1964" y="20619"/>
                </a:lnTo>
                <a:cubicBezTo>
                  <a:pt x="1422" y="20619"/>
                  <a:pt x="982" y="20178"/>
                  <a:pt x="982" y="19636"/>
                </a:cubicBezTo>
                <a:lnTo>
                  <a:pt x="982" y="11291"/>
                </a:lnTo>
                <a:lnTo>
                  <a:pt x="1931" y="11291"/>
                </a:lnTo>
                <a:cubicBezTo>
                  <a:pt x="2328" y="11291"/>
                  <a:pt x="2538" y="10924"/>
                  <a:pt x="2651" y="10571"/>
                </a:cubicBezTo>
                <a:lnTo>
                  <a:pt x="2913" y="9523"/>
                </a:lnTo>
                <a:cubicBezTo>
                  <a:pt x="3711" y="9310"/>
                  <a:pt x="4466" y="8993"/>
                  <a:pt x="5164" y="8590"/>
                </a:cubicBezTo>
                <a:lnTo>
                  <a:pt x="6091" y="9146"/>
                </a:lnTo>
                <a:cubicBezTo>
                  <a:pt x="6275" y="9241"/>
                  <a:pt x="6484" y="9317"/>
                  <a:pt x="6681" y="9317"/>
                </a:cubicBezTo>
                <a:cubicBezTo>
                  <a:pt x="6837" y="9317"/>
                  <a:pt x="6985" y="9270"/>
                  <a:pt x="7110" y="9146"/>
                </a:cubicBezTo>
                <a:lnTo>
                  <a:pt x="9146" y="7109"/>
                </a:lnTo>
                <a:cubicBezTo>
                  <a:pt x="9427" y="6828"/>
                  <a:pt x="9332" y="6404"/>
                  <a:pt x="9146" y="6091"/>
                </a:cubicBezTo>
                <a:lnTo>
                  <a:pt x="8593" y="5169"/>
                </a:lnTo>
                <a:cubicBezTo>
                  <a:pt x="8999" y="4469"/>
                  <a:pt x="9317" y="3711"/>
                  <a:pt x="9531" y="2911"/>
                </a:cubicBezTo>
                <a:lnTo>
                  <a:pt x="10571" y="2651"/>
                </a:lnTo>
                <a:cubicBezTo>
                  <a:pt x="10924" y="2538"/>
                  <a:pt x="11291" y="2328"/>
                  <a:pt x="11291" y="1931"/>
                </a:cubicBezTo>
                <a:lnTo>
                  <a:pt x="11291" y="982"/>
                </a:lnTo>
                <a:lnTo>
                  <a:pt x="19636" y="982"/>
                </a:lnTo>
                <a:cubicBezTo>
                  <a:pt x="20178" y="982"/>
                  <a:pt x="20618" y="1421"/>
                  <a:pt x="20618" y="1964"/>
                </a:cubicBezTo>
                <a:cubicBezTo>
                  <a:pt x="20618" y="1964"/>
                  <a:pt x="20618" y="8095"/>
                  <a:pt x="20618" y="8095"/>
                </a:cubicBezTo>
                <a:close/>
                <a:moveTo>
                  <a:pt x="20618" y="12594"/>
                </a:moveTo>
                <a:cubicBezTo>
                  <a:pt x="19750" y="12088"/>
                  <a:pt x="18750" y="11782"/>
                  <a:pt x="17673" y="11782"/>
                </a:cubicBezTo>
                <a:cubicBezTo>
                  <a:pt x="14419" y="11782"/>
                  <a:pt x="11782" y="14419"/>
                  <a:pt x="11782" y="17673"/>
                </a:cubicBezTo>
                <a:cubicBezTo>
                  <a:pt x="11782" y="18751"/>
                  <a:pt x="12088" y="19750"/>
                  <a:pt x="12594" y="20619"/>
                </a:cubicBezTo>
                <a:lnTo>
                  <a:pt x="8298" y="20619"/>
                </a:lnTo>
                <a:lnTo>
                  <a:pt x="7875" y="19042"/>
                </a:lnTo>
                <a:lnTo>
                  <a:pt x="8794" y="18532"/>
                </a:lnTo>
                <a:cubicBezTo>
                  <a:pt x="9106" y="18358"/>
                  <a:pt x="9299" y="18028"/>
                  <a:pt x="9299" y="17671"/>
                </a:cubicBezTo>
                <a:cubicBezTo>
                  <a:pt x="9298" y="16938"/>
                  <a:pt x="9392" y="16208"/>
                  <a:pt x="9582" y="15502"/>
                </a:cubicBezTo>
                <a:cubicBezTo>
                  <a:pt x="9674" y="15158"/>
                  <a:pt x="9572" y="14791"/>
                  <a:pt x="9316" y="14543"/>
                </a:cubicBezTo>
                <a:lnTo>
                  <a:pt x="8572" y="13823"/>
                </a:lnTo>
                <a:cubicBezTo>
                  <a:pt x="8569" y="13820"/>
                  <a:pt x="8566" y="13817"/>
                  <a:pt x="8564" y="13813"/>
                </a:cubicBezTo>
                <a:lnTo>
                  <a:pt x="9776" y="11713"/>
                </a:lnTo>
                <a:lnTo>
                  <a:pt x="10783" y="12001"/>
                </a:lnTo>
                <a:cubicBezTo>
                  <a:pt x="11126" y="12099"/>
                  <a:pt x="11495" y="12003"/>
                  <a:pt x="11748" y="11751"/>
                </a:cubicBezTo>
                <a:cubicBezTo>
                  <a:pt x="12264" y="11234"/>
                  <a:pt x="12848" y="10787"/>
                  <a:pt x="13485" y="10421"/>
                </a:cubicBezTo>
                <a:cubicBezTo>
                  <a:pt x="13794" y="10243"/>
                  <a:pt x="13983" y="9911"/>
                  <a:pt x="13977" y="9554"/>
                </a:cubicBezTo>
                <a:lnTo>
                  <a:pt x="13960" y="8514"/>
                </a:lnTo>
                <a:lnTo>
                  <a:pt x="13960" y="8503"/>
                </a:lnTo>
                <a:lnTo>
                  <a:pt x="16304" y="7875"/>
                </a:lnTo>
                <a:lnTo>
                  <a:pt x="16817" y="8799"/>
                </a:lnTo>
                <a:cubicBezTo>
                  <a:pt x="16905" y="8958"/>
                  <a:pt x="17032" y="9085"/>
                  <a:pt x="17184" y="9172"/>
                </a:cubicBezTo>
                <a:cubicBezTo>
                  <a:pt x="17330" y="9257"/>
                  <a:pt x="17499" y="9304"/>
                  <a:pt x="17675" y="9304"/>
                </a:cubicBezTo>
                <a:cubicBezTo>
                  <a:pt x="18407" y="9304"/>
                  <a:pt x="19135" y="9399"/>
                  <a:pt x="19837" y="9589"/>
                </a:cubicBezTo>
                <a:cubicBezTo>
                  <a:pt x="20106" y="9660"/>
                  <a:pt x="20389" y="9611"/>
                  <a:pt x="20618" y="9464"/>
                </a:cubicBezTo>
                <a:cubicBezTo>
                  <a:pt x="20618" y="9464"/>
                  <a:pt x="20618" y="12594"/>
                  <a:pt x="20618" y="12594"/>
                </a:cubicBezTo>
                <a:close/>
                <a:moveTo>
                  <a:pt x="20618" y="15475"/>
                </a:moveTo>
                <a:lnTo>
                  <a:pt x="19093" y="16323"/>
                </a:lnTo>
                <a:cubicBezTo>
                  <a:pt x="18735" y="15946"/>
                  <a:pt x="18233" y="15709"/>
                  <a:pt x="17673" y="15709"/>
                </a:cubicBezTo>
                <a:cubicBezTo>
                  <a:pt x="17113" y="15709"/>
                  <a:pt x="16610" y="15946"/>
                  <a:pt x="16253" y="16323"/>
                </a:cubicBezTo>
                <a:lnTo>
                  <a:pt x="13643" y="14873"/>
                </a:lnTo>
                <a:cubicBezTo>
                  <a:pt x="14530" y="13599"/>
                  <a:pt x="16003" y="12764"/>
                  <a:pt x="17673" y="12764"/>
                </a:cubicBezTo>
                <a:cubicBezTo>
                  <a:pt x="18783" y="12764"/>
                  <a:pt x="19798" y="13141"/>
                  <a:pt x="20618" y="13764"/>
                </a:cubicBezTo>
                <a:cubicBezTo>
                  <a:pt x="20618" y="13764"/>
                  <a:pt x="20618" y="15475"/>
                  <a:pt x="20618" y="15475"/>
                </a:cubicBezTo>
                <a:close/>
                <a:moveTo>
                  <a:pt x="20618" y="19636"/>
                </a:moveTo>
                <a:cubicBezTo>
                  <a:pt x="20618" y="20178"/>
                  <a:pt x="20178" y="20619"/>
                  <a:pt x="19636" y="20619"/>
                </a:cubicBezTo>
                <a:lnTo>
                  <a:pt x="18164" y="20619"/>
                </a:lnTo>
                <a:lnTo>
                  <a:pt x="18164" y="19567"/>
                </a:lnTo>
                <a:cubicBezTo>
                  <a:pt x="19009" y="19348"/>
                  <a:pt x="19636" y="18587"/>
                  <a:pt x="19636" y="17673"/>
                </a:cubicBezTo>
                <a:cubicBezTo>
                  <a:pt x="19636" y="17502"/>
                  <a:pt x="19608" y="17339"/>
                  <a:pt x="19567" y="17182"/>
                </a:cubicBezTo>
                <a:lnTo>
                  <a:pt x="20618" y="16598"/>
                </a:lnTo>
                <a:cubicBezTo>
                  <a:pt x="20618" y="16598"/>
                  <a:pt x="20618" y="19636"/>
                  <a:pt x="20618" y="19636"/>
                </a:cubicBezTo>
                <a:close/>
                <a:moveTo>
                  <a:pt x="16691" y="17673"/>
                </a:moveTo>
                <a:cubicBezTo>
                  <a:pt x="16691" y="17131"/>
                  <a:pt x="17131" y="16691"/>
                  <a:pt x="17673" y="16691"/>
                </a:cubicBezTo>
                <a:cubicBezTo>
                  <a:pt x="18214" y="16691"/>
                  <a:pt x="18655" y="17131"/>
                  <a:pt x="18655" y="17673"/>
                </a:cubicBezTo>
                <a:cubicBezTo>
                  <a:pt x="18655" y="18215"/>
                  <a:pt x="18214" y="18655"/>
                  <a:pt x="17673" y="18655"/>
                </a:cubicBezTo>
                <a:cubicBezTo>
                  <a:pt x="17131" y="18655"/>
                  <a:pt x="16691" y="18215"/>
                  <a:pt x="16691" y="17673"/>
                </a:cubicBezTo>
                <a:moveTo>
                  <a:pt x="17182" y="20619"/>
                </a:moveTo>
                <a:lnTo>
                  <a:pt x="13757" y="20619"/>
                </a:lnTo>
                <a:cubicBezTo>
                  <a:pt x="13138" y="19797"/>
                  <a:pt x="12764" y="18781"/>
                  <a:pt x="12764" y="17673"/>
                </a:cubicBezTo>
                <a:cubicBezTo>
                  <a:pt x="12764" y="16982"/>
                  <a:pt x="12907" y="16326"/>
                  <a:pt x="13165" y="15730"/>
                </a:cubicBezTo>
                <a:lnTo>
                  <a:pt x="15779" y="17182"/>
                </a:lnTo>
                <a:cubicBezTo>
                  <a:pt x="15738" y="17339"/>
                  <a:pt x="15709" y="17502"/>
                  <a:pt x="15709" y="17673"/>
                </a:cubicBezTo>
                <a:cubicBezTo>
                  <a:pt x="15709" y="18587"/>
                  <a:pt x="16336" y="19348"/>
                  <a:pt x="17182" y="19567"/>
                </a:cubicBezTo>
                <a:cubicBezTo>
                  <a:pt x="17182" y="19567"/>
                  <a:pt x="17182" y="20619"/>
                  <a:pt x="17182" y="20619"/>
                </a:cubicBezTo>
                <a:close/>
                <a:moveTo>
                  <a:pt x="982" y="5376"/>
                </a:moveTo>
                <a:cubicBezTo>
                  <a:pt x="3301" y="5145"/>
                  <a:pt x="5145" y="3301"/>
                  <a:pt x="5375" y="982"/>
                </a:cubicBezTo>
                <a:lnTo>
                  <a:pt x="10309" y="982"/>
                </a:lnTo>
                <a:lnTo>
                  <a:pt x="10309" y="1703"/>
                </a:lnTo>
                <a:cubicBezTo>
                  <a:pt x="10305" y="1705"/>
                  <a:pt x="10302" y="1706"/>
                  <a:pt x="10298" y="1707"/>
                </a:cubicBezTo>
                <a:lnTo>
                  <a:pt x="9293" y="1958"/>
                </a:lnTo>
                <a:cubicBezTo>
                  <a:pt x="8947" y="2045"/>
                  <a:pt x="8675" y="2313"/>
                  <a:pt x="8583" y="2657"/>
                </a:cubicBezTo>
                <a:cubicBezTo>
                  <a:pt x="8394" y="3363"/>
                  <a:pt x="8112" y="4042"/>
                  <a:pt x="7744" y="4676"/>
                </a:cubicBezTo>
                <a:cubicBezTo>
                  <a:pt x="7564" y="4986"/>
                  <a:pt x="7567" y="5368"/>
                  <a:pt x="7751" y="5674"/>
                </a:cubicBezTo>
                <a:lnTo>
                  <a:pt x="8292" y="6575"/>
                </a:lnTo>
                <a:lnTo>
                  <a:pt x="6576" y="8291"/>
                </a:lnTo>
                <a:cubicBezTo>
                  <a:pt x="6573" y="8290"/>
                  <a:pt x="6569" y="8288"/>
                  <a:pt x="6566" y="8286"/>
                </a:cubicBezTo>
                <a:lnTo>
                  <a:pt x="5669" y="7748"/>
                </a:lnTo>
                <a:cubicBezTo>
                  <a:pt x="5513" y="7655"/>
                  <a:pt x="5339" y="7608"/>
                  <a:pt x="5164" y="7608"/>
                </a:cubicBezTo>
                <a:cubicBezTo>
                  <a:pt x="4995" y="7608"/>
                  <a:pt x="4825" y="7652"/>
                  <a:pt x="4673" y="7739"/>
                </a:cubicBezTo>
                <a:cubicBezTo>
                  <a:pt x="4039" y="8106"/>
                  <a:pt x="3362" y="8387"/>
                  <a:pt x="2659" y="8575"/>
                </a:cubicBezTo>
                <a:cubicBezTo>
                  <a:pt x="2315" y="8666"/>
                  <a:pt x="2047" y="8938"/>
                  <a:pt x="1960" y="9285"/>
                </a:cubicBezTo>
                <a:lnTo>
                  <a:pt x="1707" y="10298"/>
                </a:lnTo>
                <a:cubicBezTo>
                  <a:pt x="1706" y="10302"/>
                  <a:pt x="1705" y="10305"/>
                  <a:pt x="1703" y="10310"/>
                </a:cubicBezTo>
                <a:lnTo>
                  <a:pt x="982" y="10310"/>
                </a:lnTo>
                <a:cubicBezTo>
                  <a:pt x="982" y="10310"/>
                  <a:pt x="982" y="5376"/>
                  <a:pt x="982" y="5376"/>
                </a:cubicBezTo>
                <a:close/>
                <a:moveTo>
                  <a:pt x="982" y="1964"/>
                </a:moveTo>
                <a:cubicBezTo>
                  <a:pt x="982" y="1421"/>
                  <a:pt x="1422" y="982"/>
                  <a:pt x="1964" y="982"/>
                </a:cubicBezTo>
                <a:lnTo>
                  <a:pt x="4384" y="982"/>
                </a:lnTo>
                <a:cubicBezTo>
                  <a:pt x="4162" y="2758"/>
                  <a:pt x="2758" y="4162"/>
                  <a:pt x="982" y="4384"/>
                </a:cubicBezTo>
                <a:cubicBezTo>
                  <a:pt x="982" y="4384"/>
                  <a:pt x="982" y="1964"/>
                  <a:pt x="982" y="1964"/>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8" name="Shape">
            <a:extLst>
              <a:ext uri="{FF2B5EF4-FFF2-40B4-BE49-F238E27FC236}">
                <a16:creationId xmlns:a16="http://schemas.microsoft.com/office/drawing/2014/main" id="{73864CE5-C6B7-DACE-7837-D1D4FF00BB57}"/>
              </a:ext>
            </a:extLst>
          </p:cNvPr>
          <p:cNvSpPr/>
          <p:nvPr userDrawn="1"/>
        </p:nvSpPr>
        <p:spPr>
          <a:xfrm>
            <a:off x="11269451" y="2133309"/>
            <a:ext cx="292210" cy="239082"/>
          </a:xfrm>
          <a:custGeom>
            <a:avLst/>
            <a:gdLst/>
            <a:ahLst/>
            <a:cxnLst>
              <a:cxn ang="0">
                <a:pos x="wd2" y="hd2"/>
              </a:cxn>
              <a:cxn ang="5400000">
                <a:pos x="wd2" y="hd2"/>
              </a:cxn>
              <a:cxn ang="10800000">
                <a:pos x="wd2" y="hd2"/>
              </a:cxn>
              <a:cxn ang="16200000">
                <a:pos x="wd2" y="hd2"/>
              </a:cxn>
            </a:cxnLst>
            <a:rect l="0" t="0" r="r" b="b"/>
            <a:pathLst>
              <a:path w="21600" h="21600" extrusionOk="0">
                <a:moveTo>
                  <a:pt x="3436" y="8400"/>
                </a:moveTo>
                <a:lnTo>
                  <a:pt x="18164" y="8400"/>
                </a:lnTo>
                <a:cubicBezTo>
                  <a:pt x="18435" y="8400"/>
                  <a:pt x="18655" y="8132"/>
                  <a:pt x="18655" y="7800"/>
                </a:cubicBezTo>
                <a:cubicBezTo>
                  <a:pt x="18655" y="7468"/>
                  <a:pt x="18435" y="7200"/>
                  <a:pt x="18164" y="7200"/>
                </a:cubicBezTo>
                <a:lnTo>
                  <a:pt x="3436" y="7200"/>
                </a:lnTo>
                <a:cubicBezTo>
                  <a:pt x="3165" y="7200"/>
                  <a:pt x="2945" y="7468"/>
                  <a:pt x="2945" y="7800"/>
                </a:cubicBezTo>
                <a:cubicBezTo>
                  <a:pt x="2945" y="8132"/>
                  <a:pt x="3165" y="8400"/>
                  <a:pt x="3436" y="8400"/>
                </a:cubicBezTo>
                <a:moveTo>
                  <a:pt x="3436" y="10800"/>
                </a:moveTo>
                <a:lnTo>
                  <a:pt x="18164" y="10800"/>
                </a:lnTo>
                <a:cubicBezTo>
                  <a:pt x="18435" y="10800"/>
                  <a:pt x="18655" y="10532"/>
                  <a:pt x="18655" y="10200"/>
                </a:cubicBezTo>
                <a:cubicBezTo>
                  <a:pt x="18655" y="9868"/>
                  <a:pt x="18435" y="9600"/>
                  <a:pt x="18164" y="9600"/>
                </a:cubicBezTo>
                <a:lnTo>
                  <a:pt x="3436" y="9600"/>
                </a:lnTo>
                <a:cubicBezTo>
                  <a:pt x="3165" y="9600"/>
                  <a:pt x="2945" y="9868"/>
                  <a:pt x="2945" y="10200"/>
                </a:cubicBezTo>
                <a:cubicBezTo>
                  <a:pt x="2945" y="10532"/>
                  <a:pt x="3165" y="10800"/>
                  <a:pt x="3436" y="10800"/>
                </a:cubicBezTo>
                <a:moveTo>
                  <a:pt x="3436" y="13200"/>
                </a:moveTo>
                <a:lnTo>
                  <a:pt x="13255" y="13200"/>
                </a:lnTo>
                <a:cubicBezTo>
                  <a:pt x="13526" y="13200"/>
                  <a:pt x="13745" y="12931"/>
                  <a:pt x="13745" y="12601"/>
                </a:cubicBezTo>
                <a:cubicBezTo>
                  <a:pt x="13745" y="12268"/>
                  <a:pt x="13526" y="12000"/>
                  <a:pt x="13255" y="12000"/>
                </a:cubicBezTo>
                <a:lnTo>
                  <a:pt x="3436" y="12000"/>
                </a:lnTo>
                <a:cubicBezTo>
                  <a:pt x="3165" y="12000"/>
                  <a:pt x="2945" y="12268"/>
                  <a:pt x="2945" y="12601"/>
                </a:cubicBezTo>
                <a:cubicBezTo>
                  <a:pt x="2945" y="12931"/>
                  <a:pt x="3165" y="13200"/>
                  <a:pt x="3436" y="13200"/>
                </a:cubicBezTo>
                <a:moveTo>
                  <a:pt x="20618" y="19200"/>
                </a:moveTo>
                <a:lnTo>
                  <a:pt x="18114" y="19200"/>
                </a:lnTo>
                <a:cubicBezTo>
                  <a:pt x="17887" y="17831"/>
                  <a:pt x="16897" y="16800"/>
                  <a:pt x="15709" y="16800"/>
                </a:cubicBezTo>
                <a:cubicBezTo>
                  <a:pt x="14522" y="16800"/>
                  <a:pt x="13532" y="17831"/>
                  <a:pt x="13304" y="19200"/>
                </a:cubicBezTo>
                <a:lnTo>
                  <a:pt x="8296" y="19200"/>
                </a:lnTo>
                <a:cubicBezTo>
                  <a:pt x="8068" y="17831"/>
                  <a:pt x="7078" y="16800"/>
                  <a:pt x="5891" y="16800"/>
                </a:cubicBezTo>
                <a:cubicBezTo>
                  <a:pt x="4703" y="16800"/>
                  <a:pt x="3713" y="17831"/>
                  <a:pt x="3486" y="19200"/>
                </a:cubicBezTo>
                <a:lnTo>
                  <a:pt x="982" y="19200"/>
                </a:lnTo>
                <a:lnTo>
                  <a:pt x="982" y="1200"/>
                </a:lnTo>
                <a:lnTo>
                  <a:pt x="20618" y="1200"/>
                </a:lnTo>
                <a:cubicBezTo>
                  <a:pt x="20618" y="1200"/>
                  <a:pt x="20618" y="19200"/>
                  <a:pt x="20618" y="19200"/>
                </a:cubicBezTo>
                <a:close/>
                <a:moveTo>
                  <a:pt x="20618" y="0"/>
                </a:moveTo>
                <a:lnTo>
                  <a:pt x="982" y="0"/>
                </a:lnTo>
                <a:cubicBezTo>
                  <a:pt x="440" y="0"/>
                  <a:pt x="0" y="538"/>
                  <a:pt x="0" y="1200"/>
                </a:cubicBezTo>
                <a:lnTo>
                  <a:pt x="0" y="19200"/>
                </a:lnTo>
                <a:cubicBezTo>
                  <a:pt x="0" y="19862"/>
                  <a:pt x="440" y="20400"/>
                  <a:pt x="982" y="20400"/>
                </a:cubicBezTo>
                <a:lnTo>
                  <a:pt x="3927" y="20400"/>
                </a:lnTo>
                <a:cubicBezTo>
                  <a:pt x="4199" y="20400"/>
                  <a:pt x="4418" y="20132"/>
                  <a:pt x="4418" y="19800"/>
                </a:cubicBezTo>
                <a:cubicBezTo>
                  <a:pt x="4418" y="18807"/>
                  <a:pt x="5078" y="18000"/>
                  <a:pt x="5891" y="18000"/>
                </a:cubicBezTo>
                <a:cubicBezTo>
                  <a:pt x="6704" y="18000"/>
                  <a:pt x="7364" y="18807"/>
                  <a:pt x="7364" y="19800"/>
                </a:cubicBezTo>
                <a:cubicBezTo>
                  <a:pt x="7364" y="20132"/>
                  <a:pt x="7583" y="20400"/>
                  <a:pt x="7855" y="20400"/>
                </a:cubicBezTo>
                <a:lnTo>
                  <a:pt x="13745" y="20400"/>
                </a:lnTo>
                <a:cubicBezTo>
                  <a:pt x="14017" y="20400"/>
                  <a:pt x="14236" y="20132"/>
                  <a:pt x="14236" y="19800"/>
                </a:cubicBezTo>
                <a:cubicBezTo>
                  <a:pt x="14236" y="18807"/>
                  <a:pt x="14896" y="18000"/>
                  <a:pt x="15709" y="18000"/>
                </a:cubicBezTo>
                <a:cubicBezTo>
                  <a:pt x="16523" y="18000"/>
                  <a:pt x="17182" y="18807"/>
                  <a:pt x="17182" y="19800"/>
                </a:cubicBezTo>
                <a:cubicBezTo>
                  <a:pt x="17182" y="20132"/>
                  <a:pt x="17401" y="20400"/>
                  <a:pt x="17673" y="20400"/>
                </a:cubicBezTo>
                <a:lnTo>
                  <a:pt x="20618" y="20400"/>
                </a:lnTo>
                <a:cubicBezTo>
                  <a:pt x="21160" y="20400"/>
                  <a:pt x="21600" y="19862"/>
                  <a:pt x="21600" y="19200"/>
                </a:cubicBezTo>
                <a:lnTo>
                  <a:pt x="21600" y="1200"/>
                </a:lnTo>
                <a:cubicBezTo>
                  <a:pt x="21600" y="538"/>
                  <a:pt x="21160" y="0"/>
                  <a:pt x="20618" y="0"/>
                </a:cubicBezTo>
                <a:moveTo>
                  <a:pt x="5891" y="19200"/>
                </a:moveTo>
                <a:cubicBezTo>
                  <a:pt x="5620" y="19200"/>
                  <a:pt x="5400" y="19468"/>
                  <a:pt x="5400" y="19800"/>
                </a:cubicBezTo>
                <a:lnTo>
                  <a:pt x="5400" y="21000"/>
                </a:lnTo>
                <a:cubicBezTo>
                  <a:pt x="5400" y="21332"/>
                  <a:pt x="5620" y="21600"/>
                  <a:pt x="5891" y="21600"/>
                </a:cubicBezTo>
                <a:cubicBezTo>
                  <a:pt x="6162" y="21600"/>
                  <a:pt x="6382" y="21332"/>
                  <a:pt x="6382" y="21000"/>
                </a:cubicBezTo>
                <a:lnTo>
                  <a:pt x="6382" y="19800"/>
                </a:lnTo>
                <a:cubicBezTo>
                  <a:pt x="6382" y="19468"/>
                  <a:pt x="6162" y="19200"/>
                  <a:pt x="5891" y="19200"/>
                </a:cubicBezTo>
                <a:moveTo>
                  <a:pt x="3436" y="6000"/>
                </a:moveTo>
                <a:lnTo>
                  <a:pt x="18164" y="6000"/>
                </a:lnTo>
                <a:cubicBezTo>
                  <a:pt x="18435" y="6000"/>
                  <a:pt x="18655" y="5732"/>
                  <a:pt x="18655" y="5400"/>
                </a:cubicBezTo>
                <a:cubicBezTo>
                  <a:pt x="18655" y="5069"/>
                  <a:pt x="18435" y="4800"/>
                  <a:pt x="18164" y="4800"/>
                </a:cubicBezTo>
                <a:lnTo>
                  <a:pt x="3436" y="4800"/>
                </a:lnTo>
                <a:cubicBezTo>
                  <a:pt x="3165" y="4800"/>
                  <a:pt x="2945" y="5069"/>
                  <a:pt x="2945" y="5400"/>
                </a:cubicBezTo>
                <a:cubicBezTo>
                  <a:pt x="2945" y="5732"/>
                  <a:pt x="3165" y="6000"/>
                  <a:pt x="3436" y="6000"/>
                </a:cubicBezTo>
                <a:moveTo>
                  <a:pt x="15709" y="19200"/>
                </a:moveTo>
                <a:cubicBezTo>
                  <a:pt x="15438" y="19200"/>
                  <a:pt x="15218" y="19468"/>
                  <a:pt x="15218" y="19800"/>
                </a:cubicBezTo>
                <a:lnTo>
                  <a:pt x="15218" y="21000"/>
                </a:lnTo>
                <a:cubicBezTo>
                  <a:pt x="15218" y="21332"/>
                  <a:pt x="15438" y="21600"/>
                  <a:pt x="15709" y="21600"/>
                </a:cubicBezTo>
                <a:cubicBezTo>
                  <a:pt x="15980" y="21600"/>
                  <a:pt x="16200" y="21332"/>
                  <a:pt x="16200" y="21000"/>
                </a:cubicBezTo>
                <a:lnTo>
                  <a:pt x="16200" y="19800"/>
                </a:lnTo>
                <a:cubicBezTo>
                  <a:pt x="16200" y="19468"/>
                  <a:pt x="15980" y="19200"/>
                  <a:pt x="15709" y="1920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9" name="Shape">
            <a:extLst>
              <a:ext uri="{FF2B5EF4-FFF2-40B4-BE49-F238E27FC236}">
                <a16:creationId xmlns:a16="http://schemas.microsoft.com/office/drawing/2014/main" id="{AA26318B-8319-69C5-E775-FA6F259A5683}"/>
              </a:ext>
            </a:extLst>
          </p:cNvPr>
          <p:cNvSpPr/>
          <p:nvPr userDrawn="1"/>
        </p:nvSpPr>
        <p:spPr>
          <a:xfrm>
            <a:off x="6248746" y="2677882"/>
            <a:ext cx="292210" cy="265646"/>
          </a:xfrm>
          <a:custGeom>
            <a:avLst/>
            <a:gdLst/>
            <a:ahLst/>
            <a:cxnLst>
              <a:cxn ang="0">
                <a:pos x="wd2" y="hd2"/>
              </a:cxn>
              <a:cxn ang="5400000">
                <a:pos x="wd2" y="hd2"/>
              </a:cxn>
              <a:cxn ang="10800000">
                <a:pos x="wd2" y="hd2"/>
              </a:cxn>
              <a:cxn ang="16200000">
                <a:pos x="wd2" y="hd2"/>
              </a:cxn>
            </a:cxnLst>
            <a:rect l="0" t="0" r="r" b="b"/>
            <a:pathLst>
              <a:path w="21600" h="21600" extrusionOk="0">
                <a:moveTo>
                  <a:pt x="7364" y="14040"/>
                </a:moveTo>
                <a:lnTo>
                  <a:pt x="14236" y="14040"/>
                </a:lnTo>
                <a:cubicBezTo>
                  <a:pt x="14507" y="14040"/>
                  <a:pt x="14727" y="13799"/>
                  <a:pt x="14727" y="13500"/>
                </a:cubicBezTo>
                <a:cubicBezTo>
                  <a:pt x="14727" y="13202"/>
                  <a:pt x="14507" y="12960"/>
                  <a:pt x="14236" y="12960"/>
                </a:cubicBezTo>
                <a:lnTo>
                  <a:pt x="7364" y="12960"/>
                </a:lnTo>
                <a:cubicBezTo>
                  <a:pt x="7093" y="12960"/>
                  <a:pt x="6873" y="13202"/>
                  <a:pt x="6873" y="13500"/>
                </a:cubicBezTo>
                <a:cubicBezTo>
                  <a:pt x="6873" y="13799"/>
                  <a:pt x="7093" y="14040"/>
                  <a:pt x="7364" y="14040"/>
                </a:cubicBezTo>
                <a:moveTo>
                  <a:pt x="7364" y="11880"/>
                </a:moveTo>
                <a:lnTo>
                  <a:pt x="18164" y="11880"/>
                </a:lnTo>
                <a:cubicBezTo>
                  <a:pt x="18434" y="11880"/>
                  <a:pt x="18655" y="11639"/>
                  <a:pt x="18655" y="11340"/>
                </a:cubicBezTo>
                <a:cubicBezTo>
                  <a:pt x="18655" y="11042"/>
                  <a:pt x="18434" y="10800"/>
                  <a:pt x="18164" y="10800"/>
                </a:cubicBezTo>
                <a:lnTo>
                  <a:pt x="7364" y="10800"/>
                </a:lnTo>
                <a:cubicBezTo>
                  <a:pt x="7093" y="10800"/>
                  <a:pt x="6873" y="11042"/>
                  <a:pt x="6873" y="11340"/>
                </a:cubicBezTo>
                <a:cubicBezTo>
                  <a:pt x="6873" y="11639"/>
                  <a:pt x="7093" y="11880"/>
                  <a:pt x="7364" y="11880"/>
                </a:cubicBezTo>
                <a:moveTo>
                  <a:pt x="20618" y="19440"/>
                </a:moveTo>
                <a:lnTo>
                  <a:pt x="18605" y="19440"/>
                </a:lnTo>
                <a:cubicBezTo>
                  <a:pt x="18378" y="18208"/>
                  <a:pt x="17387" y="17280"/>
                  <a:pt x="16200" y="17280"/>
                </a:cubicBezTo>
                <a:cubicBezTo>
                  <a:pt x="15013" y="17280"/>
                  <a:pt x="14022" y="18208"/>
                  <a:pt x="13795" y="19440"/>
                </a:cubicBezTo>
                <a:lnTo>
                  <a:pt x="11732" y="19440"/>
                </a:lnTo>
                <a:cubicBezTo>
                  <a:pt x="11505" y="18208"/>
                  <a:pt x="10515" y="17280"/>
                  <a:pt x="9327" y="17280"/>
                </a:cubicBezTo>
                <a:cubicBezTo>
                  <a:pt x="8140" y="17280"/>
                  <a:pt x="7150" y="18208"/>
                  <a:pt x="6922" y="19440"/>
                </a:cubicBezTo>
                <a:lnTo>
                  <a:pt x="4909" y="19440"/>
                </a:lnTo>
                <a:lnTo>
                  <a:pt x="4909" y="5400"/>
                </a:lnTo>
                <a:lnTo>
                  <a:pt x="20618" y="5400"/>
                </a:lnTo>
                <a:cubicBezTo>
                  <a:pt x="20618" y="5400"/>
                  <a:pt x="20618" y="19440"/>
                  <a:pt x="20618" y="19440"/>
                </a:cubicBezTo>
                <a:close/>
                <a:moveTo>
                  <a:pt x="20618" y="4320"/>
                </a:moveTo>
                <a:lnTo>
                  <a:pt x="4909" y="4320"/>
                </a:lnTo>
                <a:cubicBezTo>
                  <a:pt x="4367" y="4320"/>
                  <a:pt x="3927" y="4804"/>
                  <a:pt x="3927" y="5400"/>
                </a:cubicBezTo>
                <a:lnTo>
                  <a:pt x="3927" y="19440"/>
                </a:lnTo>
                <a:cubicBezTo>
                  <a:pt x="3927" y="20036"/>
                  <a:pt x="4367" y="20520"/>
                  <a:pt x="4909" y="20520"/>
                </a:cubicBezTo>
                <a:lnTo>
                  <a:pt x="7364" y="20520"/>
                </a:lnTo>
                <a:cubicBezTo>
                  <a:pt x="7634" y="20520"/>
                  <a:pt x="7855" y="20279"/>
                  <a:pt x="7855" y="19980"/>
                </a:cubicBezTo>
                <a:cubicBezTo>
                  <a:pt x="7855" y="19085"/>
                  <a:pt x="8514" y="18360"/>
                  <a:pt x="9327" y="18360"/>
                </a:cubicBezTo>
                <a:cubicBezTo>
                  <a:pt x="10141" y="18360"/>
                  <a:pt x="10800" y="19085"/>
                  <a:pt x="10800" y="19980"/>
                </a:cubicBezTo>
                <a:cubicBezTo>
                  <a:pt x="10800" y="20279"/>
                  <a:pt x="11020" y="20520"/>
                  <a:pt x="11291" y="20520"/>
                </a:cubicBezTo>
                <a:lnTo>
                  <a:pt x="14236" y="20520"/>
                </a:lnTo>
                <a:cubicBezTo>
                  <a:pt x="14507" y="20520"/>
                  <a:pt x="14727" y="20279"/>
                  <a:pt x="14727" y="19980"/>
                </a:cubicBezTo>
                <a:cubicBezTo>
                  <a:pt x="14727" y="19085"/>
                  <a:pt x="15386" y="18360"/>
                  <a:pt x="16200" y="18360"/>
                </a:cubicBezTo>
                <a:cubicBezTo>
                  <a:pt x="17014" y="18360"/>
                  <a:pt x="17673" y="19085"/>
                  <a:pt x="17673" y="19980"/>
                </a:cubicBezTo>
                <a:cubicBezTo>
                  <a:pt x="17673" y="20279"/>
                  <a:pt x="17893" y="20520"/>
                  <a:pt x="18164" y="20520"/>
                </a:cubicBezTo>
                <a:lnTo>
                  <a:pt x="20618" y="20520"/>
                </a:lnTo>
                <a:cubicBezTo>
                  <a:pt x="21160" y="20520"/>
                  <a:pt x="21600" y="20036"/>
                  <a:pt x="21600" y="19440"/>
                </a:cubicBezTo>
                <a:lnTo>
                  <a:pt x="21600" y="5400"/>
                </a:lnTo>
                <a:cubicBezTo>
                  <a:pt x="21600" y="4804"/>
                  <a:pt x="21160" y="4320"/>
                  <a:pt x="20618" y="4320"/>
                </a:cubicBezTo>
                <a:moveTo>
                  <a:pt x="7364" y="9720"/>
                </a:moveTo>
                <a:lnTo>
                  <a:pt x="18164" y="9720"/>
                </a:lnTo>
                <a:cubicBezTo>
                  <a:pt x="18434" y="9720"/>
                  <a:pt x="18655" y="9479"/>
                  <a:pt x="18655" y="9180"/>
                </a:cubicBezTo>
                <a:cubicBezTo>
                  <a:pt x="18655" y="8882"/>
                  <a:pt x="18434" y="8640"/>
                  <a:pt x="18164" y="8640"/>
                </a:cubicBezTo>
                <a:lnTo>
                  <a:pt x="7364" y="8640"/>
                </a:lnTo>
                <a:cubicBezTo>
                  <a:pt x="7093" y="8640"/>
                  <a:pt x="6873" y="8882"/>
                  <a:pt x="6873" y="9180"/>
                </a:cubicBezTo>
                <a:cubicBezTo>
                  <a:pt x="6873" y="9479"/>
                  <a:pt x="7093" y="9720"/>
                  <a:pt x="7364" y="9720"/>
                </a:cubicBezTo>
                <a:moveTo>
                  <a:pt x="9327" y="19440"/>
                </a:moveTo>
                <a:cubicBezTo>
                  <a:pt x="9056" y="19440"/>
                  <a:pt x="8836" y="19682"/>
                  <a:pt x="8836" y="19980"/>
                </a:cubicBezTo>
                <a:lnTo>
                  <a:pt x="8836" y="21060"/>
                </a:lnTo>
                <a:cubicBezTo>
                  <a:pt x="8836" y="21359"/>
                  <a:pt x="9056" y="21600"/>
                  <a:pt x="9327" y="21600"/>
                </a:cubicBezTo>
                <a:cubicBezTo>
                  <a:pt x="9598" y="21600"/>
                  <a:pt x="9818" y="21359"/>
                  <a:pt x="9818" y="21060"/>
                </a:cubicBezTo>
                <a:lnTo>
                  <a:pt x="9818" y="19980"/>
                </a:lnTo>
                <a:cubicBezTo>
                  <a:pt x="9818" y="19682"/>
                  <a:pt x="9598" y="19440"/>
                  <a:pt x="9327" y="19440"/>
                </a:cubicBezTo>
                <a:moveTo>
                  <a:pt x="2455" y="15120"/>
                </a:moveTo>
                <a:lnTo>
                  <a:pt x="982" y="15120"/>
                </a:lnTo>
                <a:lnTo>
                  <a:pt x="982" y="1080"/>
                </a:lnTo>
                <a:lnTo>
                  <a:pt x="16691" y="1080"/>
                </a:lnTo>
                <a:lnTo>
                  <a:pt x="16691" y="2700"/>
                </a:lnTo>
                <a:cubicBezTo>
                  <a:pt x="16691" y="2999"/>
                  <a:pt x="16911" y="3240"/>
                  <a:pt x="17182" y="3240"/>
                </a:cubicBezTo>
                <a:cubicBezTo>
                  <a:pt x="17453" y="3240"/>
                  <a:pt x="17673" y="2999"/>
                  <a:pt x="17673" y="2700"/>
                </a:cubicBezTo>
                <a:lnTo>
                  <a:pt x="17673" y="1080"/>
                </a:lnTo>
                <a:cubicBezTo>
                  <a:pt x="17673" y="484"/>
                  <a:pt x="17233" y="0"/>
                  <a:pt x="16691" y="0"/>
                </a:cubicBezTo>
                <a:lnTo>
                  <a:pt x="982" y="0"/>
                </a:lnTo>
                <a:cubicBezTo>
                  <a:pt x="440" y="0"/>
                  <a:pt x="0" y="484"/>
                  <a:pt x="0" y="1080"/>
                </a:cubicBezTo>
                <a:lnTo>
                  <a:pt x="0" y="15120"/>
                </a:lnTo>
                <a:cubicBezTo>
                  <a:pt x="0" y="15716"/>
                  <a:pt x="440" y="16201"/>
                  <a:pt x="982" y="16201"/>
                </a:cubicBezTo>
                <a:lnTo>
                  <a:pt x="2455" y="16201"/>
                </a:lnTo>
                <a:cubicBezTo>
                  <a:pt x="2725" y="16201"/>
                  <a:pt x="2945" y="15959"/>
                  <a:pt x="2945" y="15660"/>
                </a:cubicBezTo>
                <a:cubicBezTo>
                  <a:pt x="2945" y="15362"/>
                  <a:pt x="2725" y="15120"/>
                  <a:pt x="2455" y="15120"/>
                </a:cubicBezTo>
                <a:moveTo>
                  <a:pt x="16200" y="19440"/>
                </a:moveTo>
                <a:cubicBezTo>
                  <a:pt x="15929" y="19440"/>
                  <a:pt x="15709" y="19682"/>
                  <a:pt x="15709" y="19980"/>
                </a:cubicBezTo>
                <a:lnTo>
                  <a:pt x="15709" y="21060"/>
                </a:lnTo>
                <a:cubicBezTo>
                  <a:pt x="15709" y="21359"/>
                  <a:pt x="15929" y="21600"/>
                  <a:pt x="16200" y="21600"/>
                </a:cubicBezTo>
                <a:cubicBezTo>
                  <a:pt x="16471" y="21600"/>
                  <a:pt x="16691" y="21359"/>
                  <a:pt x="16691" y="21060"/>
                </a:cubicBezTo>
                <a:lnTo>
                  <a:pt x="16691" y="19980"/>
                </a:lnTo>
                <a:cubicBezTo>
                  <a:pt x="16691" y="19682"/>
                  <a:pt x="16471" y="19440"/>
                  <a:pt x="16200" y="1944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0" name="Shape">
            <a:extLst>
              <a:ext uri="{FF2B5EF4-FFF2-40B4-BE49-F238E27FC236}">
                <a16:creationId xmlns:a16="http://schemas.microsoft.com/office/drawing/2014/main" id="{2A6C8F16-782B-AC63-0653-9FE51A599DA0}"/>
              </a:ext>
            </a:extLst>
          </p:cNvPr>
          <p:cNvSpPr/>
          <p:nvPr userDrawn="1"/>
        </p:nvSpPr>
        <p:spPr>
          <a:xfrm>
            <a:off x="6806602" y="2704447"/>
            <a:ext cx="292210" cy="212517"/>
          </a:xfrm>
          <a:custGeom>
            <a:avLst/>
            <a:gdLst/>
            <a:ahLst/>
            <a:cxnLst>
              <a:cxn ang="0">
                <a:pos x="wd2" y="hd2"/>
              </a:cxn>
              <a:cxn ang="5400000">
                <a:pos x="wd2" y="hd2"/>
              </a:cxn>
              <a:cxn ang="10800000">
                <a:pos x="wd2" y="hd2"/>
              </a:cxn>
              <a:cxn ang="16200000">
                <a:pos x="wd2" y="hd2"/>
              </a:cxn>
            </a:cxnLst>
            <a:rect l="0" t="0" r="r" b="b"/>
            <a:pathLst>
              <a:path w="21600" h="21600" extrusionOk="0">
                <a:moveTo>
                  <a:pt x="3436" y="5400"/>
                </a:moveTo>
                <a:lnTo>
                  <a:pt x="9327" y="5400"/>
                </a:lnTo>
                <a:cubicBezTo>
                  <a:pt x="9598" y="5400"/>
                  <a:pt x="9818" y="5098"/>
                  <a:pt x="9818" y="4725"/>
                </a:cubicBezTo>
                <a:cubicBezTo>
                  <a:pt x="9818" y="4353"/>
                  <a:pt x="9598" y="4050"/>
                  <a:pt x="9327" y="4050"/>
                </a:cubicBezTo>
                <a:lnTo>
                  <a:pt x="3436" y="4050"/>
                </a:lnTo>
                <a:cubicBezTo>
                  <a:pt x="3166" y="4050"/>
                  <a:pt x="2945" y="4353"/>
                  <a:pt x="2945" y="4725"/>
                </a:cubicBezTo>
                <a:cubicBezTo>
                  <a:pt x="2945" y="5098"/>
                  <a:pt x="3166" y="5400"/>
                  <a:pt x="3436" y="5400"/>
                </a:cubicBezTo>
                <a:moveTo>
                  <a:pt x="3436" y="8100"/>
                </a:moveTo>
                <a:lnTo>
                  <a:pt x="7364" y="8100"/>
                </a:lnTo>
                <a:cubicBezTo>
                  <a:pt x="7634" y="8100"/>
                  <a:pt x="7855" y="7798"/>
                  <a:pt x="7855" y="7425"/>
                </a:cubicBezTo>
                <a:cubicBezTo>
                  <a:pt x="7855" y="7053"/>
                  <a:pt x="7634" y="6750"/>
                  <a:pt x="7364" y="6750"/>
                </a:cubicBezTo>
                <a:lnTo>
                  <a:pt x="3436" y="6750"/>
                </a:lnTo>
                <a:cubicBezTo>
                  <a:pt x="3166" y="6750"/>
                  <a:pt x="2945" y="7053"/>
                  <a:pt x="2945" y="7425"/>
                </a:cubicBezTo>
                <a:cubicBezTo>
                  <a:pt x="2945" y="7798"/>
                  <a:pt x="3166" y="8100"/>
                  <a:pt x="3436" y="8100"/>
                </a:cubicBezTo>
                <a:moveTo>
                  <a:pt x="3436" y="10800"/>
                </a:moveTo>
                <a:lnTo>
                  <a:pt x="9327" y="10800"/>
                </a:lnTo>
                <a:cubicBezTo>
                  <a:pt x="9598" y="10800"/>
                  <a:pt x="9818" y="10498"/>
                  <a:pt x="9818" y="10125"/>
                </a:cubicBezTo>
                <a:cubicBezTo>
                  <a:pt x="9818" y="9753"/>
                  <a:pt x="9598" y="9450"/>
                  <a:pt x="9327" y="9450"/>
                </a:cubicBezTo>
                <a:lnTo>
                  <a:pt x="3436" y="9450"/>
                </a:lnTo>
                <a:cubicBezTo>
                  <a:pt x="3166" y="9450"/>
                  <a:pt x="2945" y="9753"/>
                  <a:pt x="2945" y="10125"/>
                </a:cubicBezTo>
                <a:cubicBezTo>
                  <a:pt x="2945" y="10498"/>
                  <a:pt x="3166" y="10800"/>
                  <a:pt x="3436" y="10800"/>
                </a:cubicBezTo>
                <a:moveTo>
                  <a:pt x="20618" y="20250"/>
                </a:moveTo>
                <a:lnTo>
                  <a:pt x="15709" y="20250"/>
                </a:lnTo>
                <a:lnTo>
                  <a:pt x="15709" y="17551"/>
                </a:lnTo>
                <a:lnTo>
                  <a:pt x="16691" y="17551"/>
                </a:lnTo>
                <a:cubicBezTo>
                  <a:pt x="16962" y="17551"/>
                  <a:pt x="17182" y="17248"/>
                  <a:pt x="17182" y="16875"/>
                </a:cubicBezTo>
                <a:cubicBezTo>
                  <a:pt x="17182" y="16503"/>
                  <a:pt x="16962" y="16200"/>
                  <a:pt x="16691" y="16200"/>
                </a:cubicBezTo>
                <a:lnTo>
                  <a:pt x="13745" y="16200"/>
                </a:lnTo>
                <a:cubicBezTo>
                  <a:pt x="13475" y="16200"/>
                  <a:pt x="13255" y="16503"/>
                  <a:pt x="13255" y="16875"/>
                </a:cubicBezTo>
                <a:cubicBezTo>
                  <a:pt x="13255" y="17248"/>
                  <a:pt x="13475" y="17551"/>
                  <a:pt x="13745" y="17551"/>
                </a:cubicBezTo>
                <a:lnTo>
                  <a:pt x="14727" y="17551"/>
                </a:lnTo>
                <a:lnTo>
                  <a:pt x="14727" y="20250"/>
                </a:lnTo>
                <a:lnTo>
                  <a:pt x="6873" y="20250"/>
                </a:lnTo>
                <a:lnTo>
                  <a:pt x="6873" y="17551"/>
                </a:lnTo>
                <a:lnTo>
                  <a:pt x="7855" y="17551"/>
                </a:lnTo>
                <a:cubicBezTo>
                  <a:pt x="8125" y="17551"/>
                  <a:pt x="8345" y="17248"/>
                  <a:pt x="8345" y="16875"/>
                </a:cubicBezTo>
                <a:cubicBezTo>
                  <a:pt x="8345" y="16503"/>
                  <a:pt x="8125" y="16200"/>
                  <a:pt x="7855" y="16200"/>
                </a:cubicBezTo>
                <a:lnTo>
                  <a:pt x="4909" y="16200"/>
                </a:lnTo>
                <a:cubicBezTo>
                  <a:pt x="4638" y="16200"/>
                  <a:pt x="4418" y="16503"/>
                  <a:pt x="4418" y="16875"/>
                </a:cubicBezTo>
                <a:cubicBezTo>
                  <a:pt x="4418" y="17248"/>
                  <a:pt x="4638" y="17551"/>
                  <a:pt x="4909" y="17551"/>
                </a:cubicBezTo>
                <a:lnTo>
                  <a:pt x="5891" y="17551"/>
                </a:lnTo>
                <a:lnTo>
                  <a:pt x="5891" y="20250"/>
                </a:lnTo>
                <a:lnTo>
                  <a:pt x="982" y="20250"/>
                </a:lnTo>
                <a:lnTo>
                  <a:pt x="982" y="1350"/>
                </a:lnTo>
                <a:lnTo>
                  <a:pt x="20618" y="1350"/>
                </a:lnTo>
                <a:cubicBezTo>
                  <a:pt x="20618" y="1350"/>
                  <a:pt x="20618" y="20250"/>
                  <a:pt x="20618" y="20250"/>
                </a:cubicBezTo>
                <a:close/>
                <a:moveTo>
                  <a:pt x="20618" y="0"/>
                </a:moveTo>
                <a:lnTo>
                  <a:pt x="982" y="0"/>
                </a:lnTo>
                <a:cubicBezTo>
                  <a:pt x="440" y="0"/>
                  <a:pt x="0" y="605"/>
                  <a:pt x="0" y="1350"/>
                </a:cubicBezTo>
                <a:lnTo>
                  <a:pt x="0" y="20250"/>
                </a:lnTo>
                <a:cubicBezTo>
                  <a:pt x="0" y="20995"/>
                  <a:pt x="440" y="21600"/>
                  <a:pt x="982" y="21600"/>
                </a:cubicBezTo>
                <a:lnTo>
                  <a:pt x="20618" y="21600"/>
                </a:lnTo>
                <a:cubicBezTo>
                  <a:pt x="21160" y="21600"/>
                  <a:pt x="21600" y="20995"/>
                  <a:pt x="21600" y="20250"/>
                </a:cubicBezTo>
                <a:lnTo>
                  <a:pt x="21600" y="1350"/>
                </a:lnTo>
                <a:cubicBezTo>
                  <a:pt x="21600" y="605"/>
                  <a:pt x="21160" y="0"/>
                  <a:pt x="20618" y="0"/>
                </a:cubicBezTo>
                <a:moveTo>
                  <a:pt x="3436" y="13500"/>
                </a:moveTo>
                <a:lnTo>
                  <a:pt x="7364" y="13500"/>
                </a:lnTo>
                <a:cubicBezTo>
                  <a:pt x="7634" y="13500"/>
                  <a:pt x="7855" y="13198"/>
                  <a:pt x="7855" y="12825"/>
                </a:cubicBezTo>
                <a:cubicBezTo>
                  <a:pt x="7855" y="12452"/>
                  <a:pt x="7634" y="12150"/>
                  <a:pt x="7364" y="12150"/>
                </a:cubicBezTo>
                <a:lnTo>
                  <a:pt x="3436" y="12150"/>
                </a:lnTo>
                <a:cubicBezTo>
                  <a:pt x="3166" y="12150"/>
                  <a:pt x="2945" y="12452"/>
                  <a:pt x="2945" y="12825"/>
                </a:cubicBezTo>
                <a:cubicBezTo>
                  <a:pt x="2945" y="13198"/>
                  <a:pt x="3166" y="13500"/>
                  <a:pt x="3436" y="13500"/>
                </a:cubicBezTo>
                <a:moveTo>
                  <a:pt x="12273" y="5400"/>
                </a:moveTo>
                <a:lnTo>
                  <a:pt x="16200" y="5400"/>
                </a:lnTo>
                <a:cubicBezTo>
                  <a:pt x="16471" y="5400"/>
                  <a:pt x="16691" y="5098"/>
                  <a:pt x="16691" y="4725"/>
                </a:cubicBezTo>
                <a:cubicBezTo>
                  <a:pt x="16691" y="4353"/>
                  <a:pt x="16471" y="4050"/>
                  <a:pt x="16200" y="4050"/>
                </a:cubicBezTo>
                <a:lnTo>
                  <a:pt x="12273" y="4050"/>
                </a:lnTo>
                <a:cubicBezTo>
                  <a:pt x="12002" y="4050"/>
                  <a:pt x="11782" y="4353"/>
                  <a:pt x="11782" y="4725"/>
                </a:cubicBezTo>
                <a:cubicBezTo>
                  <a:pt x="11782" y="5098"/>
                  <a:pt x="12002" y="5400"/>
                  <a:pt x="12273" y="5400"/>
                </a:cubicBezTo>
                <a:moveTo>
                  <a:pt x="12273" y="10800"/>
                </a:moveTo>
                <a:lnTo>
                  <a:pt x="16200" y="10800"/>
                </a:lnTo>
                <a:cubicBezTo>
                  <a:pt x="16471" y="10800"/>
                  <a:pt x="16691" y="10498"/>
                  <a:pt x="16691" y="10125"/>
                </a:cubicBezTo>
                <a:cubicBezTo>
                  <a:pt x="16691" y="9753"/>
                  <a:pt x="16471" y="9450"/>
                  <a:pt x="16200" y="9450"/>
                </a:cubicBezTo>
                <a:lnTo>
                  <a:pt x="12273" y="9450"/>
                </a:lnTo>
                <a:cubicBezTo>
                  <a:pt x="12002" y="9450"/>
                  <a:pt x="11782" y="9753"/>
                  <a:pt x="11782" y="10125"/>
                </a:cubicBezTo>
                <a:cubicBezTo>
                  <a:pt x="11782" y="10498"/>
                  <a:pt x="12002" y="10800"/>
                  <a:pt x="12273" y="10800"/>
                </a:cubicBezTo>
                <a:moveTo>
                  <a:pt x="12273" y="13500"/>
                </a:moveTo>
                <a:lnTo>
                  <a:pt x="18164" y="13500"/>
                </a:lnTo>
                <a:cubicBezTo>
                  <a:pt x="18434" y="13500"/>
                  <a:pt x="18655" y="13198"/>
                  <a:pt x="18655" y="12825"/>
                </a:cubicBezTo>
                <a:cubicBezTo>
                  <a:pt x="18655" y="12452"/>
                  <a:pt x="18434" y="12150"/>
                  <a:pt x="18164" y="12150"/>
                </a:cubicBezTo>
                <a:lnTo>
                  <a:pt x="12273" y="12150"/>
                </a:lnTo>
                <a:cubicBezTo>
                  <a:pt x="12002" y="12150"/>
                  <a:pt x="11782" y="12452"/>
                  <a:pt x="11782" y="12825"/>
                </a:cubicBezTo>
                <a:cubicBezTo>
                  <a:pt x="11782" y="13198"/>
                  <a:pt x="12002" y="13500"/>
                  <a:pt x="12273" y="13500"/>
                </a:cubicBezTo>
                <a:moveTo>
                  <a:pt x="12273" y="8100"/>
                </a:moveTo>
                <a:lnTo>
                  <a:pt x="18164" y="8100"/>
                </a:lnTo>
                <a:cubicBezTo>
                  <a:pt x="18434" y="8100"/>
                  <a:pt x="18655" y="7798"/>
                  <a:pt x="18655" y="7425"/>
                </a:cubicBezTo>
                <a:cubicBezTo>
                  <a:pt x="18655" y="7053"/>
                  <a:pt x="18434" y="6750"/>
                  <a:pt x="18164" y="6750"/>
                </a:cubicBezTo>
                <a:lnTo>
                  <a:pt x="12273" y="6750"/>
                </a:lnTo>
                <a:cubicBezTo>
                  <a:pt x="12002" y="6750"/>
                  <a:pt x="11782" y="7053"/>
                  <a:pt x="11782" y="7425"/>
                </a:cubicBezTo>
                <a:cubicBezTo>
                  <a:pt x="11782" y="7798"/>
                  <a:pt x="12002" y="8100"/>
                  <a:pt x="12273" y="810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1" name="Shape">
            <a:extLst>
              <a:ext uri="{FF2B5EF4-FFF2-40B4-BE49-F238E27FC236}">
                <a16:creationId xmlns:a16="http://schemas.microsoft.com/office/drawing/2014/main" id="{7E24DA1F-B817-CA37-B14E-78193C3C7B59}"/>
              </a:ext>
            </a:extLst>
          </p:cNvPr>
          <p:cNvSpPr/>
          <p:nvPr userDrawn="1"/>
        </p:nvSpPr>
        <p:spPr>
          <a:xfrm>
            <a:off x="7364458" y="2691165"/>
            <a:ext cx="292210" cy="239082"/>
          </a:xfrm>
          <a:custGeom>
            <a:avLst/>
            <a:gdLst/>
            <a:ahLst/>
            <a:cxnLst>
              <a:cxn ang="0">
                <a:pos x="wd2" y="hd2"/>
              </a:cxn>
              <a:cxn ang="5400000">
                <a:pos x="wd2" y="hd2"/>
              </a:cxn>
              <a:cxn ang="10800000">
                <a:pos x="wd2" y="hd2"/>
              </a:cxn>
              <a:cxn ang="16200000">
                <a:pos x="wd2" y="hd2"/>
              </a:cxn>
            </a:cxnLst>
            <a:rect l="0" t="0" r="r" b="b"/>
            <a:pathLst>
              <a:path w="21600" h="21600" extrusionOk="0">
                <a:moveTo>
                  <a:pt x="7364" y="9600"/>
                </a:moveTo>
                <a:lnTo>
                  <a:pt x="11291" y="9600"/>
                </a:lnTo>
                <a:cubicBezTo>
                  <a:pt x="11562" y="9600"/>
                  <a:pt x="11782" y="9332"/>
                  <a:pt x="11782" y="9000"/>
                </a:cubicBezTo>
                <a:cubicBezTo>
                  <a:pt x="11782" y="8669"/>
                  <a:pt x="11562" y="8400"/>
                  <a:pt x="11291" y="8400"/>
                </a:cubicBezTo>
                <a:lnTo>
                  <a:pt x="7364" y="8400"/>
                </a:lnTo>
                <a:cubicBezTo>
                  <a:pt x="7093" y="8400"/>
                  <a:pt x="6873" y="8669"/>
                  <a:pt x="6873" y="9000"/>
                </a:cubicBezTo>
                <a:cubicBezTo>
                  <a:pt x="6873" y="9332"/>
                  <a:pt x="7093" y="9600"/>
                  <a:pt x="7364" y="9600"/>
                </a:cubicBezTo>
                <a:moveTo>
                  <a:pt x="7364" y="12000"/>
                </a:moveTo>
                <a:lnTo>
                  <a:pt x="9327" y="12000"/>
                </a:lnTo>
                <a:cubicBezTo>
                  <a:pt x="9598" y="12000"/>
                  <a:pt x="9818" y="11732"/>
                  <a:pt x="9818" y="11400"/>
                </a:cubicBezTo>
                <a:cubicBezTo>
                  <a:pt x="9818" y="11069"/>
                  <a:pt x="9598" y="10800"/>
                  <a:pt x="9327" y="10800"/>
                </a:cubicBezTo>
                <a:lnTo>
                  <a:pt x="7364" y="10800"/>
                </a:lnTo>
                <a:cubicBezTo>
                  <a:pt x="7093" y="10800"/>
                  <a:pt x="6873" y="11069"/>
                  <a:pt x="6873" y="11400"/>
                </a:cubicBezTo>
                <a:cubicBezTo>
                  <a:pt x="6873" y="11732"/>
                  <a:pt x="7093" y="12000"/>
                  <a:pt x="7364" y="12000"/>
                </a:cubicBezTo>
                <a:moveTo>
                  <a:pt x="20618" y="20400"/>
                </a:moveTo>
                <a:lnTo>
                  <a:pt x="16691" y="20400"/>
                </a:lnTo>
                <a:lnTo>
                  <a:pt x="16691" y="19200"/>
                </a:lnTo>
                <a:lnTo>
                  <a:pt x="17182" y="19200"/>
                </a:lnTo>
                <a:cubicBezTo>
                  <a:pt x="17453" y="19200"/>
                  <a:pt x="17673" y="18932"/>
                  <a:pt x="17673" y="18600"/>
                </a:cubicBezTo>
                <a:cubicBezTo>
                  <a:pt x="17673" y="18269"/>
                  <a:pt x="17453" y="18000"/>
                  <a:pt x="17182" y="18000"/>
                </a:cubicBezTo>
                <a:lnTo>
                  <a:pt x="15218" y="18000"/>
                </a:lnTo>
                <a:cubicBezTo>
                  <a:pt x="14947" y="18000"/>
                  <a:pt x="14727" y="18269"/>
                  <a:pt x="14727" y="18600"/>
                </a:cubicBezTo>
                <a:cubicBezTo>
                  <a:pt x="14727" y="18932"/>
                  <a:pt x="14947" y="19200"/>
                  <a:pt x="15218" y="19200"/>
                </a:cubicBezTo>
                <a:lnTo>
                  <a:pt x="15709" y="19200"/>
                </a:lnTo>
                <a:lnTo>
                  <a:pt x="15709" y="20400"/>
                </a:lnTo>
                <a:lnTo>
                  <a:pt x="9818" y="20400"/>
                </a:lnTo>
                <a:lnTo>
                  <a:pt x="9818" y="19200"/>
                </a:lnTo>
                <a:lnTo>
                  <a:pt x="10309" y="19200"/>
                </a:lnTo>
                <a:cubicBezTo>
                  <a:pt x="10580" y="19200"/>
                  <a:pt x="10800" y="18932"/>
                  <a:pt x="10800" y="18600"/>
                </a:cubicBezTo>
                <a:cubicBezTo>
                  <a:pt x="10800" y="18269"/>
                  <a:pt x="10580" y="18000"/>
                  <a:pt x="10309" y="18000"/>
                </a:cubicBezTo>
                <a:lnTo>
                  <a:pt x="8345" y="18000"/>
                </a:lnTo>
                <a:cubicBezTo>
                  <a:pt x="8075" y="18000"/>
                  <a:pt x="7855" y="18269"/>
                  <a:pt x="7855" y="18600"/>
                </a:cubicBezTo>
                <a:cubicBezTo>
                  <a:pt x="7855" y="18932"/>
                  <a:pt x="8075" y="19200"/>
                  <a:pt x="8345" y="19200"/>
                </a:cubicBezTo>
                <a:lnTo>
                  <a:pt x="8836" y="19200"/>
                </a:lnTo>
                <a:lnTo>
                  <a:pt x="8836" y="20400"/>
                </a:lnTo>
                <a:lnTo>
                  <a:pt x="4909" y="20400"/>
                </a:lnTo>
                <a:lnTo>
                  <a:pt x="4909" y="6000"/>
                </a:lnTo>
                <a:lnTo>
                  <a:pt x="20618" y="6000"/>
                </a:lnTo>
                <a:cubicBezTo>
                  <a:pt x="20618" y="6000"/>
                  <a:pt x="20618" y="20400"/>
                  <a:pt x="20618" y="20400"/>
                </a:cubicBezTo>
                <a:close/>
                <a:moveTo>
                  <a:pt x="20618" y="4800"/>
                </a:moveTo>
                <a:lnTo>
                  <a:pt x="4909" y="4800"/>
                </a:lnTo>
                <a:cubicBezTo>
                  <a:pt x="4367" y="4800"/>
                  <a:pt x="3927" y="5338"/>
                  <a:pt x="3927" y="6000"/>
                </a:cubicBezTo>
                <a:lnTo>
                  <a:pt x="3927" y="20400"/>
                </a:lnTo>
                <a:cubicBezTo>
                  <a:pt x="3927" y="21062"/>
                  <a:pt x="4367" y="21600"/>
                  <a:pt x="4909" y="21600"/>
                </a:cubicBezTo>
                <a:lnTo>
                  <a:pt x="20618" y="21600"/>
                </a:lnTo>
                <a:cubicBezTo>
                  <a:pt x="21160" y="21600"/>
                  <a:pt x="21600" y="21062"/>
                  <a:pt x="21600" y="20400"/>
                </a:cubicBezTo>
                <a:lnTo>
                  <a:pt x="21600" y="6000"/>
                </a:lnTo>
                <a:cubicBezTo>
                  <a:pt x="21600" y="5338"/>
                  <a:pt x="21160" y="4800"/>
                  <a:pt x="20618" y="4800"/>
                </a:cubicBezTo>
                <a:moveTo>
                  <a:pt x="7364" y="14400"/>
                </a:moveTo>
                <a:lnTo>
                  <a:pt x="11291" y="14400"/>
                </a:lnTo>
                <a:cubicBezTo>
                  <a:pt x="11562" y="14400"/>
                  <a:pt x="11782" y="14132"/>
                  <a:pt x="11782" y="13800"/>
                </a:cubicBezTo>
                <a:cubicBezTo>
                  <a:pt x="11782" y="13469"/>
                  <a:pt x="11562" y="13200"/>
                  <a:pt x="11291" y="13200"/>
                </a:cubicBezTo>
                <a:lnTo>
                  <a:pt x="7364" y="13200"/>
                </a:lnTo>
                <a:cubicBezTo>
                  <a:pt x="7093" y="13200"/>
                  <a:pt x="6873" y="13469"/>
                  <a:pt x="6873" y="13800"/>
                </a:cubicBezTo>
                <a:cubicBezTo>
                  <a:pt x="6873" y="14132"/>
                  <a:pt x="7093" y="14400"/>
                  <a:pt x="7364" y="14400"/>
                </a:cubicBezTo>
                <a:moveTo>
                  <a:pt x="2455" y="15600"/>
                </a:moveTo>
                <a:lnTo>
                  <a:pt x="982" y="15600"/>
                </a:lnTo>
                <a:lnTo>
                  <a:pt x="982" y="1200"/>
                </a:lnTo>
                <a:lnTo>
                  <a:pt x="16691" y="1200"/>
                </a:lnTo>
                <a:lnTo>
                  <a:pt x="16691" y="3000"/>
                </a:lnTo>
                <a:cubicBezTo>
                  <a:pt x="16691" y="3332"/>
                  <a:pt x="16911" y="3600"/>
                  <a:pt x="17182" y="3600"/>
                </a:cubicBezTo>
                <a:cubicBezTo>
                  <a:pt x="17453" y="3600"/>
                  <a:pt x="17673" y="3332"/>
                  <a:pt x="17673" y="3000"/>
                </a:cubicBezTo>
                <a:lnTo>
                  <a:pt x="17673" y="1200"/>
                </a:lnTo>
                <a:cubicBezTo>
                  <a:pt x="17673" y="538"/>
                  <a:pt x="17233" y="0"/>
                  <a:pt x="16691" y="0"/>
                </a:cubicBezTo>
                <a:lnTo>
                  <a:pt x="982" y="0"/>
                </a:lnTo>
                <a:cubicBezTo>
                  <a:pt x="440" y="0"/>
                  <a:pt x="0" y="538"/>
                  <a:pt x="0" y="1200"/>
                </a:cubicBezTo>
                <a:lnTo>
                  <a:pt x="0" y="15600"/>
                </a:lnTo>
                <a:cubicBezTo>
                  <a:pt x="0" y="16262"/>
                  <a:pt x="440" y="16801"/>
                  <a:pt x="982" y="16801"/>
                </a:cubicBezTo>
                <a:lnTo>
                  <a:pt x="2455" y="16801"/>
                </a:lnTo>
                <a:cubicBezTo>
                  <a:pt x="2725" y="16801"/>
                  <a:pt x="2945" y="16532"/>
                  <a:pt x="2945" y="16200"/>
                </a:cubicBezTo>
                <a:cubicBezTo>
                  <a:pt x="2945" y="15869"/>
                  <a:pt x="2725" y="15600"/>
                  <a:pt x="2455" y="15600"/>
                </a:cubicBezTo>
                <a:moveTo>
                  <a:pt x="14236" y="14400"/>
                </a:moveTo>
                <a:lnTo>
                  <a:pt x="16200" y="14400"/>
                </a:lnTo>
                <a:cubicBezTo>
                  <a:pt x="16471" y="14400"/>
                  <a:pt x="16691" y="14132"/>
                  <a:pt x="16691" y="13800"/>
                </a:cubicBezTo>
                <a:cubicBezTo>
                  <a:pt x="16691" y="13469"/>
                  <a:pt x="16471" y="13200"/>
                  <a:pt x="16200" y="13200"/>
                </a:cubicBezTo>
                <a:lnTo>
                  <a:pt x="14236" y="13200"/>
                </a:lnTo>
                <a:cubicBezTo>
                  <a:pt x="13966" y="13200"/>
                  <a:pt x="13745" y="13469"/>
                  <a:pt x="13745" y="13800"/>
                </a:cubicBezTo>
                <a:cubicBezTo>
                  <a:pt x="13745" y="14132"/>
                  <a:pt x="13966" y="14400"/>
                  <a:pt x="14236" y="14400"/>
                </a:cubicBezTo>
                <a:moveTo>
                  <a:pt x="14236" y="9600"/>
                </a:moveTo>
                <a:lnTo>
                  <a:pt x="16200" y="9600"/>
                </a:lnTo>
                <a:cubicBezTo>
                  <a:pt x="16471" y="9600"/>
                  <a:pt x="16691" y="9332"/>
                  <a:pt x="16691" y="9000"/>
                </a:cubicBezTo>
                <a:cubicBezTo>
                  <a:pt x="16691" y="8669"/>
                  <a:pt x="16471" y="8400"/>
                  <a:pt x="16200" y="8400"/>
                </a:cubicBezTo>
                <a:lnTo>
                  <a:pt x="14236" y="8400"/>
                </a:lnTo>
                <a:cubicBezTo>
                  <a:pt x="13966" y="8400"/>
                  <a:pt x="13745" y="8669"/>
                  <a:pt x="13745" y="9000"/>
                </a:cubicBezTo>
                <a:cubicBezTo>
                  <a:pt x="13745" y="9332"/>
                  <a:pt x="13966" y="9600"/>
                  <a:pt x="14236" y="9600"/>
                </a:cubicBezTo>
                <a:moveTo>
                  <a:pt x="14236" y="12000"/>
                </a:moveTo>
                <a:lnTo>
                  <a:pt x="18164" y="12000"/>
                </a:lnTo>
                <a:cubicBezTo>
                  <a:pt x="18434" y="12000"/>
                  <a:pt x="18655" y="11732"/>
                  <a:pt x="18655" y="11400"/>
                </a:cubicBezTo>
                <a:cubicBezTo>
                  <a:pt x="18655" y="11069"/>
                  <a:pt x="18434" y="10800"/>
                  <a:pt x="18164" y="10800"/>
                </a:cubicBezTo>
                <a:lnTo>
                  <a:pt x="14236" y="10800"/>
                </a:lnTo>
                <a:cubicBezTo>
                  <a:pt x="13966" y="10800"/>
                  <a:pt x="13745" y="11069"/>
                  <a:pt x="13745" y="11400"/>
                </a:cubicBezTo>
                <a:cubicBezTo>
                  <a:pt x="13745" y="11732"/>
                  <a:pt x="13966" y="12000"/>
                  <a:pt x="14236" y="1200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2" name="Shape">
            <a:extLst>
              <a:ext uri="{FF2B5EF4-FFF2-40B4-BE49-F238E27FC236}">
                <a16:creationId xmlns:a16="http://schemas.microsoft.com/office/drawing/2014/main" id="{AF03C52C-4E85-A0B2-4906-647943E23173}"/>
              </a:ext>
            </a:extLst>
          </p:cNvPr>
          <p:cNvSpPr/>
          <p:nvPr userDrawn="1"/>
        </p:nvSpPr>
        <p:spPr>
          <a:xfrm>
            <a:off x="7922314" y="2691165"/>
            <a:ext cx="292210" cy="239082"/>
          </a:xfrm>
          <a:custGeom>
            <a:avLst/>
            <a:gdLst/>
            <a:ahLst/>
            <a:cxnLst>
              <a:cxn ang="0">
                <a:pos x="wd2" y="hd2"/>
              </a:cxn>
              <a:cxn ang="5400000">
                <a:pos x="wd2" y="hd2"/>
              </a:cxn>
              <a:cxn ang="10800000">
                <a:pos x="wd2" y="hd2"/>
              </a:cxn>
              <a:cxn ang="16200000">
                <a:pos x="wd2" y="hd2"/>
              </a:cxn>
            </a:cxnLst>
            <a:rect l="0" t="0" r="r" b="b"/>
            <a:pathLst>
              <a:path w="21600" h="21600" extrusionOk="0">
                <a:moveTo>
                  <a:pt x="6873" y="8400"/>
                </a:moveTo>
                <a:lnTo>
                  <a:pt x="10800" y="8400"/>
                </a:lnTo>
                <a:lnTo>
                  <a:pt x="10800" y="12001"/>
                </a:lnTo>
                <a:lnTo>
                  <a:pt x="6873" y="12001"/>
                </a:lnTo>
                <a:cubicBezTo>
                  <a:pt x="6873" y="12001"/>
                  <a:pt x="6873" y="8400"/>
                  <a:pt x="6873" y="8400"/>
                </a:cubicBezTo>
                <a:close/>
                <a:moveTo>
                  <a:pt x="6382" y="13200"/>
                </a:moveTo>
                <a:lnTo>
                  <a:pt x="11291" y="13200"/>
                </a:lnTo>
                <a:cubicBezTo>
                  <a:pt x="11562" y="13200"/>
                  <a:pt x="11782" y="12932"/>
                  <a:pt x="11782" y="12600"/>
                </a:cubicBezTo>
                <a:lnTo>
                  <a:pt x="11782" y="7800"/>
                </a:lnTo>
                <a:cubicBezTo>
                  <a:pt x="11782" y="7469"/>
                  <a:pt x="11562" y="7200"/>
                  <a:pt x="11291" y="7200"/>
                </a:cubicBezTo>
                <a:lnTo>
                  <a:pt x="6382" y="7200"/>
                </a:lnTo>
                <a:cubicBezTo>
                  <a:pt x="6111" y="7200"/>
                  <a:pt x="5891" y="7469"/>
                  <a:pt x="5891" y="7800"/>
                </a:cubicBezTo>
                <a:lnTo>
                  <a:pt x="5891" y="12600"/>
                </a:lnTo>
                <a:cubicBezTo>
                  <a:pt x="5891" y="12932"/>
                  <a:pt x="6111" y="13200"/>
                  <a:pt x="6382" y="13200"/>
                </a:cubicBezTo>
                <a:moveTo>
                  <a:pt x="6382" y="4800"/>
                </a:moveTo>
                <a:cubicBezTo>
                  <a:pt x="6653" y="4800"/>
                  <a:pt x="6873" y="4531"/>
                  <a:pt x="6873" y="4200"/>
                </a:cubicBezTo>
                <a:cubicBezTo>
                  <a:pt x="6873" y="3868"/>
                  <a:pt x="6653" y="3600"/>
                  <a:pt x="6382" y="3600"/>
                </a:cubicBezTo>
                <a:cubicBezTo>
                  <a:pt x="6111" y="3600"/>
                  <a:pt x="5891" y="3868"/>
                  <a:pt x="5891" y="4200"/>
                </a:cubicBezTo>
                <a:cubicBezTo>
                  <a:pt x="5891" y="4531"/>
                  <a:pt x="6111" y="4800"/>
                  <a:pt x="6382" y="4800"/>
                </a:cubicBezTo>
                <a:moveTo>
                  <a:pt x="20618" y="20400"/>
                </a:moveTo>
                <a:lnTo>
                  <a:pt x="2945" y="20400"/>
                </a:lnTo>
                <a:cubicBezTo>
                  <a:pt x="1861" y="20400"/>
                  <a:pt x="982" y="19325"/>
                  <a:pt x="982" y="18000"/>
                </a:cubicBezTo>
                <a:lnTo>
                  <a:pt x="982" y="4800"/>
                </a:lnTo>
                <a:lnTo>
                  <a:pt x="2945" y="4800"/>
                </a:lnTo>
                <a:lnTo>
                  <a:pt x="2945" y="17400"/>
                </a:lnTo>
                <a:cubicBezTo>
                  <a:pt x="2945" y="17732"/>
                  <a:pt x="3166" y="18000"/>
                  <a:pt x="3436" y="18000"/>
                </a:cubicBezTo>
                <a:cubicBezTo>
                  <a:pt x="3707" y="18000"/>
                  <a:pt x="3927" y="17732"/>
                  <a:pt x="3927" y="17400"/>
                </a:cubicBezTo>
                <a:lnTo>
                  <a:pt x="3927" y="1200"/>
                </a:lnTo>
                <a:lnTo>
                  <a:pt x="20618" y="1200"/>
                </a:lnTo>
                <a:cubicBezTo>
                  <a:pt x="20618" y="1200"/>
                  <a:pt x="20618" y="20400"/>
                  <a:pt x="20618" y="20400"/>
                </a:cubicBezTo>
                <a:close/>
                <a:moveTo>
                  <a:pt x="20618" y="0"/>
                </a:moveTo>
                <a:lnTo>
                  <a:pt x="3927" y="0"/>
                </a:lnTo>
                <a:cubicBezTo>
                  <a:pt x="3385" y="0"/>
                  <a:pt x="2945" y="538"/>
                  <a:pt x="2945" y="1200"/>
                </a:cubicBezTo>
                <a:lnTo>
                  <a:pt x="2945" y="3600"/>
                </a:lnTo>
                <a:lnTo>
                  <a:pt x="982" y="3600"/>
                </a:lnTo>
                <a:cubicBezTo>
                  <a:pt x="440" y="3600"/>
                  <a:pt x="0" y="4138"/>
                  <a:pt x="0" y="4800"/>
                </a:cubicBezTo>
                <a:lnTo>
                  <a:pt x="0" y="18000"/>
                </a:lnTo>
                <a:cubicBezTo>
                  <a:pt x="0" y="19988"/>
                  <a:pt x="1319" y="21600"/>
                  <a:pt x="2945" y="21600"/>
                </a:cubicBezTo>
                <a:lnTo>
                  <a:pt x="20618" y="21600"/>
                </a:lnTo>
                <a:cubicBezTo>
                  <a:pt x="21160" y="21600"/>
                  <a:pt x="21600" y="21062"/>
                  <a:pt x="21600" y="20400"/>
                </a:cubicBezTo>
                <a:lnTo>
                  <a:pt x="21600" y="1200"/>
                </a:lnTo>
                <a:cubicBezTo>
                  <a:pt x="21600" y="538"/>
                  <a:pt x="21160" y="0"/>
                  <a:pt x="20618" y="0"/>
                </a:cubicBezTo>
                <a:moveTo>
                  <a:pt x="6382" y="18000"/>
                </a:moveTo>
                <a:lnTo>
                  <a:pt x="18164" y="18000"/>
                </a:lnTo>
                <a:cubicBezTo>
                  <a:pt x="18434" y="18000"/>
                  <a:pt x="18655" y="17732"/>
                  <a:pt x="18655" y="17400"/>
                </a:cubicBezTo>
                <a:cubicBezTo>
                  <a:pt x="18655" y="17068"/>
                  <a:pt x="18434" y="16801"/>
                  <a:pt x="18164" y="16801"/>
                </a:cubicBezTo>
                <a:lnTo>
                  <a:pt x="6382" y="16801"/>
                </a:lnTo>
                <a:cubicBezTo>
                  <a:pt x="6111" y="16801"/>
                  <a:pt x="5891" y="17068"/>
                  <a:pt x="5891" y="17400"/>
                </a:cubicBezTo>
                <a:cubicBezTo>
                  <a:pt x="5891" y="17732"/>
                  <a:pt x="6111" y="18000"/>
                  <a:pt x="6382" y="18000"/>
                </a:cubicBezTo>
                <a:moveTo>
                  <a:pt x="6382" y="15600"/>
                </a:moveTo>
                <a:lnTo>
                  <a:pt x="18164" y="15600"/>
                </a:lnTo>
                <a:cubicBezTo>
                  <a:pt x="18434" y="15600"/>
                  <a:pt x="18655" y="15332"/>
                  <a:pt x="18655" y="15000"/>
                </a:cubicBezTo>
                <a:cubicBezTo>
                  <a:pt x="18655" y="14668"/>
                  <a:pt x="18434" y="14401"/>
                  <a:pt x="18164" y="14401"/>
                </a:cubicBezTo>
                <a:lnTo>
                  <a:pt x="6382" y="14401"/>
                </a:lnTo>
                <a:cubicBezTo>
                  <a:pt x="6111" y="14401"/>
                  <a:pt x="5891" y="14668"/>
                  <a:pt x="5891" y="15000"/>
                </a:cubicBezTo>
                <a:cubicBezTo>
                  <a:pt x="5891" y="15332"/>
                  <a:pt x="6111" y="15600"/>
                  <a:pt x="6382" y="15600"/>
                </a:cubicBezTo>
                <a:moveTo>
                  <a:pt x="8345" y="4800"/>
                </a:moveTo>
                <a:cubicBezTo>
                  <a:pt x="8616" y="4800"/>
                  <a:pt x="8836" y="4531"/>
                  <a:pt x="8836" y="4200"/>
                </a:cubicBezTo>
                <a:cubicBezTo>
                  <a:pt x="8836" y="3868"/>
                  <a:pt x="8616" y="3600"/>
                  <a:pt x="8345" y="3600"/>
                </a:cubicBezTo>
                <a:cubicBezTo>
                  <a:pt x="8075" y="3600"/>
                  <a:pt x="7855" y="3868"/>
                  <a:pt x="7855" y="4200"/>
                </a:cubicBezTo>
                <a:cubicBezTo>
                  <a:pt x="7855" y="4531"/>
                  <a:pt x="8075" y="4800"/>
                  <a:pt x="8345" y="4800"/>
                </a:cubicBezTo>
                <a:moveTo>
                  <a:pt x="18164" y="7200"/>
                </a:moveTo>
                <a:lnTo>
                  <a:pt x="14236" y="7200"/>
                </a:lnTo>
                <a:cubicBezTo>
                  <a:pt x="13966" y="7200"/>
                  <a:pt x="13745" y="7469"/>
                  <a:pt x="13745" y="7800"/>
                </a:cubicBezTo>
                <a:cubicBezTo>
                  <a:pt x="13745" y="8132"/>
                  <a:pt x="13966" y="8400"/>
                  <a:pt x="14236" y="8400"/>
                </a:cubicBezTo>
                <a:lnTo>
                  <a:pt x="18164" y="8400"/>
                </a:lnTo>
                <a:cubicBezTo>
                  <a:pt x="18434" y="8400"/>
                  <a:pt x="18655" y="8132"/>
                  <a:pt x="18655" y="7800"/>
                </a:cubicBezTo>
                <a:cubicBezTo>
                  <a:pt x="18655" y="7469"/>
                  <a:pt x="18434" y="7200"/>
                  <a:pt x="18164" y="7200"/>
                </a:cubicBezTo>
                <a:moveTo>
                  <a:pt x="18164" y="12001"/>
                </a:moveTo>
                <a:lnTo>
                  <a:pt x="14236" y="12001"/>
                </a:lnTo>
                <a:cubicBezTo>
                  <a:pt x="13966" y="12001"/>
                  <a:pt x="13745" y="12268"/>
                  <a:pt x="13745" y="12600"/>
                </a:cubicBezTo>
                <a:cubicBezTo>
                  <a:pt x="13745" y="12932"/>
                  <a:pt x="13966" y="13200"/>
                  <a:pt x="14236" y="13200"/>
                </a:cubicBezTo>
                <a:lnTo>
                  <a:pt x="18164" y="13200"/>
                </a:lnTo>
                <a:cubicBezTo>
                  <a:pt x="18434" y="13200"/>
                  <a:pt x="18655" y="12932"/>
                  <a:pt x="18655" y="12600"/>
                </a:cubicBezTo>
                <a:cubicBezTo>
                  <a:pt x="18655" y="12268"/>
                  <a:pt x="18434" y="12001"/>
                  <a:pt x="18164" y="12001"/>
                </a:cubicBezTo>
                <a:moveTo>
                  <a:pt x="18164" y="9600"/>
                </a:moveTo>
                <a:lnTo>
                  <a:pt x="14236" y="9600"/>
                </a:lnTo>
                <a:cubicBezTo>
                  <a:pt x="13966" y="9600"/>
                  <a:pt x="13745" y="9869"/>
                  <a:pt x="13745" y="10200"/>
                </a:cubicBezTo>
                <a:cubicBezTo>
                  <a:pt x="13745" y="10532"/>
                  <a:pt x="13966" y="10800"/>
                  <a:pt x="14236" y="10800"/>
                </a:cubicBezTo>
                <a:lnTo>
                  <a:pt x="18164" y="10800"/>
                </a:lnTo>
                <a:cubicBezTo>
                  <a:pt x="18434" y="10800"/>
                  <a:pt x="18655" y="10532"/>
                  <a:pt x="18655" y="10200"/>
                </a:cubicBezTo>
                <a:cubicBezTo>
                  <a:pt x="18655" y="9869"/>
                  <a:pt x="18434" y="9600"/>
                  <a:pt x="18164" y="9600"/>
                </a:cubicBezTo>
                <a:moveTo>
                  <a:pt x="18164" y="4800"/>
                </a:moveTo>
                <a:cubicBezTo>
                  <a:pt x="18434" y="4800"/>
                  <a:pt x="18655" y="4531"/>
                  <a:pt x="18655" y="4200"/>
                </a:cubicBezTo>
                <a:cubicBezTo>
                  <a:pt x="18655" y="3868"/>
                  <a:pt x="18434" y="3600"/>
                  <a:pt x="18164" y="3600"/>
                </a:cubicBezTo>
                <a:cubicBezTo>
                  <a:pt x="17893" y="3600"/>
                  <a:pt x="17673" y="3868"/>
                  <a:pt x="17673" y="4200"/>
                </a:cubicBezTo>
                <a:cubicBezTo>
                  <a:pt x="17673" y="4531"/>
                  <a:pt x="17893" y="4800"/>
                  <a:pt x="18164" y="4800"/>
                </a:cubicBezTo>
                <a:moveTo>
                  <a:pt x="16200" y="4800"/>
                </a:moveTo>
                <a:cubicBezTo>
                  <a:pt x="16471" y="4800"/>
                  <a:pt x="16691" y="4531"/>
                  <a:pt x="16691" y="4200"/>
                </a:cubicBezTo>
                <a:cubicBezTo>
                  <a:pt x="16691" y="3868"/>
                  <a:pt x="16471" y="3600"/>
                  <a:pt x="16200" y="3600"/>
                </a:cubicBezTo>
                <a:cubicBezTo>
                  <a:pt x="15929" y="3600"/>
                  <a:pt x="15709" y="3868"/>
                  <a:pt x="15709" y="4200"/>
                </a:cubicBezTo>
                <a:cubicBezTo>
                  <a:pt x="15709" y="4531"/>
                  <a:pt x="15929" y="4800"/>
                  <a:pt x="16200" y="4800"/>
                </a:cubicBezTo>
                <a:moveTo>
                  <a:pt x="10309" y="4800"/>
                </a:moveTo>
                <a:lnTo>
                  <a:pt x="14236" y="4800"/>
                </a:lnTo>
                <a:cubicBezTo>
                  <a:pt x="14507" y="4800"/>
                  <a:pt x="14727" y="4531"/>
                  <a:pt x="14727" y="4200"/>
                </a:cubicBezTo>
                <a:cubicBezTo>
                  <a:pt x="14727" y="3868"/>
                  <a:pt x="14507" y="3600"/>
                  <a:pt x="14236" y="3600"/>
                </a:cubicBezTo>
                <a:lnTo>
                  <a:pt x="10309" y="3600"/>
                </a:lnTo>
                <a:cubicBezTo>
                  <a:pt x="10038" y="3600"/>
                  <a:pt x="9818" y="3868"/>
                  <a:pt x="9818" y="4200"/>
                </a:cubicBezTo>
                <a:cubicBezTo>
                  <a:pt x="9818" y="4531"/>
                  <a:pt x="10038" y="4800"/>
                  <a:pt x="10309" y="480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3" name="Shape">
            <a:extLst>
              <a:ext uri="{FF2B5EF4-FFF2-40B4-BE49-F238E27FC236}">
                <a16:creationId xmlns:a16="http://schemas.microsoft.com/office/drawing/2014/main" id="{2FECA2B4-7014-8B31-B01F-AF42F32A5E44}"/>
              </a:ext>
            </a:extLst>
          </p:cNvPr>
          <p:cNvSpPr/>
          <p:nvPr userDrawn="1"/>
        </p:nvSpPr>
        <p:spPr>
          <a:xfrm>
            <a:off x="8480170" y="2664600"/>
            <a:ext cx="292210" cy="292211"/>
          </a:xfrm>
          <a:custGeom>
            <a:avLst/>
            <a:gdLst/>
            <a:ahLst/>
            <a:cxnLst>
              <a:cxn ang="0">
                <a:pos x="wd2" y="hd2"/>
              </a:cxn>
              <a:cxn ang="5400000">
                <a:pos x="wd2" y="hd2"/>
              </a:cxn>
              <a:cxn ang="10800000">
                <a:pos x="wd2" y="hd2"/>
              </a:cxn>
              <a:cxn ang="16200000">
                <a:pos x="wd2" y="hd2"/>
              </a:cxn>
            </a:cxnLst>
            <a:rect l="0" t="0" r="r" b="b"/>
            <a:pathLst>
              <a:path w="21600" h="21600" extrusionOk="0">
                <a:moveTo>
                  <a:pt x="6382" y="7855"/>
                </a:moveTo>
                <a:cubicBezTo>
                  <a:pt x="6653" y="7855"/>
                  <a:pt x="6873" y="7635"/>
                  <a:pt x="6873" y="7364"/>
                </a:cubicBezTo>
                <a:cubicBezTo>
                  <a:pt x="6873" y="7092"/>
                  <a:pt x="6653" y="6873"/>
                  <a:pt x="6382" y="6873"/>
                </a:cubicBezTo>
                <a:cubicBezTo>
                  <a:pt x="6111" y="6873"/>
                  <a:pt x="5891" y="7092"/>
                  <a:pt x="5891" y="7364"/>
                </a:cubicBezTo>
                <a:cubicBezTo>
                  <a:pt x="5891" y="7635"/>
                  <a:pt x="6111" y="7855"/>
                  <a:pt x="6382" y="7855"/>
                </a:cubicBezTo>
                <a:moveTo>
                  <a:pt x="6873" y="10800"/>
                </a:moveTo>
                <a:lnTo>
                  <a:pt x="10800" y="10800"/>
                </a:lnTo>
                <a:lnTo>
                  <a:pt x="10800" y="13746"/>
                </a:lnTo>
                <a:lnTo>
                  <a:pt x="6873" y="13746"/>
                </a:lnTo>
                <a:cubicBezTo>
                  <a:pt x="6873" y="13746"/>
                  <a:pt x="6873" y="10800"/>
                  <a:pt x="6873" y="10800"/>
                </a:cubicBezTo>
                <a:close/>
                <a:moveTo>
                  <a:pt x="6382" y="14727"/>
                </a:moveTo>
                <a:lnTo>
                  <a:pt x="11291" y="14727"/>
                </a:lnTo>
                <a:cubicBezTo>
                  <a:pt x="11562" y="14727"/>
                  <a:pt x="11782" y="14508"/>
                  <a:pt x="11782" y="14236"/>
                </a:cubicBezTo>
                <a:lnTo>
                  <a:pt x="11782" y="10309"/>
                </a:lnTo>
                <a:cubicBezTo>
                  <a:pt x="11782" y="10038"/>
                  <a:pt x="11562" y="9818"/>
                  <a:pt x="11291" y="9818"/>
                </a:cubicBezTo>
                <a:lnTo>
                  <a:pt x="6382" y="9818"/>
                </a:lnTo>
                <a:cubicBezTo>
                  <a:pt x="6111" y="9818"/>
                  <a:pt x="5891" y="10038"/>
                  <a:pt x="5891" y="10309"/>
                </a:cubicBezTo>
                <a:lnTo>
                  <a:pt x="5891" y="14236"/>
                </a:lnTo>
                <a:cubicBezTo>
                  <a:pt x="5891" y="14508"/>
                  <a:pt x="6111" y="14727"/>
                  <a:pt x="6382" y="14727"/>
                </a:cubicBezTo>
                <a:moveTo>
                  <a:pt x="8345" y="7855"/>
                </a:moveTo>
                <a:cubicBezTo>
                  <a:pt x="8616" y="7855"/>
                  <a:pt x="8836" y="7635"/>
                  <a:pt x="8836" y="7364"/>
                </a:cubicBezTo>
                <a:cubicBezTo>
                  <a:pt x="8836" y="7092"/>
                  <a:pt x="8616" y="6873"/>
                  <a:pt x="8345" y="6873"/>
                </a:cubicBezTo>
                <a:cubicBezTo>
                  <a:pt x="8075" y="6873"/>
                  <a:pt x="7855" y="7092"/>
                  <a:pt x="7855" y="7364"/>
                </a:cubicBezTo>
                <a:cubicBezTo>
                  <a:pt x="7855" y="7635"/>
                  <a:pt x="8075" y="7855"/>
                  <a:pt x="8345" y="7855"/>
                </a:cubicBezTo>
                <a:moveTo>
                  <a:pt x="20618" y="20618"/>
                </a:moveTo>
                <a:lnTo>
                  <a:pt x="2945" y="20618"/>
                </a:lnTo>
                <a:cubicBezTo>
                  <a:pt x="1861" y="20618"/>
                  <a:pt x="982" y="19739"/>
                  <a:pt x="982" y="18655"/>
                </a:cubicBezTo>
                <a:lnTo>
                  <a:pt x="982" y="7855"/>
                </a:lnTo>
                <a:lnTo>
                  <a:pt x="2945" y="7855"/>
                </a:lnTo>
                <a:lnTo>
                  <a:pt x="2945" y="18164"/>
                </a:lnTo>
                <a:cubicBezTo>
                  <a:pt x="2945" y="18435"/>
                  <a:pt x="3166" y="18655"/>
                  <a:pt x="3436" y="18655"/>
                </a:cubicBezTo>
                <a:cubicBezTo>
                  <a:pt x="3707" y="18655"/>
                  <a:pt x="3927" y="18435"/>
                  <a:pt x="3927" y="18164"/>
                </a:cubicBezTo>
                <a:lnTo>
                  <a:pt x="3927" y="4909"/>
                </a:lnTo>
                <a:lnTo>
                  <a:pt x="20618" y="4909"/>
                </a:lnTo>
                <a:cubicBezTo>
                  <a:pt x="20618" y="4909"/>
                  <a:pt x="20618" y="20618"/>
                  <a:pt x="20618" y="20618"/>
                </a:cubicBezTo>
                <a:close/>
                <a:moveTo>
                  <a:pt x="20618" y="3927"/>
                </a:moveTo>
                <a:lnTo>
                  <a:pt x="3927" y="3927"/>
                </a:lnTo>
                <a:cubicBezTo>
                  <a:pt x="3385" y="3927"/>
                  <a:pt x="2945" y="4367"/>
                  <a:pt x="2945" y="4909"/>
                </a:cubicBezTo>
                <a:lnTo>
                  <a:pt x="2945" y="6873"/>
                </a:lnTo>
                <a:lnTo>
                  <a:pt x="982" y="6873"/>
                </a:lnTo>
                <a:cubicBezTo>
                  <a:pt x="440" y="6873"/>
                  <a:pt x="0" y="7313"/>
                  <a:pt x="0" y="7855"/>
                </a:cubicBezTo>
                <a:lnTo>
                  <a:pt x="0" y="18655"/>
                </a:lnTo>
                <a:cubicBezTo>
                  <a:pt x="0" y="20282"/>
                  <a:pt x="1319" y="21600"/>
                  <a:pt x="2945" y="21600"/>
                </a:cubicBezTo>
                <a:lnTo>
                  <a:pt x="20618" y="21600"/>
                </a:lnTo>
                <a:cubicBezTo>
                  <a:pt x="21160" y="21600"/>
                  <a:pt x="21600" y="21160"/>
                  <a:pt x="21600" y="20618"/>
                </a:cubicBezTo>
                <a:lnTo>
                  <a:pt x="21600" y="4909"/>
                </a:lnTo>
                <a:cubicBezTo>
                  <a:pt x="21600" y="4367"/>
                  <a:pt x="21160" y="3927"/>
                  <a:pt x="20618" y="3927"/>
                </a:cubicBezTo>
                <a:moveTo>
                  <a:pt x="6382" y="16691"/>
                </a:moveTo>
                <a:lnTo>
                  <a:pt x="18164" y="16691"/>
                </a:lnTo>
                <a:cubicBezTo>
                  <a:pt x="18434" y="16691"/>
                  <a:pt x="18655" y="16472"/>
                  <a:pt x="18655" y="16200"/>
                </a:cubicBezTo>
                <a:cubicBezTo>
                  <a:pt x="18655" y="15929"/>
                  <a:pt x="18434" y="15710"/>
                  <a:pt x="18164" y="15710"/>
                </a:cubicBezTo>
                <a:lnTo>
                  <a:pt x="6382" y="15710"/>
                </a:lnTo>
                <a:cubicBezTo>
                  <a:pt x="6111" y="15710"/>
                  <a:pt x="5891" y="15929"/>
                  <a:pt x="5891" y="16200"/>
                </a:cubicBezTo>
                <a:cubicBezTo>
                  <a:pt x="5891" y="16472"/>
                  <a:pt x="6111" y="16691"/>
                  <a:pt x="6382" y="16691"/>
                </a:cubicBezTo>
                <a:moveTo>
                  <a:pt x="10309" y="7855"/>
                </a:moveTo>
                <a:lnTo>
                  <a:pt x="14236" y="7855"/>
                </a:lnTo>
                <a:cubicBezTo>
                  <a:pt x="14507" y="7855"/>
                  <a:pt x="14727" y="7635"/>
                  <a:pt x="14727" y="7364"/>
                </a:cubicBezTo>
                <a:cubicBezTo>
                  <a:pt x="14727" y="7092"/>
                  <a:pt x="14507" y="6873"/>
                  <a:pt x="14236" y="6873"/>
                </a:cubicBezTo>
                <a:lnTo>
                  <a:pt x="10309" y="6873"/>
                </a:lnTo>
                <a:cubicBezTo>
                  <a:pt x="10038" y="6873"/>
                  <a:pt x="9818" y="7092"/>
                  <a:pt x="9818" y="7364"/>
                </a:cubicBezTo>
                <a:cubicBezTo>
                  <a:pt x="9818" y="7635"/>
                  <a:pt x="10038" y="7855"/>
                  <a:pt x="10309" y="7855"/>
                </a:cubicBezTo>
                <a:moveTo>
                  <a:pt x="6382" y="18655"/>
                </a:moveTo>
                <a:lnTo>
                  <a:pt x="18164" y="18655"/>
                </a:lnTo>
                <a:cubicBezTo>
                  <a:pt x="18434" y="18655"/>
                  <a:pt x="18655" y="18435"/>
                  <a:pt x="18655" y="18164"/>
                </a:cubicBezTo>
                <a:cubicBezTo>
                  <a:pt x="18655" y="17893"/>
                  <a:pt x="18434" y="17673"/>
                  <a:pt x="18164" y="17673"/>
                </a:cubicBezTo>
                <a:lnTo>
                  <a:pt x="6382" y="17673"/>
                </a:lnTo>
                <a:cubicBezTo>
                  <a:pt x="6111" y="17673"/>
                  <a:pt x="5891" y="17893"/>
                  <a:pt x="5891" y="18164"/>
                </a:cubicBezTo>
                <a:cubicBezTo>
                  <a:pt x="5891" y="18435"/>
                  <a:pt x="6111" y="18655"/>
                  <a:pt x="6382" y="18655"/>
                </a:cubicBezTo>
                <a:moveTo>
                  <a:pt x="4909" y="2945"/>
                </a:moveTo>
                <a:lnTo>
                  <a:pt x="20127" y="2945"/>
                </a:lnTo>
                <a:cubicBezTo>
                  <a:pt x="20398" y="2945"/>
                  <a:pt x="20618" y="2726"/>
                  <a:pt x="20618" y="2455"/>
                </a:cubicBezTo>
                <a:cubicBezTo>
                  <a:pt x="20618" y="2184"/>
                  <a:pt x="20398" y="1964"/>
                  <a:pt x="20127" y="1964"/>
                </a:cubicBezTo>
                <a:lnTo>
                  <a:pt x="4909" y="1964"/>
                </a:lnTo>
                <a:cubicBezTo>
                  <a:pt x="4638" y="1964"/>
                  <a:pt x="4418" y="2184"/>
                  <a:pt x="4418" y="2455"/>
                </a:cubicBezTo>
                <a:cubicBezTo>
                  <a:pt x="4418" y="2726"/>
                  <a:pt x="4638" y="2945"/>
                  <a:pt x="4909" y="2945"/>
                </a:cubicBezTo>
                <a:moveTo>
                  <a:pt x="18164" y="11783"/>
                </a:moveTo>
                <a:lnTo>
                  <a:pt x="14236" y="11783"/>
                </a:lnTo>
                <a:cubicBezTo>
                  <a:pt x="13966" y="11783"/>
                  <a:pt x="13745" y="12001"/>
                  <a:pt x="13745" y="12273"/>
                </a:cubicBezTo>
                <a:cubicBezTo>
                  <a:pt x="13745" y="12544"/>
                  <a:pt x="13966" y="12764"/>
                  <a:pt x="14236" y="12764"/>
                </a:cubicBezTo>
                <a:lnTo>
                  <a:pt x="18164" y="12764"/>
                </a:lnTo>
                <a:cubicBezTo>
                  <a:pt x="18434" y="12764"/>
                  <a:pt x="18655" y="12544"/>
                  <a:pt x="18655" y="12273"/>
                </a:cubicBezTo>
                <a:cubicBezTo>
                  <a:pt x="18655" y="12001"/>
                  <a:pt x="18434" y="11783"/>
                  <a:pt x="18164" y="11783"/>
                </a:cubicBezTo>
                <a:moveTo>
                  <a:pt x="6382" y="982"/>
                </a:moveTo>
                <a:lnTo>
                  <a:pt x="19145" y="982"/>
                </a:lnTo>
                <a:cubicBezTo>
                  <a:pt x="19416" y="982"/>
                  <a:pt x="19636" y="762"/>
                  <a:pt x="19636" y="491"/>
                </a:cubicBezTo>
                <a:cubicBezTo>
                  <a:pt x="19636" y="220"/>
                  <a:pt x="19416" y="0"/>
                  <a:pt x="19145" y="0"/>
                </a:cubicBezTo>
                <a:lnTo>
                  <a:pt x="6382" y="0"/>
                </a:lnTo>
                <a:cubicBezTo>
                  <a:pt x="6111" y="0"/>
                  <a:pt x="5891" y="220"/>
                  <a:pt x="5891" y="491"/>
                </a:cubicBezTo>
                <a:cubicBezTo>
                  <a:pt x="5891" y="762"/>
                  <a:pt x="6111" y="982"/>
                  <a:pt x="6382" y="982"/>
                </a:cubicBezTo>
                <a:moveTo>
                  <a:pt x="18164" y="13746"/>
                </a:moveTo>
                <a:lnTo>
                  <a:pt x="14236" y="13746"/>
                </a:lnTo>
                <a:cubicBezTo>
                  <a:pt x="13966" y="13746"/>
                  <a:pt x="13745" y="13965"/>
                  <a:pt x="13745" y="14236"/>
                </a:cubicBezTo>
                <a:cubicBezTo>
                  <a:pt x="13745" y="14508"/>
                  <a:pt x="13966" y="14727"/>
                  <a:pt x="14236" y="14727"/>
                </a:cubicBezTo>
                <a:lnTo>
                  <a:pt x="18164" y="14727"/>
                </a:lnTo>
                <a:cubicBezTo>
                  <a:pt x="18434" y="14727"/>
                  <a:pt x="18655" y="14508"/>
                  <a:pt x="18655" y="14236"/>
                </a:cubicBezTo>
                <a:cubicBezTo>
                  <a:pt x="18655" y="13965"/>
                  <a:pt x="18434" y="13746"/>
                  <a:pt x="18164" y="13746"/>
                </a:cubicBezTo>
                <a:moveTo>
                  <a:pt x="16200" y="7855"/>
                </a:moveTo>
                <a:cubicBezTo>
                  <a:pt x="16471" y="7855"/>
                  <a:pt x="16691" y="7635"/>
                  <a:pt x="16691" y="7364"/>
                </a:cubicBezTo>
                <a:cubicBezTo>
                  <a:pt x="16691" y="7092"/>
                  <a:pt x="16471" y="6873"/>
                  <a:pt x="16200" y="6873"/>
                </a:cubicBezTo>
                <a:cubicBezTo>
                  <a:pt x="15929" y="6873"/>
                  <a:pt x="15709" y="7092"/>
                  <a:pt x="15709" y="7364"/>
                </a:cubicBezTo>
                <a:cubicBezTo>
                  <a:pt x="15709" y="7635"/>
                  <a:pt x="15929" y="7855"/>
                  <a:pt x="16200" y="7855"/>
                </a:cubicBezTo>
                <a:moveTo>
                  <a:pt x="18164" y="7855"/>
                </a:moveTo>
                <a:cubicBezTo>
                  <a:pt x="18434" y="7855"/>
                  <a:pt x="18655" y="7635"/>
                  <a:pt x="18655" y="7364"/>
                </a:cubicBezTo>
                <a:cubicBezTo>
                  <a:pt x="18655" y="7092"/>
                  <a:pt x="18434" y="6873"/>
                  <a:pt x="18164" y="6873"/>
                </a:cubicBezTo>
                <a:cubicBezTo>
                  <a:pt x="17893" y="6873"/>
                  <a:pt x="17673" y="7092"/>
                  <a:pt x="17673" y="7364"/>
                </a:cubicBezTo>
                <a:cubicBezTo>
                  <a:pt x="17673" y="7635"/>
                  <a:pt x="17893" y="7855"/>
                  <a:pt x="18164" y="7855"/>
                </a:cubicBezTo>
                <a:moveTo>
                  <a:pt x="18164" y="9818"/>
                </a:moveTo>
                <a:lnTo>
                  <a:pt x="14236" y="9818"/>
                </a:lnTo>
                <a:cubicBezTo>
                  <a:pt x="13966" y="9818"/>
                  <a:pt x="13745" y="10038"/>
                  <a:pt x="13745" y="10309"/>
                </a:cubicBezTo>
                <a:cubicBezTo>
                  <a:pt x="13745" y="10581"/>
                  <a:pt x="13966" y="10800"/>
                  <a:pt x="14236" y="10800"/>
                </a:cubicBezTo>
                <a:lnTo>
                  <a:pt x="18164" y="10800"/>
                </a:lnTo>
                <a:cubicBezTo>
                  <a:pt x="18434" y="10800"/>
                  <a:pt x="18655" y="10581"/>
                  <a:pt x="18655" y="10309"/>
                </a:cubicBezTo>
                <a:cubicBezTo>
                  <a:pt x="18655" y="10038"/>
                  <a:pt x="18434" y="9818"/>
                  <a:pt x="18164" y="9818"/>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4" name="Shape">
            <a:extLst>
              <a:ext uri="{FF2B5EF4-FFF2-40B4-BE49-F238E27FC236}">
                <a16:creationId xmlns:a16="http://schemas.microsoft.com/office/drawing/2014/main" id="{5E520E3F-61E1-A1F4-67F8-C7B2E5B46448}"/>
              </a:ext>
            </a:extLst>
          </p:cNvPr>
          <p:cNvSpPr/>
          <p:nvPr userDrawn="1"/>
        </p:nvSpPr>
        <p:spPr>
          <a:xfrm>
            <a:off x="9038026" y="2664600"/>
            <a:ext cx="292210" cy="29221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moveTo>
                  <a:pt x="16200" y="10309"/>
                </a:moveTo>
                <a:lnTo>
                  <a:pt x="11291" y="10309"/>
                </a:lnTo>
                <a:lnTo>
                  <a:pt x="11291" y="5401"/>
                </a:lnTo>
                <a:cubicBezTo>
                  <a:pt x="11291" y="5129"/>
                  <a:pt x="11071" y="4909"/>
                  <a:pt x="10800" y="4909"/>
                </a:cubicBezTo>
                <a:cubicBezTo>
                  <a:pt x="10529" y="4909"/>
                  <a:pt x="10309" y="5129"/>
                  <a:pt x="10309" y="5401"/>
                </a:cubicBezTo>
                <a:lnTo>
                  <a:pt x="10309" y="10309"/>
                </a:lnTo>
                <a:lnTo>
                  <a:pt x="5400" y="10309"/>
                </a:lnTo>
                <a:cubicBezTo>
                  <a:pt x="5129" y="10309"/>
                  <a:pt x="4909" y="10529"/>
                  <a:pt x="4909" y="10800"/>
                </a:cubicBezTo>
                <a:cubicBezTo>
                  <a:pt x="4909" y="11072"/>
                  <a:pt x="5129" y="11292"/>
                  <a:pt x="5400" y="11292"/>
                </a:cubicBezTo>
                <a:lnTo>
                  <a:pt x="10309" y="11292"/>
                </a:lnTo>
                <a:lnTo>
                  <a:pt x="10309" y="16200"/>
                </a:lnTo>
                <a:cubicBezTo>
                  <a:pt x="10309" y="16472"/>
                  <a:pt x="10529" y="16691"/>
                  <a:pt x="10800" y="16691"/>
                </a:cubicBezTo>
                <a:cubicBezTo>
                  <a:pt x="11071" y="16691"/>
                  <a:pt x="11291" y="16472"/>
                  <a:pt x="11291" y="16200"/>
                </a:cubicBezTo>
                <a:lnTo>
                  <a:pt x="11291" y="11292"/>
                </a:lnTo>
                <a:lnTo>
                  <a:pt x="16200" y="11292"/>
                </a:lnTo>
                <a:cubicBezTo>
                  <a:pt x="16471" y="11292"/>
                  <a:pt x="16691" y="11072"/>
                  <a:pt x="16691" y="10800"/>
                </a:cubicBezTo>
                <a:cubicBezTo>
                  <a:pt x="16691" y="10529"/>
                  <a:pt x="16471" y="10309"/>
                  <a:pt x="16200" y="10309"/>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5" name="Shape">
            <a:extLst>
              <a:ext uri="{FF2B5EF4-FFF2-40B4-BE49-F238E27FC236}">
                <a16:creationId xmlns:a16="http://schemas.microsoft.com/office/drawing/2014/main" id="{75B6BD6D-E12F-8477-13B4-9C3EAF42BF41}"/>
              </a:ext>
            </a:extLst>
          </p:cNvPr>
          <p:cNvSpPr/>
          <p:nvPr userDrawn="1"/>
        </p:nvSpPr>
        <p:spPr>
          <a:xfrm>
            <a:off x="9595882" y="2664600"/>
            <a:ext cx="292210" cy="29221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moveTo>
                  <a:pt x="16200" y="10309"/>
                </a:moveTo>
                <a:lnTo>
                  <a:pt x="5400" y="10309"/>
                </a:lnTo>
                <a:cubicBezTo>
                  <a:pt x="5129" y="10309"/>
                  <a:pt x="4909" y="10529"/>
                  <a:pt x="4909" y="10800"/>
                </a:cubicBezTo>
                <a:cubicBezTo>
                  <a:pt x="4909" y="11072"/>
                  <a:pt x="5129" y="11292"/>
                  <a:pt x="5400" y="11292"/>
                </a:cubicBezTo>
                <a:lnTo>
                  <a:pt x="16200" y="11292"/>
                </a:lnTo>
                <a:cubicBezTo>
                  <a:pt x="16471" y="11292"/>
                  <a:pt x="16691" y="11072"/>
                  <a:pt x="16691" y="10800"/>
                </a:cubicBezTo>
                <a:cubicBezTo>
                  <a:pt x="16691" y="10529"/>
                  <a:pt x="16471" y="10309"/>
                  <a:pt x="16200" y="10309"/>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6" name="Shape">
            <a:extLst>
              <a:ext uri="{FF2B5EF4-FFF2-40B4-BE49-F238E27FC236}">
                <a16:creationId xmlns:a16="http://schemas.microsoft.com/office/drawing/2014/main" id="{7B9EF2AA-6D55-C81F-EBE0-770DBD2D035A}"/>
              </a:ext>
            </a:extLst>
          </p:cNvPr>
          <p:cNvSpPr/>
          <p:nvPr userDrawn="1"/>
        </p:nvSpPr>
        <p:spPr>
          <a:xfrm>
            <a:off x="10153738" y="2691165"/>
            <a:ext cx="292210" cy="239082"/>
          </a:xfrm>
          <a:custGeom>
            <a:avLst/>
            <a:gdLst/>
            <a:ahLst/>
            <a:cxnLst>
              <a:cxn ang="0">
                <a:pos x="wd2" y="hd2"/>
              </a:cxn>
              <a:cxn ang="5400000">
                <a:pos x="wd2" y="hd2"/>
              </a:cxn>
              <a:cxn ang="10800000">
                <a:pos x="wd2" y="hd2"/>
              </a:cxn>
              <a:cxn ang="16200000">
                <a:pos x="wd2" y="hd2"/>
              </a:cxn>
            </a:cxnLst>
            <a:rect l="0" t="0" r="r" b="b"/>
            <a:pathLst>
              <a:path w="21600" h="21600" extrusionOk="0">
                <a:moveTo>
                  <a:pt x="5400" y="6001"/>
                </a:moveTo>
                <a:lnTo>
                  <a:pt x="8345" y="6001"/>
                </a:lnTo>
                <a:cubicBezTo>
                  <a:pt x="8617" y="6001"/>
                  <a:pt x="8836" y="5732"/>
                  <a:pt x="8836" y="5400"/>
                </a:cubicBezTo>
                <a:cubicBezTo>
                  <a:pt x="8836" y="5069"/>
                  <a:pt x="8617" y="4800"/>
                  <a:pt x="8345" y="4800"/>
                </a:cubicBezTo>
                <a:lnTo>
                  <a:pt x="5400" y="4800"/>
                </a:lnTo>
                <a:cubicBezTo>
                  <a:pt x="5129" y="4800"/>
                  <a:pt x="4909" y="5069"/>
                  <a:pt x="4909" y="5400"/>
                </a:cubicBezTo>
                <a:cubicBezTo>
                  <a:pt x="4909" y="5732"/>
                  <a:pt x="5129" y="6001"/>
                  <a:pt x="5400" y="6001"/>
                </a:cubicBezTo>
                <a:moveTo>
                  <a:pt x="20618" y="20400"/>
                </a:moveTo>
                <a:lnTo>
                  <a:pt x="18655" y="20400"/>
                </a:lnTo>
                <a:lnTo>
                  <a:pt x="18655" y="18000"/>
                </a:lnTo>
                <a:cubicBezTo>
                  <a:pt x="18926" y="18000"/>
                  <a:pt x="19145" y="17732"/>
                  <a:pt x="19145" y="17400"/>
                </a:cubicBezTo>
                <a:cubicBezTo>
                  <a:pt x="19145" y="17069"/>
                  <a:pt x="18926" y="16801"/>
                  <a:pt x="18655" y="16801"/>
                </a:cubicBezTo>
                <a:lnTo>
                  <a:pt x="18655" y="3601"/>
                </a:lnTo>
                <a:lnTo>
                  <a:pt x="20618" y="3601"/>
                </a:lnTo>
                <a:cubicBezTo>
                  <a:pt x="20618" y="3601"/>
                  <a:pt x="20618" y="20400"/>
                  <a:pt x="20618" y="20400"/>
                </a:cubicBezTo>
                <a:close/>
                <a:moveTo>
                  <a:pt x="17673" y="16801"/>
                </a:moveTo>
                <a:cubicBezTo>
                  <a:pt x="17401" y="16801"/>
                  <a:pt x="17182" y="17069"/>
                  <a:pt x="17182" y="17400"/>
                </a:cubicBezTo>
                <a:cubicBezTo>
                  <a:pt x="17182" y="17732"/>
                  <a:pt x="17401" y="18000"/>
                  <a:pt x="17673" y="18000"/>
                </a:cubicBezTo>
                <a:lnTo>
                  <a:pt x="17673" y="20400"/>
                </a:lnTo>
                <a:lnTo>
                  <a:pt x="3927" y="20400"/>
                </a:lnTo>
                <a:lnTo>
                  <a:pt x="3927" y="18000"/>
                </a:lnTo>
                <a:cubicBezTo>
                  <a:pt x="4199" y="18000"/>
                  <a:pt x="4418" y="17732"/>
                  <a:pt x="4418" y="17400"/>
                </a:cubicBezTo>
                <a:cubicBezTo>
                  <a:pt x="4418" y="17069"/>
                  <a:pt x="4199" y="16801"/>
                  <a:pt x="3927" y="16801"/>
                </a:cubicBezTo>
                <a:lnTo>
                  <a:pt x="3927" y="3601"/>
                </a:lnTo>
                <a:lnTo>
                  <a:pt x="17673" y="3601"/>
                </a:lnTo>
                <a:cubicBezTo>
                  <a:pt x="17673" y="3601"/>
                  <a:pt x="17673" y="16801"/>
                  <a:pt x="17673" y="16801"/>
                </a:cubicBezTo>
                <a:close/>
                <a:moveTo>
                  <a:pt x="2945" y="16801"/>
                </a:moveTo>
                <a:cubicBezTo>
                  <a:pt x="2674" y="16801"/>
                  <a:pt x="2455" y="17069"/>
                  <a:pt x="2455" y="17400"/>
                </a:cubicBezTo>
                <a:cubicBezTo>
                  <a:pt x="2455" y="17732"/>
                  <a:pt x="2674" y="18000"/>
                  <a:pt x="2945" y="18000"/>
                </a:cubicBezTo>
                <a:lnTo>
                  <a:pt x="2945" y="20400"/>
                </a:lnTo>
                <a:lnTo>
                  <a:pt x="982" y="20400"/>
                </a:lnTo>
                <a:lnTo>
                  <a:pt x="982" y="3601"/>
                </a:lnTo>
                <a:lnTo>
                  <a:pt x="2945" y="3601"/>
                </a:lnTo>
                <a:cubicBezTo>
                  <a:pt x="2945" y="3601"/>
                  <a:pt x="2945" y="16801"/>
                  <a:pt x="2945" y="16801"/>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39" y="2400"/>
                  <a:pt x="0" y="2938"/>
                  <a:pt x="0" y="3601"/>
                </a:cubicBezTo>
                <a:lnTo>
                  <a:pt x="0" y="20400"/>
                </a:lnTo>
                <a:cubicBezTo>
                  <a:pt x="0" y="21063"/>
                  <a:pt x="439" y="21600"/>
                  <a:pt x="982" y="21600"/>
                </a:cubicBezTo>
                <a:lnTo>
                  <a:pt x="20618" y="21600"/>
                </a:lnTo>
                <a:cubicBezTo>
                  <a:pt x="21160" y="21600"/>
                  <a:pt x="21600" y="21063"/>
                  <a:pt x="21600" y="20400"/>
                </a:cubicBezTo>
                <a:lnTo>
                  <a:pt x="21600" y="3601"/>
                </a:lnTo>
                <a:cubicBezTo>
                  <a:pt x="21600" y="2938"/>
                  <a:pt x="21160" y="2400"/>
                  <a:pt x="20618" y="2400"/>
                </a:cubicBezTo>
                <a:moveTo>
                  <a:pt x="5400" y="8400"/>
                </a:moveTo>
                <a:lnTo>
                  <a:pt x="6382" y="8400"/>
                </a:lnTo>
                <a:cubicBezTo>
                  <a:pt x="6653" y="8400"/>
                  <a:pt x="6873" y="8132"/>
                  <a:pt x="6873" y="7800"/>
                </a:cubicBezTo>
                <a:cubicBezTo>
                  <a:pt x="6873" y="7469"/>
                  <a:pt x="6653" y="7200"/>
                  <a:pt x="6382" y="7200"/>
                </a:cubicBezTo>
                <a:lnTo>
                  <a:pt x="5400" y="7200"/>
                </a:lnTo>
                <a:cubicBezTo>
                  <a:pt x="5129" y="7200"/>
                  <a:pt x="4909" y="7469"/>
                  <a:pt x="4909" y="7800"/>
                </a:cubicBezTo>
                <a:cubicBezTo>
                  <a:pt x="4909" y="8132"/>
                  <a:pt x="5129" y="8400"/>
                  <a:pt x="5400" y="840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7" name="Shape">
            <a:extLst>
              <a:ext uri="{FF2B5EF4-FFF2-40B4-BE49-F238E27FC236}">
                <a16:creationId xmlns:a16="http://schemas.microsoft.com/office/drawing/2014/main" id="{FCDB3133-D35C-0912-1F49-0B262B657298}"/>
              </a:ext>
            </a:extLst>
          </p:cNvPr>
          <p:cNvSpPr/>
          <p:nvPr userDrawn="1"/>
        </p:nvSpPr>
        <p:spPr>
          <a:xfrm>
            <a:off x="10711595" y="2677882"/>
            <a:ext cx="292210" cy="265646"/>
          </a:xfrm>
          <a:custGeom>
            <a:avLst/>
            <a:gdLst/>
            <a:ahLst/>
            <a:cxnLst>
              <a:cxn ang="0">
                <a:pos x="wd2" y="hd2"/>
              </a:cxn>
              <a:cxn ang="5400000">
                <a:pos x="wd2" y="hd2"/>
              </a:cxn>
              <a:cxn ang="10800000">
                <a:pos x="wd2" y="hd2"/>
              </a:cxn>
              <a:cxn ang="16200000">
                <a:pos x="wd2" y="hd2"/>
              </a:cxn>
            </a:cxnLst>
            <a:rect l="0" t="0" r="r" b="b"/>
            <a:pathLst>
              <a:path w="21600" h="21600" extrusionOk="0">
                <a:moveTo>
                  <a:pt x="16691" y="20520"/>
                </a:moveTo>
                <a:lnTo>
                  <a:pt x="14727" y="20520"/>
                </a:lnTo>
                <a:lnTo>
                  <a:pt x="14727" y="18360"/>
                </a:lnTo>
                <a:cubicBezTo>
                  <a:pt x="14999" y="18360"/>
                  <a:pt x="15218" y="18119"/>
                  <a:pt x="15218" y="17820"/>
                </a:cubicBezTo>
                <a:cubicBezTo>
                  <a:pt x="15218" y="17522"/>
                  <a:pt x="14999" y="17280"/>
                  <a:pt x="14727" y="17280"/>
                </a:cubicBezTo>
                <a:lnTo>
                  <a:pt x="14727" y="7560"/>
                </a:lnTo>
                <a:lnTo>
                  <a:pt x="16691" y="7560"/>
                </a:lnTo>
                <a:cubicBezTo>
                  <a:pt x="16691" y="7560"/>
                  <a:pt x="16691" y="20520"/>
                  <a:pt x="16691" y="20520"/>
                </a:cubicBezTo>
                <a:close/>
                <a:moveTo>
                  <a:pt x="13745" y="17280"/>
                </a:moveTo>
                <a:cubicBezTo>
                  <a:pt x="13474" y="17280"/>
                  <a:pt x="13255" y="17522"/>
                  <a:pt x="13255" y="17820"/>
                </a:cubicBezTo>
                <a:cubicBezTo>
                  <a:pt x="13255" y="18119"/>
                  <a:pt x="13474" y="18360"/>
                  <a:pt x="13745" y="18360"/>
                </a:cubicBezTo>
                <a:lnTo>
                  <a:pt x="13745" y="20520"/>
                </a:lnTo>
                <a:lnTo>
                  <a:pt x="3927" y="20520"/>
                </a:lnTo>
                <a:lnTo>
                  <a:pt x="3927" y="18360"/>
                </a:lnTo>
                <a:cubicBezTo>
                  <a:pt x="4199" y="18360"/>
                  <a:pt x="4418" y="18119"/>
                  <a:pt x="4418" y="17820"/>
                </a:cubicBezTo>
                <a:cubicBezTo>
                  <a:pt x="4418" y="17522"/>
                  <a:pt x="4199" y="17280"/>
                  <a:pt x="3927" y="17280"/>
                </a:cubicBezTo>
                <a:lnTo>
                  <a:pt x="3927" y="7560"/>
                </a:lnTo>
                <a:lnTo>
                  <a:pt x="13745" y="7560"/>
                </a:lnTo>
                <a:cubicBezTo>
                  <a:pt x="13745" y="7560"/>
                  <a:pt x="13745" y="17280"/>
                  <a:pt x="13745" y="17280"/>
                </a:cubicBezTo>
                <a:close/>
                <a:moveTo>
                  <a:pt x="2945" y="17280"/>
                </a:moveTo>
                <a:cubicBezTo>
                  <a:pt x="2674" y="17280"/>
                  <a:pt x="2455" y="17522"/>
                  <a:pt x="2455" y="17820"/>
                </a:cubicBezTo>
                <a:cubicBezTo>
                  <a:pt x="2455" y="18119"/>
                  <a:pt x="2674" y="18360"/>
                  <a:pt x="2945" y="18360"/>
                </a:cubicBezTo>
                <a:lnTo>
                  <a:pt x="2945" y="20520"/>
                </a:lnTo>
                <a:lnTo>
                  <a:pt x="982" y="20520"/>
                </a:lnTo>
                <a:lnTo>
                  <a:pt x="982" y="7560"/>
                </a:lnTo>
                <a:lnTo>
                  <a:pt x="2945" y="7560"/>
                </a:lnTo>
                <a:cubicBezTo>
                  <a:pt x="2945" y="7560"/>
                  <a:pt x="2945" y="17280"/>
                  <a:pt x="2945" y="17280"/>
                </a:cubicBezTo>
                <a:close/>
                <a:moveTo>
                  <a:pt x="7855" y="5400"/>
                </a:moveTo>
                <a:lnTo>
                  <a:pt x="9818" y="5400"/>
                </a:lnTo>
                <a:cubicBezTo>
                  <a:pt x="10360" y="5400"/>
                  <a:pt x="10800" y="5884"/>
                  <a:pt x="10800" y="6481"/>
                </a:cubicBezTo>
                <a:lnTo>
                  <a:pt x="6873" y="6481"/>
                </a:lnTo>
                <a:cubicBezTo>
                  <a:pt x="6873" y="5884"/>
                  <a:pt x="7313" y="5400"/>
                  <a:pt x="7855" y="5400"/>
                </a:cubicBezTo>
                <a:moveTo>
                  <a:pt x="16691" y="6481"/>
                </a:moveTo>
                <a:lnTo>
                  <a:pt x="11782" y="6481"/>
                </a:lnTo>
                <a:cubicBezTo>
                  <a:pt x="11782" y="5287"/>
                  <a:pt x="10903" y="4321"/>
                  <a:pt x="9818" y="4321"/>
                </a:cubicBezTo>
                <a:lnTo>
                  <a:pt x="7855" y="4321"/>
                </a:lnTo>
                <a:cubicBezTo>
                  <a:pt x="6770" y="4321"/>
                  <a:pt x="5891" y="5287"/>
                  <a:pt x="5891" y="6481"/>
                </a:cubicBezTo>
                <a:lnTo>
                  <a:pt x="982" y="6481"/>
                </a:lnTo>
                <a:cubicBezTo>
                  <a:pt x="440" y="6481"/>
                  <a:pt x="0" y="6964"/>
                  <a:pt x="0" y="7560"/>
                </a:cubicBezTo>
                <a:lnTo>
                  <a:pt x="0" y="20520"/>
                </a:lnTo>
                <a:cubicBezTo>
                  <a:pt x="0" y="21116"/>
                  <a:pt x="440" y="21600"/>
                  <a:pt x="982" y="21600"/>
                </a:cubicBezTo>
                <a:lnTo>
                  <a:pt x="16691" y="21600"/>
                </a:lnTo>
                <a:cubicBezTo>
                  <a:pt x="17233" y="21600"/>
                  <a:pt x="17673" y="21116"/>
                  <a:pt x="17673" y="20520"/>
                </a:cubicBezTo>
                <a:lnTo>
                  <a:pt x="17673" y="7560"/>
                </a:lnTo>
                <a:cubicBezTo>
                  <a:pt x="17673" y="6964"/>
                  <a:pt x="17233" y="6481"/>
                  <a:pt x="16691" y="6481"/>
                </a:cubicBezTo>
                <a:moveTo>
                  <a:pt x="10800" y="2161"/>
                </a:moveTo>
                <a:cubicBezTo>
                  <a:pt x="10800" y="1564"/>
                  <a:pt x="11240" y="1080"/>
                  <a:pt x="11782" y="1080"/>
                </a:cubicBezTo>
                <a:lnTo>
                  <a:pt x="13745" y="1080"/>
                </a:lnTo>
                <a:cubicBezTo>
                  <a:pt x="14287" y="1080"/>
                  <a:pt x="14727" y="1564"/>
                  <a:pt x="14727" y="2161"/>
                </a:cubicBezTo>
                <a:cubicBezTo>
                  <a:pt x="14727" y="2161"/>
                  <a:pt x="10800" y="2161"/>
                  <a:pt x="10800" y="2161"/>
                </a:cubicBezTo>
                <a:close/>
                <a:moveTo>
                  <a:pt x="20618" y="2161"/>
                </a:moveTo>
                <a:lnTo>
                  <a:pt x="15709" y="2161"/>
                </a:lnTo>
                <a:cubicBezTo>
                  <a:pt x="15709" y="967"/>
                  <a:pt x="14830" y="0"/>
                  <a:pt x="13745" y="0"/>
                </a:cubicBezTo>
                <a:lnTo>
                  <a:pt x="11782" y="0"/>
                </a:lnTo>
                <a:cubicBezTo>
                  <a:pt x="10697" y="0"/>
                  <a:pt x="9818" y="967"/>
                  <a:pt x="9818" y="2161"/>
                </a:cubicBezTo>
                <a:lnTo>
                  <a:pt x="4909" y="2161"/>
                </a:lnTo>
                <a:cubicBezTo>
                  <a:pt x="4367" y="2161"/>
                  <a:pt x="3927" y="2644"/>
                  <a:pt x="3927" y="3240"/>
                </a:cubicBezTo>
                <a:lnTo>
                  <a:pt x="3927" y="4860"/>
                </a:lnTo>
                <a:cubicBezTo>
                  <a:pt x="3927" y="5159"/>
                  <a:pt x="4147" y="5400"/>
                  <a:pt x="4418" y="5400"/>
                </a:cubicBezTo>
                <a:cubicBezTo>
                  <a:pt x="4690" y="5400"/>
                  <a:pt x="4909" y="5159"/>
                  <a:pt x="4909" y="4860"/>
                </a:cubicBezTo>
                <a:lnTo>
                  <a:pt x="4909" y="3240"/>
                </a:lnTo>
                <a:lnTo>
                  <a:pt x="20618" y="3240"/>
                </a:lnTo>
                <a:lnTo>
                  <a:pt x="20618" y="16201"/>
                </a:lnTo>
                <a:lnTo>
                  <a:pt x="19145" y="16201"/>
                </a:lnTo>
                <a:cubicBezTo>
                  <a:pt x="18874" y="16201"/>
                  <a:pt x="18655" y="16442"/>
                  <a:pt x="18655" y="16740"/>
                </a:cubicBezTo>
                <a:cubicBezTo>
                  <a:pt x="18655" y="17039"/>
                  <a:pt x="18874" y="17280"/>
                  <a:pt x="19145" y="17280"/>
                </a:cubicBezTo>
                <a:lnTo>
                  <a:pt x="20618" y="17280"/>
                </a:lnTo>
                <a:cubicBezTo>
                  <a:pt x="21160" y="17280"/>
                  <a:pt x="21600" y="16796"/>
                  <a:pt x="21600" y="16201"/>
                </a:cubicBezTo>
                <a:lnTo>
                  <a:pt x="21600" y="3240"/>
                </a:lnTo>
                <a:cubicBezTo>
                  <a:pt x="21600" y="2644"/>
                  <a:pt x="21160" y="2161"/>
                  <a:pt x="20618" y="2161"/>
                </a:cubicBezTo>
                <a:moveTo>
                  <a:pt x="5400" y="11881"/>
                </a:moveTo>
                <a:lnTo>
                  <a:pt x="6382" y="11881"/>
                </a:lnTo>
                <a:cubicBezTo>
                  <a:pt x="6653" y="11881"/>
                  <a:pt x="6873" y="11639"/>
                  <a:pt x="6873" y="11341"/>
                </a:cubicBezTo>
                <a:cubicBezTo>
                  <a:pt x="6873" y="11042"/>
                  <a:pt x="6653" y="10800"/>
                  <a:pt x="6382" y="10800"/>
                </a:cubicBezTo>
                <a:lnTo>
                  <a:pt x="5400" y="10800"/>
                </a:lnTo>
                <a:cubicBezTo>
                  <a:pt x="5129" y="10800"/>
                  <a:pt x="4909" y="11042"/>
                  <a:pt x="4909" y="11341"/>
                </a:cubicBezTo>
                <a:cubicBezTo>
                  <a:pt x="4909" y="11639"/>
                  <a:pt x="5129" y="11881"/>
                  <a:pt x="5400" y="11881"/>
                </a:cubicBezTo>
                <a:moveTo>
                  <a:pt x="5400" y="9720"/>
                </a:moveTo>
                <a:lnTo>
                  <a:pt x="8345" y="9720"/>
                </a:lnTo>
                <a:cubicBezTo>
                  <a:pt x="8617" y="9720"/>
                  <a:pt x="8836" y="9479"/>
                  <a:pt x="8836" y="9181"/>
                </a:cubicBezTo>
                <a:cubicBezTo>
                  <a:pt x="8836" y="8882"/>
                  <a:pt x="8617" y="8640"/>
                  <a:pt x="8345" y="8640"/>
                </a:cubicBezTo>
                <a:lnTo>
                  <a:pt x="5400" y="8640"/>
                </a:lnTo>
                <a:cubicBezTo>
                  <a:pt x="5129" y="8640"/>
                  <a:pt x="4909" y="8882"/>
                  <a:pt x="4909" y="9181"/>
                </a:cubicBezTo>
                <a:cubicBezTo>
                  <a:pt x="4909" y="9479"/>
                  <a:pt x="5129" y="9720"/>
                  <a:pt x="5400" y="972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8" name="Shape">
            <a:extLst>
              <a:ext uri="{FF2B5EF4-FFF2-40B4-BE49-F238E27FC236}">
                <a16:creationId xmlns:a16="http://schemas.microsoft.com/office/drawing/2014/main" id="{723BC19A-F3F1-6904-1D8E-CE57C09AF82D}"/>
              </a:ext>
            </a:extLst>
          </p:cNvPr>
          <p:cNvSpPr/>
          <p:nvPr userDrawn="1"/>
        </p:nvSpPr>
        <p:spPr>
          <a:xfrm>
            <a:off x="11269451" y="2691165"/>
            <a:ext cx="292210" cy="239082"/>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17673" y="9600"/>
                </a:lnTo>
                <a:lnTo>
                  <a:pt x="17673" y="8400"/>
                </a:lnTo>
                <a:cubicBezTo>
                  <a:pt x="17673" y="7738"/>
                  <a:pt x="17233" y="7200"/>
                  <a:pt x="16691" y="7200"/>
                </a:cubicBezTo>
                <a:lnTo>
                  <a:pt x="14727" y="7200"/>
                </a:lnTo>
                <a:cubicBezTo>
                  <a:pt x="14186" y="7200"/>
                  <a:pt x="13745" y="7738"/>
                  <a:pt x="13745" y="8400"/>
                </a:cubicBezTo>
                <a:lnTo>
                  <a:pt x="13745" y="9600"/>
                </a:lnTo>
                <a:lnTo>
                  <a:pt x="7855" y="9600"/>
                </a:lnTo>
                <a:lnTo>
                  <a:pt x="7855" y="8400"/>
                </a:lnTo>
                <a:cubicBezTo>
                  <a:pt x="7855" y="7738"/>
                  <a:pt x="7414" y="7200"/>
                  <a:pt x="6873" y="7200"/>
                </a:cubicBezTo>
                <a:lnTo>
                  <a:pt x="4909" y="7200"/>
                </a:lnTo>
                <a:cubicBezTo>
                  <a:pt x="4367" y="7200"/>
                  <a:pt x="3927" y="7738"/>
                  <a:pt x="3927" y="8400"/>
                </a:cubicBezTo>
                <a:lnTo>
                  <a:pt x="3927" y="9600"/>
                </a:lnTo>
                <a:lnTo>
                  <a:pt x="982" y="9600"/>
                </a:lnTo>
                <a:lnTo>
                  <a:pt x="982" y="3601"/>
                </a:lnTo>
                <a:lnTo>
                  <a:pt x="20618" y="3601"/>
                </a:lnTo>
                <a:cubicBezTo>
                  <a:pt x="20618" y="3601"/>
                  <a:pt x="20618" y="9600"/>
                  <a:pt x="20618" y="9600"/>
                </a:cubicBezTo>
                <a:close/>
                <a:moveTo>
                  <a:pt x="14727" y="8400"/>
                </a:moveTo>
                <a:lnTo>
                  <a:pt x="16691" y="8400"/>
                </a:lnTo>
                <a:lnTo>
                  <a:pt x="16691" y="12001"/>
                </a:lnTo>
                <a:lnTo>
                  <a:pt x="14727" y="12001"/>
                </a:lnTo>
                <a:cubicBezTo>
                  <a:pt x="14727" y="12001"/>
                  <a:pt x="14727" y="8400"/>
                  <a:pt x="14727" y="8400"/>
                </a:cubicBezTo>
                <a:close/>
                <a:moveTo>
                  <a:pt x="4909" y="8400"/>
                </a:moveTo>
                <a:lnTo>
                  <a:pt x="6873" y="8400"/>
                </a:lnTo>
                <a:lnTo>
                  <a:pt x="6873" y="12001"/>
                </a:lnTo>
                <a:lnTo>
                  <a:pt x="4909" y="12001"/>
                </a:lnTo>
                <a:cubicBezTo>
                  <a:pt x="4909" y="12001"/>
                  <a:pt x="4909" y="8400"/>
                  <a:pt x="4909" y="8400"/>
                </a:cubicBezTo>
                <a:close/>
                <a:moveTo>
                  <a:pt x="19636" y="20400"/>
                </a:moveTo>
                <a:lnTo>
                  <a:pt x="1964" y="20400"/>
                </a:lnTo>
                <a:lnTo>
                  <a:pt x="1964" y="10800"/>
                </a:lnTo>
                <a:lnTo>
                  <a:pt x="3927" y="10800"/>
                </a:lnTo>
                <a:lnTo>
                  <a:pt x="3927" y="12001"/>
                </a:lnTo>
                <a:cubicBezTo>
                  <a:pt x="3927" y="12662"/>
                  <a:pt x="4367" y="13200"/>
                  <a:pt x="4909" y="13200"/>
                </a:cubicBezTo>
                <a:lnTo>
                  <a:pt x="6873" y="13200"/>
                </a:lnTo>
                <a:cubicBezTo>
                  <a:pt x="7414" y="13200"/>
                  <a:pt x="7855" y="12662"/>
                  <a:pt x="7855" y="12001"/>
                </a:cubicBezTo>
                <a:lnTo>
                  <a:pt x="7855" y="10800"/>
                </a:lnTo>
                <a:lnTo>
                  <a:pt x="13745" y="10800"/>
                </a:lnTo>
                <a:lnTo>
                  <a:pt x="13745" y="12001"/>
                </a:lnTo>
                <a:cubicBezTo>
                  <a:pt x="13745" y="12662"/>
                  <a:pt x="14186" y="13200"/>
                  <a:pt x="14727" y="13200"/>
                </a:cubicBezTo>
                <a:lnTo>
                  <a:pt x="16691" y="13200"/>
                </a:lnTo>
                <a:cubicBezTo>
                  <a:pt x="17233" y="13200"/>
                  <a:pt x="17673" y="12662"/>
                  <a:pt x="17673" y="12001"/>
                </a:cubicBezTo>
                <a:lnTo>
                  <a:pt x="17673" y="10800"/>
                </a:lnTo>
                <a:lnTo>
                  <a:pt x="19636" y="10800"/>
                </a:lnTo>
                <a:cubicBezTo>
                  <a:pt x="19636" y="10800"/>
                  <a:pt x="19636" y="20400"/>
                  <a:pt x="19636" y="20400"/>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40" y="2400"/>
                  <a:pt x="0" y="2938"/>
                  <a:pt x="0" y="3601"/>
                </a:cubicBezTo>
                <a:lnTo>
                  <a:pt x="0" y="9600"/>
                </a:lnTo>
                <a:cubicBezTo>
                  <a:pt x="0" y="10262"/>
                  <a:pt x="440" y="10800"/>
                  <a:pt x="982" y="10800"/>
                </a:cubicBezTo>
                <a:lnTo>
                  <a:pt x="982" y="20400"/>
                </a:lnTo>
                <a:cubicBezTo>
                  <a:pt x="982" y="21062"/>
                  <a:pt x="1422" y="21600"/>
                  <a:pt x="1964" y="21600"/>
                </a:cubicBezTo>
                <a:lnTo>
                  <a:pt x="19636" y="21600"/>
                </a:lnTo>
                <a:cubicBezTo>
                  <a:pt x="20178" y="21600"/>
                  <a:pt x="20618" y="21062"/>
                  <a:pt x="20618" y="20400"/>
                </a:cubicBezTo>
                <a:lnTo>
                  <a:pt x="20618" y="10800"/>
                </a:lnTo>
                <a:cubicBezTo>
                  <a:pt x="21160" y="10800"/>
                  <a:pt x="21600" y="10262"/>
                  <a:pt x="21600" y="9600"/>
                </a:cubicBezTo>
                <a:lnTo>
                  <a:pt x="21600" y="3601"/>
                </a:lnTo>
                <a:cubicBezTo>
                  <a:pt x="21600" y="2938"/>
                  <a:pt x="21160" y="2400"/>
                  <a:pt x="20618" y="240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9" name="Shape">
            <a:extLst>
              <a:ext uri="{FF2B5EF4-FFF2-40B4-BE49-F238E27FC236}">
                <a16:creationId xmlns:a16="http://schemas.microsoft.com/office/drawing/2014/main" id="{C762E554-527A-C1E5-7FC9-2952CF0569DE}"/>
              </a:ext>
            </a:extLst>
          </p:cNvPr>
          <p:cNvSpPr/>
          <p:nvPr userDrawn="1"/>
        </p:nvSpPr>
        <p:spPr>
          <a:xfrm>
            <a:off x="6248746" y="3222456"/>
            <a:ext cx="292349" cy="292341"/>
          </a:xfrm>
          <a:custGeom>
            <a:avLst/>
            <a:gdLst/>
            <a:ahLst/>
            <a:cxnLst>
              <a:cxn ang="0">
                <a:pos x="wd2" y="hd2"/>
              </a:cxn>
              <a:cxn ang="5400000">
                <a:pos x="wd2" y="hd2"/>
              </a:cxn>
              <a:cxn ang="10800000">
                <a:pos x="wd2" y="hd2"/>
              </a:cxn>
              <a:cxn ang="16200000">
                <a:pos x="wd2" y="hd2"/>
              </a:cxn>
            </a:cxnLst>
            <a:rect l="0" t="0" r="r" b="b"/>
            <a:pathLst>
              <a:path w="21410" h="21410" extrusionOk="0">
                <a:moveTo>
                  <a:pt x="20437" y="20437"/>
                </a:moveTo>
                <a:lnTo>
                  <a:pt x="17519" y="20437"/>
                </a:lnTo>
                <a:lnTo>
                  <a:pt x="17519" y="18978"/>
                </a:lnTo>
                <a:cubicBezTo>
                  <a:pt x="17519" y="18710"/>
                  <a:pt x="17301" y="18492"/>
                  <a:pt x="17033" y="18492"/>
                </a:cubicBezTo>
                <a:lnTo>
                  <a:pt x="15574" y="18492"/>
                </a:lnTo>
                <a:lnTo>
                  <a:pt x="15574" y="17033"/>
                </a:lnTo>
                <a:cubicBezTo>
                  <a:pt x="15574" y="16764"/>
                  <a:pt x="15356" y="16546"/>
                  <a:pt x="15087" y="16546"/>
                </a:cubicBezTo>
                <a:lnTo>
                  <a:pt x="13344" y="16546"/>
                </a:lnTo>
                <a:lnTo>
                  <a:pt x="10309" y="13497"/>
                </a:lnTo>
                <a:cubicBezTo>
                  <a:pt x="10221" y="13409"/>
                  <a:pt x="10100" y="13354"/>
                  <a:pt x="9965" y="13354"/>
                </a:cubicBezTo>
                <a:cubicBezTo>
                  <a:pt x="9819" y="13354"/>
                  <a:pt x="9693" y="13422"/>
                  <a:pt x="9604" y="13524"/>
                </a:cubicBezTo>
                <a:lnTo>
                  <a:pt x="8815" y="14312"/>
                </a:lnTo>
                <a:cubicBezTo>
                  <a:pt x="8435" y="14692"/>
                  <a:pt x="7820" y="14692"/>
                  <a:pt x="7441" y="14312"/>
                </a:cubicBezTo>
                <a:lnTo>
                  <a:pt x="1256" y="8128"/>
                </a:lnTo>
                <a:cubicBezTo>
                  <a:pt x="877" y="7748"/>
                  <a:pt x="877" y="7133"/>
                  <a:pt x="1256" y="6753"/>
                </a:cubicBezTo>
                <a:lnTo>
                  <a:pt x="6754" y="1255"/>
                </a:lnTo>
                <a:cubicBezTo>
                  <a:pt x="7133" y="876"/>
                  <a:pt x="7749" y="876"/>
                  <a:pt x="8128" y="1255"/>
                </a:cubicBezTo>
                <a:lnTo>
                  <a:pt x="14312" y="7440"/>
                </a:lnTo>
                <a:cubicBezTo>
                  <a:pt x="14691" y="7820"/>
                  <a:pt x="14691" y="8435"/>
                  <a:pt x="14312" y="8815"/>
                </a:cubicBezTo>
                <a:lnTo>
                  <a:pt x="13539" y="9588"/>
                </a:lnTo>
                <a:cubicBezTo>
                  <a:pt x="13437" y="9677"/>
                  <a:pt x="13370" y="9804"/>
                  <a:pt x="13370" y="9950"/>
                </a:cubicBezTo>
                <a:cubicBezTo>
                  <a:pt x="13370" y="10084"/>
                  <a:pt x="13424" y="10206"/>
                  <a:pt x="13513" y="10294"/>
                </a:cubicBezTo>
                <a:lnTo>
                  <a:pt x="20437" y="17234"/>
                </a:lnTo>
                <a:cubicBezTo>
                  <a:pt x="20437" y="17234"/>
                  <a:pt x="20437" y="20437"/>
                  <a:pt x="20437" y="20437"/>
                </a:cubicBezTo>
                <a:close/>
                <a:moveTo>
                  <a:pt x="21268" y="16689"/>
                </a:moveTo>
                <a:lnTo>
                  <a:pt x="14547" y="9954"/>
                </a:lnTo>
                <a:lnTo>
                  <a:pt x="14999" y="9502"/>
                </a:lnTo>
                <a:cubicBezTo>
                  <a:pt x="15758" y="8743"/>
                  <a:pt x="15758" y="7512"/>
                  <a:pt x="14999" y="6753"/>
                </a:cubicBezTo>
                <a:lnTo>
                  <a:pt x="8815" y="569"/>
                </a:lnTo>
                <a:cubicBezTo>
                  <a:pt x="8056" y="-190"/>
                  <a:pt x="6825" y="-190"/>
                  <a:pt x="6066" y="569"/>
                </a:cubicBezTo>
                <a:lnTo>
                  <a:pt x="569" y="6066"/>
                </a:lnTo>
                <a:cubicBezTo>
                  <a:pt x="-190" y="6825"/>
                  <a:pt x="-190" y="8056"/>
                  <a:pt x="569" y="8815"/>
                </a:cubicBezTo>
                <a:lnTo>
                  <a:pt x="6754" y="14999"/>
                </a:lnTo>
                <a:cubicBezTo>
                  <a:pt x="7513" y="15758"/>
                  <a:pt x="8743" y="15758"/>
                  <a:pt x="9502" y="14999"/>
                </a:cubicBezTo>
                <a:lnTo>
                  <a:pt x="9968" y="14533"/>
                </a:lnTo>
                <a:lnTo>
                  <a:pt x="12798" y="17376"/>
                </a:lnTo>
                <a:cubicBezTo>
                  <a:pt x="12886" y="17465"/>
                  <a:pt x="13008" y="17519"/>
                  <a:pt x="13142" y="17519"/>
                </a:cubicBezTo>
                <a:lnTo>
                  <a:pt x="14601" y="17519"/>
                </a:lnTo>
                <a:lnTo>
                  <a:pt x="14601" y="18978"/>
                </a:lnTo>
                <a:cubicBezTo>
                  <a:pt x="14601" y="19247"/>
                  <a:pt x="14819" y="19464"/>
                  <a:pt x="15087" y="19464"/>
                </a:cubicBezTo>
                <a:lnTo>
                  <a:pt x="16546" y="19464"/>
                </a:lnTo>
                <a:lnTo>
                  <a:pt x="16546" y="20924"/>
                </a:lnTo>
                <a:cubicBezTo>
                  <a:pt x="16546" y="21193"/>
                  <a:pt x="16764" y="21410"/>
                  <a:pt x="17033" y="21410"/>
                </a:cubicBezTo>
                <a:lnTo>
                  <a:pt x="20924" y="21410"/>
                </a:lnTo>
                <a:cubicBezTo>
                  <a:pt x="21192" y="21410"/>
                  <a:pt x="21410" y="21193"/>
                  <a:pt x="21410" y="20924"/>
                </a:cubicBezTo>
                <a:lnTo>
                  <a:pt x="21410" y="17033"/>
                </a:lnTo>
                <a:cubicBezTo>
                  <a:pt x="21410" y="16899"/>
                  <a:pt x="21356" y="16777"/>
                  <a:pt x="21268" y="16689"/>
                </a:cubicBezTo>
                <a:moveTo>
                  <a:pt x="6819" y="7791"/>
                </a:moveTo>
                <a:cubicBezTo>
                  <a:pt x="6282" y="7791"/>
                  <a:pt x="5846" y="7356"/>
                  <a:pt x="5846" y="6819"/>
                </a:cubicBezTo>
                <a:cubicBezTo>
                  <a:pt x="5846" y="6282"/>
                  <a:pt x="6282" y="5846"/>
                  <a:pt x="6819" y="5846"/>
                </a:cubicBezTo>
                <a:cubicBezTo>
                  <a:pt x="7356" y="5846"/>
                  <a:pt x="7792" y="6282"/>
                  <a:pt x="7792" y="6819"/>
                </a:cubicBezTo>
                <a:cubicBezTo>
                  <a:pt x="7792" y="7356"/>
                  <a:pt x="7356" y="7791"/>
                  <a:pt x="6819" y="7791"/>
                </a:cubicBezTo>
                <a:moveTo>
                  <a:pt x="6819" y="4873"/>
                </a:moveTo>
                <a:cubicBezTo>
                  <a:pt x="5745" y="4873"/>
                  <a:pt x="4874" y="5744"/>
                  <a:pt x="4874" y="6819"/>
                </a:cubicBezTo>
                <a:cubicBezTo>
                  <a:pt x="4874" y="7893"/>
                  <a:pt x="5745" y="8765"/>
                  <a:pt x="6819" y="8765"/>
                </a:cubicBezTo>
                <a:cubicBezTo>
                  <a:pt x="7893" y="8765"/>
                  <a:pt x="8765" y="7893"/>
                  <a:pt x="8765" y="6819"/>
                </a:cubicBezTo>
                <a:cubicBezTo>
                  <a:pt x="8765" y="5744"/>
                  <a:pt x="7893" y="4873"/>
                  <a:pt x="6819" y="4873"/>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0" name="Shape">
            <a:extLst>
              <a:ext uri="{FF2B5EF4-FFF2-40B4-BE49-F238E27FC236}">
                <a16:creationId xmlns:a16="http://schemas.microsoft.com/office/drawing/2014/main" id="{DA4CEDC3-7066-AF72-7755-4210F29E4889}"/>
              </a:ext>
            </a:extLst>
          </p:cNvPr>
          <p:cNvSpPr/>
          <p:nvPr userDrawn="1"/>
        </p:nvSpPr>
        <p:spPr>
          <a:xfrm>
            <a:off x="6806602" y="3222456"/>
            <a:ext cx="292210" cy="292211"/>
          </a:xfrm>
          <a:custGeom>
            <a:avLst/>
            <a:gdLst/>
            <a:ahLst/>
            <a:cxnLst>
              <a:cxn ang="0">
                <a:pos x="wd2" y="hd2"/>
              </a:cxn>
              <a:cxn ang="5400000">
                <a:pos x="wd2" y="hd2"/>
              </a:cxn>
              <a:cxn ang="10800000">
                <a:pos x="wd2" y="hd2"/>
              </a:cxn>
              <a:cxn ang="16200000">
                <a:pos x="wd2" y="hd2"/>
              </a:cxn>
            </a:cxnLst>
            <a:rect l="0" t="0" r="r" b="b"/>
            <a:pathLst>
              <a:path w="21600" h="21600" extrusionOk="0">
                <a:moveTo>
                  <a:pt x="10800" y="10309"/>
                </a:moveTo>
                <a:cubicBezTo>
                  <a:pt x="10800" y="10581"/>
                  <a:pt x="10580" y="10800"/>
                  <a:pt x="10309" y="10800"/>
                </a:cubicBezTo>
                <a:cubicBezTo>
                  <a:pt x="10038" y="10800"/>
                  <a:pt x="9818" y="10581"/>
                  <a:pt x="9818" y="10309"/>
                </a:cubicBezTo>
                <a:cubicBezTo>
                  <a:pt x="9818" y="10038"/>
                  <a:pt x="10038" y="9818"/>
                  <a:pt x="10309" y="9818"/>
                </a:cubicBezTo>
                <a:cubicBezTo>
                  <a:pt x="10580" y="9818"/>
                  <a:pt x="10800" y="10038"/>
                  <a:pt x="10800" y="10309"/>
                </a:cubicBezTo>
                <a:moveTo>
                  <a:pt x="20618" y="20618"/>
                </a:moveTo>
                <a:lnTo>
                  <a:pt x="18655" y="20618"/>
                </a:lnTo>
                <a:lnTo>
                  <a:pt x="18655" y="19145"/>
                </a:lnTo>
                <a:cubicBezTo>
                  <a:pt x="18655" y="18875"/>
                  <a:pt x="18434" y="18655"/>
                  <a:pt x="18164" y="18655"/>
                </a:cubicBezTo>
                <a:lnTo>
                  <a:pt x="16691" y="18655"/>
                </a:lnTo>
                <a:lnTo>
                  <a:pt x="16691" y="17182"/>
                </a:lnTo>
                <a:cubicBezTo>
                  <a:pt x="16691" y="16911"/>
                  <a:pt x="16471" y="16691"/>
                  <a:pt x="16200" y="16691"/>
                </a:cubicBezTo>
                <a:lnTo>
                  <a:pt x="14441" y="16691"/>
                </a:lnTo>
                <a:lnTo>
                  <a:pt x="12850" y="15086"/>
                </a:lnTo>
                <a:cubicBezTo>
                  <a:pt x="12761" y="14997"/>
                  <a:pt x="12639" y="14943"/>
                  <a:pt x="12503" y="14943"/>
                </a:cubicBezTo>
                <a:cubicBezTo>
                  <a:pt x="12356" y="14943"/>
                  <a:pt x="12228" y="15010"/>
                  <a:pt x="12138" y="15113"/>
                </a:cubicBezTo>
                <a:lnTo>
                  <a:pt x="11833" y="15418"/>
                </a:lnTo>
                <a:cubicBezTo>
                  <a:pt x="11450" y="15801"/>
                  <a:pt x="10829" y="15801"/>
                  <a:pt x="10445" y="15418"/>
                </a:cubicBezTo>
                <a:lnTo>
                  <a:pt x="6167" y="11139"/>
                </a:lnTo>
                <a:cubicBezTo>
                  <a:pt x="5784" y="10756"/>
                  <a:pt x="5784" y="10136"/>
                  <a:pt x="6167" y="9752"/>
                </a:cubicBezTo>
                <a:lnTo>
                  <a:pt x="9752" y="6167"/>
                </a:lnTo>
                <a:cubicBezTo>
                  <a:pt x="10135" y="5784"/>
                  <a:pt x="10756" y="5784"/>
                  <a:pt x="11139" y="6167"/>
                </a:cubicBezTo>
                <a:lnTo>
                  <a:pt x="11761" y="6789"/>
                </a:lnTo>
                <a:cubicBezTo>
                  <a:pt x="11699" y="7609"/>
                  <a:pt x="11457" y="8377"/>
                  <a:pt x="11069" y="9054"/>
                </a:cubicBezTo>
                <a:cubicBezTo>
                  <a:pt x="10847" y="8919"/>
                  <a:pt x="10588" y="8837"/>
                  <a:pt x="10309" y="8837"/>
                </a:cubicBezTo>
                <a:cubicBezTo>
                  <a:pt x="9496" y="8837"/>
                  <a:pt x="8836" y="9496"/>
                  <a:pt x="8836" y="10309"/>
                </a:cubicBezTo>
                <a:cubicBezTo>
                  <a:pt x="8836" y="11123"/>
                  <a:pt x="9496" y="11782"/>
                  <a:pt x="10309" y="11782"/>
                </a:cubicBezTo>
                <a:cubicBezTo>
                  <a:pt x="11123" y="11782"/>
                  <a:pt x="11782" y="11123"/>
                  <a:pt x="11782" y="10309"/>
                </a:cubicBezTo>
                <a:cubicBezTo>
                  <a:pt x="11782" y="10156"/>
                  <a:pt x="11752" y="10012"/>
                  <a:pt x="11709" y="9873"/>
                </a:cubicBezTo>
                <a:cubicBezTo>
                  <a:pt x="12146" y="9210"/>
                  <a:pt x="12466" y="8463"/>
                  <a:pt x="12631" y="7659"/>
                </a:cubicBezTo>
                <a:lnTo>
                  <a:pt x="15417" y="10446"/>
                </a:lnTo>
                <a:cubicBezTo>
                  <a:pt x="15800" y="10829"/>
                  <a:pt x="15800" y="11450"/>
                  <a:pt x="15417" y="11833"/>
                </a:cubicBezTo>
                <a:lnTo>
                  <a:pt x="15128" y="12122"/>
                </a:lnTo>
                <a:cubicBezTo>
                  <a:pt x="15025" y="12213"/>
                  <a:pt x="14957" y="12341"/>
                  <a:pt x="14957" y="12487"/>
                </a:cubicBezTo>
                <a:cubicBezTo>
                  <a:pt x="14957" y="12623"/>
                  <a:pt x="15013" y="12746"/>
                  <a:pt x="15101" y="12835"/>
                </a:cubicBezTo>
                <a:lnTo>
                  <a:pt x="20618" y="18367"/>
                </a:lnTo>
                <a:cubicBezTo>
                  <a:pt x="20618" y="18367"/>
                  <a:pt x="20618" y="20618"/>
                  <a:pt x="20618" y="20618"/>
                </a:cubicBezTo>
                <a:close/>
                <a:moveTo>
                  <a:pt x="5343" y="11673"/>
                </a:moveTo>
                <a:cubicBezTo>
                  <a:pt x="2859" y="11190"/>
                  <a:pt x="982" y="9008"/>
                  <a:pt x="982" y="6383"/>
                </a:cubicBezTo>
                <a:cubicBezTo>
                  <a:pt x="982" y="3400"/>
                  <a:pt x="3399" y="982"/>
                  <a:pt x="6382" y="982"/>
                </a:cubicBezTo>
                <a:cubicBezTo>
                  <a:pt x="9011" y="982"/>
                  <a:pt x="11198" y="2862"/>
                  <a:pt x="11681" y="5349"/>
                </a:cubicBezTo>
                <a:cubicBezTo>
                  <a:pt x="10910" y="4719"/>
                  <a:pt x="9777" y="4755"/>
                  <a:pt x="9058" y="5473"/>
                </a:cubicBezTo>
                <a:lnTo>
                  <a:pt x="5474" y="9058"/>
                </a:lnTo>
                <a:cubicBezTo>
                  <a:pt x="4757" y="9775"/>
                  <a:pt x="4719" y="10904"/>
                  <a:pt x="5343" y="11673"/>
                </a:cubicBezTo>
                <a:moveTo>
                  <a:pt x="21456" y="17817"/>
                </a:moveTo>
                <a:lnTo>
                  <a:pt x="16142" y="12488"/>
                </a:lnTo>
                <a:cubicBezTo>
                  <a:pt x="16874" y="11720"/>
                  <a:pt x="16865" y="10507"/>
                  <a:pt x="16111" y="9752"/>
                </a:cubicBezTo>
                <a:lnTo>
                  <a:pt x="12763" y="6404"/>
                </a:lnTo>
                <a:cubicBezTo>
                  <a:pt x="12763" y="6396"/>
                  <a:pt x="12764" y="6389"/>
                  <a:pt x="12764" y="6383"/>
                </a:cubicBezTo>
                <a:cubicBezTo>
                  <a:pt x="12764" y="2857"/>
                  <a:pt x="9907" y="0"/>
                  <a:pt x="6382" y="0"/>
                </a:cubicBezTo>
                <a:cubicBezTo>
                  <a:pt x="2857" y="0"/>
                  <a:pt x="0" y="2857"/>
                  <a:pt x="0" y="6383"/>
                </a:cubicBezTo>
                <a:cubicBezTo>
                  <a:pt x="0" y="9907"/>
                  <a:pt x="2857" y="12764"/>
                  <a:pt x="6382" y="12764"/>
                </a:cubicBezTo>
                <a:cubicBezTo>
                  <a:pt x="6389" y="12764"/>
                  <a:pt x="6396" y="12763"/>
                  <a:pt x="6403" y="12763"/>
                </a:cubicBezTo>
                <a:lnTo>
                  <a:pt x="9752" y="16111"/>
                </a:lnTo>
                <a:cubicBezTo>
                  <a:pt x="10511" y="16870"/>
                  <a:pt x="11735" y="16875"/>
                  <a:pt x="12503" y="16130"/>
                </a:cubicBezTo>
                <a:lnTo>
                  <a:pt x="13889" y="17529"/>
                </a:lnTo>
                <a:cubicBezTo>
                  <a:pt x="13978" y="17618"/>
                  <a:pt x="14101" y="17673"/>
                  <a:pt x="14236" y="17673"/>
                </a:cubicBezTo>
                <a:lnTo>
                  <a:pt x="15709" y="17673"/>
                </a:lnTo>
                <a:lnTo>
                  <a:pt x="15709" y="19145"/>
                </a:lnTo>
                <a:cubicBezTo>
                  <a:pt x="15709" y="19417"/>
                  <a:pt x="15929" y="19636"/>
                  <a:pt x="16200" y="19636"/>
                </a:cubicBezTo>
                <a:lnTo>
                  <a:pt x="17673" y="19636"/>
                </a:lnTo>
                <a:lnTo>
                  <a:pt x="17673" y="21109"/>
                </a:lnTo>
                <a:cubicBezTo>
                  <a:pt x="17673" y="21381"/>
                  <a:pt x="17893" y="21600"/>
                  <a:pt x="18164" y="21600"/>
                </a:cubicBezTo>
                <a:lnTo>
                  <a:pt x="21109" y="21600"/>
                </a:lnTo>
                <a:cubicBezTo>
                  <a:pt x="21380" y="21600"/>
                  <a:pt x="21600" y="21381"/>
                  <a:pt x="21600" y="21109"/>
                </a:cubicBezTo>
                <a:lnTo>
                  <a:pt x="21600" y="18164"/>
                </a:lnTo>
                <a:cubicBezTo>
                  <a:pt x="21600" y="18029"/>
                  <a:pt x="21545" y="17906"/>
                  <a:pt x="21456" y="17817"/>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1" name="Shape">
            <a:extLst>
              <a:ext uri="{FF2B5EF4-FFF2-40B4-BE49-F238E27FC236}">
                <a16:creationId xmlns:a16="http://schemas.microsoft.com/office/drawing/2014/main" id="{E61583E8-48B3-933F-E5D1-78720FA80E16}"/>
              </a:ext>
            </a:extLst>
          </p:cNvPr>
          <p:cNvSpPr/>
          <p:nvPr userDrawn="1"/>
        </p:nvSpPr>
        <p:spPr>
          <a:xfrm>
            <a:off x="7364458" y="3249021"/>
            <a:ext cx="292210" cy="239072"/>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538"/>
                  <a:pt x="1422" y="18000"/>
                  <a:pt x="1964" y="18000"/>
                </a:cubicBezTo>
                <a:lnTo>
                  <a:pt x="19636" y="18000"/>
                </a:lnTo>
                <a:cubicBezTo>
                  <a:pt x="20178" y="18000"/>
                  <a:pt x="20618" y="18538"/>
                  <a:pt x="20618" y="19200"/>
                </a:cubicBezTo>
                <a:cubicBezTo>
                  <a:pt x="20618" y="19862"/>
                  <a:pt x="20178" y="20400"/>
                  <a:pt x="19636" y="20400"/>
                </a:cubicBezTo>
                <a:moveTo>
                  <a:pt x="19636" y="16800"/>
                </a:moveTo>
                <a:lnTo>
                  <a:pt x="1964" y="16800"/>
                </a:lnTo>
                <a:cubicBezTo>
                  <a:pt x="879" y="16800"/>
                  <a:pt x="0" y="17874"/>
                  <a:pt x="0" y="19200"/>
                </a:cubicBezTo>
                <a:cubicBezTo>
                  <a:pt x="0" y="20526"/>
                  <a:pt x="879" y="21600"/>
                  <a:pt x="1964" y="21600"/>
                </a:cubicBezTo>
                <a:lnTo>
                  <a:pt x="19636" y="21600"/>
                </a:lnTo>
                <a:cubicBezTo>
                  <a:pt x="20721" y="21600"/>
                  <a:pt x="21600" y="20526"/>
                  <a:pt x="21600" y="19200"/>
                </a:cubicBezTo>
                <a:cubicBezTo>
                  <a:pt x="21600" y="17874"/>
                  <a:pt x="20721" y="16800"/>
                  <a:pt x="19636" y="16800"/>
                </a:cubicBezTo>
                <a:moveTo>
                  <a:pt x="1964" y="1200"/>
                </a:moveTo>
                <a:lnTo>
                  <a:pt x="19636" y="1200"/>
                </a:lnTo>
                <a:cubicBezTo>
                  <a:pt x="20178" y="1200"/>
                  <a:pt x="20618" y="1737"/>
                  <a:pt x="20618" y="2399"/>
                </a:cubicBezTo>
                <a:cubicBezTo>
                  <a:pt x="20618" y="3063"/>
                  <a:pt x="20178" y="3599"/>
                  <a:pt x="19636" y="3599"/>
                </a:cubicBezTo>
                <a:lnTo>
                  <a:pt x="1964" y="3599"/>
                </a:lnTo>
                <a:cubicBezTo>
                  <a:pt x="1422" y="3599"/>
                  <a:pt x="982" y="3063"/>
                  <a:pt x="982" y="2399"/>
                </a:cubicBezTo>
                <a:cubicBezTo>
                  <a:pt x="982" y="1737"/>
                  <a:pt x="1422" y="1200"/>
                  <a:pt x="1964" y="1200"/>
                </a:cubicBezTo>
                <a:moveTo>
                  <a:pt x="1964" y="4799"/>
                </a:moveTo>
                <a:lnTo>
                  <a:pt x="19636" y="4799"/>
                </a:lnTo>
                <a:cubicBezTo>
                  <a:pt x="20721" y="4799"/>
                  <a:pt x="21600" y="3725"/>
                  <a:pt x="21600" y="2399"/>
                </a:cubicBezTo>
                <a:cubicBezTo>
                  <a:pt x="21600" y="1074"/>
                  <a:pt x="20721" y="0"/>
                  <a:pt x="19636" y="0"/>
                </a:cubicBezTo>
                <a:lnTo>
                  <a:pt x="1964" y="0"/>
                </a:lnTo>
                <a:cubicBezTo>
                  <a:pt x="879" y="0"/>
                  <a:pt x="0" y="1074"/>
                  <a:pt x="0" y="2399"/>
                </a:cubicBezTo>
                <a:cubicBezTo>
                  <a:pt x="0" y="3725"/>
                  <a:pt x="879" y="4799"/>
                  <a:pt x="1964" y="4799"/>
                </a:cubicBezTo>
                <a:moveTo>
                  <a:pt x="19636" y="12000"/>
                </a:moveTo>
                <a:lnTo>
                  <a:pt x="1964" y="12000"/>
                </a:lnTo>
                <a:cubicBezTo>
                  <a:pt x="1422" y="12000"/>
                  <a:pt x="982" y="11463"/>
                  <a:pt x="982" y="10800"/>
                </a:cubicBezTo>
                <a:cubicBezTo>
                  <a:pt x="982" y="10137"/>
                  <a:pt x="1422" y="9600"/>
                  <a:pt x="1964" y="9600"/>
                </a:cubicBezTo>
                <a:lnTo>
                  <a:pt x="19636" y="9600"/>
                </a:lnTo>
                <a:cubicBezTo>
                  <a:pt x="20178" y="9600"/>
                  <a:pt x="20618" y="10137"/>
                  <a:pt x="20618" y="10800"/>
                </a:cubicBezTo>
                <a:cubicBezTo>
                  <a:pt x="20618" y="11463"/>
                  <a:pt x="20178" y="12000"/>
                  <a:pt x="19636" y="12000"/>
                </a:cubicBezTo>
                <a:moveTo>
                  <a:pt x="19636" y="8400"/>
                </a:moveTo>
                <a:lnTo>
                  <a:pt x="1964" y="8400"/>
                </a:lnTo>
                <a:cubicBezTo>
                  <a:pt x="879" y="8400"/>
                  <a:pt x="0" y="9474"/>
                  <a:pt x="0" y="10800"/>
                </a:cubicBezTo>
                <a:cubicBezTo>
                  <a:pt x="0" y="12125"/>
                  <a:pt x="879" y="13200"/>
                  <a:pt x="1964" y="13200"/>
                </a:cubicBezTo>
                <a:lnTo>
                  <a:pt x="19636" y="13200"/>
                </a:lnTo>
                <a:cubicBezTo>
                  <a:pt x="20721" y="13200"/>
                  <a:pt x="21600" y="12125"/>
                  <a:pt x="21600" y="10800"/>
                </a:cubicBezTo>
                <a:cubicBezTo>
                  <a:pt x="21600" y="9474"/>
                  <a:pt x="20721" y="8400"/>
                  <a:pt x="19636" y="840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2" name="Shape">
            <a:extLst>
              <a:ext uri="{FF2B5EF4-FFF2-40B4-BE49-F238E27FC236}">
                <a16:creationId xmlns:a16="http://schemas.microsoft.com/office/drawing/2014/main" id="{3B161F07-9C41-E0AC-4ADC-B3ACD5D3F385}"/>
              </a:ext>
            </a:extLst>
          </p:cNvPr>
          <p:cNvSpPr/>
          <p:nvPr userDrawn="1"/>
        </p:nvSpPr>
        <p:spPr>
          <a:xfrm>
            <a:off x="7922314" y="3249021"/>
            <a:ext cx="292210" cy="239082"/>
          </a:xfrm>
          <a:custGeom>
            <a:avLst/>
            <a:gdLst/>
            <a:ahLst/>
            <a:cxnLst>
              <a:cxn ang="0">
                <a:pos x="wd2" y="hd2"/>
              </a:cxn>
              <a:cxn ang="5400000">
                <a:pos x="wd2" y="hd2"/>
              </a:cxn>
              <a:cxn ang="10800000">
                <a:pos x="wd2" y="hd2"/>
              </a:cxn>
              <a:cxn ang="16200000">
                <a:pos x="wd2" y="hd2"/>
              </a:cxn>
            </a:cxnLst>
            <a:rect l="0" t="0" r="r" b="b"/>
            <a:pathLst>
              <a:path w="21600" h="21600" extrusionOk="0">
                <a:moveTo>
                  <a:pt x="1964" y="3600"/>
                </a:moveTo>
                <a:cubicBezTo>
                  <a:pt x="1422" y="3600"/>
                  <a:pt x="982" y="3063"/>
                  <a:pt x="982" y="2400"/>
                </a:cubicBezTo>
                <a:cubicBezTo>
                  <a:pt x="982" y="1738"/>
                  <a:pt x="1422" y="1200"/>
                  <a:pt x="1964" y="1200"/>
                </a:cubicBezTo>
                <a:cubicBezTo>
                  <a:pt x="2506" y="1200"/>
                  <a:pt x="2945" y="1738"/>
                  <a:pt x="2945" y="2400"/>
                </a:cubicBezTo>
                <a:cubicBezTo>
                  <a:pt x="2945" y="3063"/>
                  <a:pt x="2506" y="3600"/>
                  <a:pt x="1964" y="3600"/>
                </a:cubicBezTo>
                <a:moveTo>
                  <a:pt x="1964" y="0"/>
                </a:moveTo>
                <a:cubicBezTo>
                  <a:pt x="879" y="0"/>
                  <a:pt x="0" y="1075"/>
                  <a:pt x="0" y="2400"/>
                </a:cubicBezTo>
                <a:cubicBezTo>
                  <a:pt x="0" y="3726"/>
                  <a:pt x="879" y="4800"/>
                  <a:pt x="1964" y="4800"/>
                </a:cubicBezTo>
                <a:cubicBezTo>
                  <a:pt x="3048" y="4800"/>
                  <a:pt x="3927" y="3726"/>
                  <a:pt x="3927" y="2400"/>
                </a:cubicBezTo>
                <a:cubicBezTo>
                  <a:pt x="3927" y="1075"/>
                  <a:pt x="3048" y="0"/>
                  <a:pt x="1964" y="0"/>
                </a:cubicBezTo>
                <a:moveTo>
                  <a:pt x="1964" y="12000"/>
                </a:moveTo>
                <a:cubicBezTo>
                  <a:pt x="1422" y="12000"/>
                  <a:pt x="982" y="11463"/>
                  <a:pt x="982" y="10800"/>
                </a:cubicBezTo>
                <a:cubicBezTo>
                  <a:pt x="982" y="10138"/>
                  <a:pt x="1422" y="9600"/>
                  <a:pt x="1964" y="9600"/>
                </a:cubicBezTo>
                <a:cubicBezTo>
                  <a:pt x="2506" y="9600"/>
                  <a:pt x="2945" y="10138"/>
                  <a:pt x="2945" y="10800"/>
                </a:cubicBezTo>
                <a:cubicBezTo>
                  <a:pt x="2945" y="11463"/>
                  <a:pt x="2506" y="12000"/>
                  <a:pt x="1964" y="12000"/>
                </a:cubicBezTo>
                <a:moveTo>
                  <a:pt x="1964" y="8401"/>
                </a:moveTo>
                <a:cubicBezTo>
                  <a:pt x="879" y="8401"/>
                  <a:pt x="0" y="9475"/>
                  <a:pt x="0" y="10800"/>
                </a:cubicBezTo>
                <a:cubicBezTo>
                  <a:pt x="0" y="12126"/>
                  <a:pt x="879" y="13200"/>
                  <a:pt x="1964" y="13200"/>
                </a:cubicBezTo>
                <a:cubicBezTo>
                  <a:pt x="3048" y="13200"/>
                  <a:pt x="3927" y="12126"/>
                  <a:pt x="3927" y="10800"/>
                </a:cubicBezTo>
                <a:cubicBezTo>
                  <a:pt x="3927" y="9475"/>
                  <a:pt x="3048" y="8401"/>
                  <a:pt x="1964" y="8401"/>
                </a:cubicBezTo>
                <a:moveTo>
                  <a:pt x="19636" y="12000"/>
                </a:moveTo>
                <a:lnTo>
                  <a:pt x="7855" y="12000"/>
                </a:lnTo>
                <a:cubicBezTo>
                  <a:pt x="7313" y="12000"/>
                  <a:pt x="6873" y="11463"/>
                  <a:pt x="6873" y="10801"/>
                </a:cubicBezTo>
                <a:cubicBezTo>
                  <a:pt x="6873" y="10138"/>
                  <a:pt x="7313" y="9600"/>
                  <a:pt x="7855" y="9600"/>
                </a:cubicBezTo>
                <a:lnTo>
                  <a:pt x="19636" y="9600"/>
                </a:lnTo>
                <a:cubicBezTo>
                  <a:pt x="20178" y="9600"/>
                  <a:pt x="20618" y="10138"/>
                  <a:pt x="20618" y="10801"/>
                </a:cubicBezTo>
                <a:cubicBezTo>
                  <a:pt x="20618" y="11463"/>
                  <a:pt x="20178" y="12000"/>
                  <a:pt x="19636" y="12000"/>
                </a:cubicBezTo>
                <a:moveTo>
                  <a:pt x="19636" y="8401"/>
                </a:moveTo>
                <a:lnTo>
                  <a:pt x="7855" y="8401"/>
                </a:lnTo>
                <a:cubicBezTo>
                  <a:pt x="6770" y="8401"/>
                  <a:pt x="5891" y="9475"/>
                  <a:pt x="5891" y="10801"/>
                </a:cubicBezTo>
                <a:cubicBezTo>
                  <a:pt x="5891" y="12126"/>
                  <a:pt x="6770" y="13200"/>
                  <a:pt x="7855" y="13200"/>
                </a:cubicBezTo>
                <a:lnTo>
                  <a:pt x="19636" y="13200"/>
                </a:lnTo>
                <a:cubicBezTo>
                  <a:pt x="20721" y="13200"/>
                  <a:pt x="21600" y="12126"/>
                  <a:pt x="21600" y="10801"/>
                </a:cubicBezTo>
                <a:cubicBezTo>
                  <a:pt x="21600" y="9475"/>
                  <a:pt x="20721" y="8401"/>
                  <a:pt x="19636" y="8401"/>
                </a:cubicBezTo>
                <a:moveTo>
                  <a:pt x="19636" y="20400"/>
                </a:moveTo>
                <a:lnTo>
                  <a:pt x="7855" y="20400"/>
                </a:lnTo>
                <a:cubicBezTo>
                  <a:pt x="7313" y="20400"/>
                  <a:pt x="6873" y="19862"/>
                  <a:pt x="6873" y="19200"/>
                </a:cubicBezTo>
                <a:cubicBezTo>
                  <a:pt x="6873" y="18538"/>
                  <a:pt x="7313" y="18000"/>
                  <a:pt x="7855" y="18000"/>
                </a:cubicBezTo>
                <a:lnTo>
                  <a:pt x="19636" y="18000"/>
                </a:lnTo>
                <a:cubicBezTo>
                  <a:pt x="20178" y="18000"/>
                  <a:pt x="20618" y="18538"/>
                  <a:pt x="20618" y="19200"/>
                </a:cubicBezTo>
                <a:cubicBezTo>
                  <a:pt x="20618" y="19862"/>
                  <a:pt x="20178" y="20400"/>
                  <a:pt x="19636" y="20400"/>
                </a:cubicBezTo>
                <a:moveTo>
                  <a:pt x="19636" y="16800"/>
                </a:moveTo>
                <a:lnTo>
                  <a:pt x="7855" y="16800"/>
                </a:lnTo>
                <a:cubicBezTo>
                  <a:pt x="6770" y="16800"/>
                  <a:pt x="5891" y="17875"/>
                  <a:pt x="5891" y="19200"/>
                </a:cubicBezTo>
                <a:cubicBezTo>
                  <a:pt x="5891" y="20526"/>
                  <a:pt x="6770" y="21600"/>
                  <a:pt x="7855" y="21600"/>
                </a:cubicBezTo>
                <a:lnTo>
                  <a:pt x="19636" y="21600"/>
                </a:lnTo>
                <a:cubicBezTo>
                  <a:pt x="20721" y="21600"/>
                  <a:pt x="21600" y="20526"/>
                  <a:pt x="21600" y="19200"/>
                </a:cubicBezTo>
                <a:cubicBezTo>
                  <a:pt x="21600" y="17875"/>
                  <a:pt x="20721" y="16800"/>
                  <a:pt x="19636" y="16800"/>
                </a:cubicBezTo>
                <a:moveTo>
                  <a:pt x="7855" y="1201"/>
                </a:moveTo>
                <a:lnTo>
                  <a:pt x="19636" y="1201"/>
                </a:lnTo>
                <a:cubicBezTo>
                  <a:pt x="20178" y="1201"/>
                  <a:pt x="20618" y="1738"/>
                  <a:pt x="20618" y="2400"/>
                </a:cubicBezTo>
                <a:cubicBezTo>
                  <a:pt x="20618" y="3063"/>
                  <a:pt x="20178" y="3600"/>
                  <a:pt x="19636" y="3600"/>
                </a:cubicBezTo>
                <a:lnTo>
                  <a:pt x="7855" y="3600"/>
                </a:lnTo>
                <a:cubicBezTo>
                  <a:pt x="7313" y="3600"/>
                  <a:pt x="6873" y="3063"/>
                  <a:pt x="6873" y="2400"/>
                </a:cubicBezTo>
                <a:cubicBezTo>
                  <a:pt x="6873" y="1738"/>
                  <a:pt x="7313" y="1201"/>
                  <a:pt x="7855" y="1201"/>
                </a:cubicBezTo>
                <a:moveTo>
                  <a:pt x="7855" y="4800"/>
                </a:moveTo>
                <a:lnTo>
                  <a:pt x="19636" y="4800"/>
                </a:lnTo>
                <a:cubicBezTo>
                  <a:pt x="20721" y="4800"/>
                  <a:pt x="21600" y="3726"/>
                  <a:pt x="21600" y="2400"/>
                </a:cubicBezTo>
                <a:cubicBezTo>
                  <a:pt x="21600" y="1075"/>
                  <a:pt x="20721" y="1"/>
                  <a:pt x="19636" y="1"/>
                </a:cubicBezTo>
                <a:lnTo>
                  <a:pt x="7855" y="1"/>
                </a:lnTo>
                <a:cubicBezTo>
                  <a:pt x="6770" y="1"/>
                  <a:pt x="5891" y="1075"/>
                  <a:pt x="5891" y="2400"/>
                </a:cubicBezTo>
                <a:cubicBezTo>
                  <a:pt x="5891" y="3726"/>
                  <a:pt x="6770" y="4800"/>
                  <a:pt x="7855" y="4800"/>
                </a:cubicBezTo>
                <a:moveTo>
                  <a:pt x="1964" y="20400"/>
                </a:moveTo>
                <a:cubicBezTo>
                  <a:pt x="1422" y="20400"/>
                  <a:pt x="982" y="19862"/>
                  <a:pt x="982" y="19200"/>
                </a:cubicBezTo>
                <a:cubicBezTo>
                  <a:pt x="982" y="18538"/>
                  <a:pt x="1422" y="18000"/>
                  <a:pt x="1964" y="18000"/>
                </a:cubicBezTo>
                <a:cubicBezTo>
                  <a:pt x="2506" y="18000"/>
                  <a:pt x="2945" y="18538"/>
                  <a:pt x="2945" y="19200"/>
                </a:cubicBezTo>
                <a:cubicBezTo>
                  <a:pt x="2945" y="19862"/>
                  <a:pt x="2506" y="20400"/>
                  <a:pt x="1964" y="20400"/>
                </a:cubicBezTo>
                <a:moveTo>
                  <a:pt x="1964" y="16800"/>
                </a:moveTo>
                <a:cubicBezTo>
                  <a:pt x="879" y="16800"/>
                  <a:pt x="0" y="17875"/>
                  <a:pt x="0" y="19200"/>
                </a:cubicBezTo>
                <a:cubicBezTo>
                  <a:pt x="0" y="20526"/>
                  <a:pt x="879" y="21600"/>
                  <a:pt x="1964" y="21600"/>
                </a:cubicBezTo>
                <a:cubicBezTo>
                  <a:pt x="3048" y="21600"/>
                  <a:pt x="3927" y="20526"/>
                  <a:pt x="3927" y="19200"/>
                </a:cubicBezTo>
                <a:cubicBezTo>
                  <a:pt x="3927" y="17875"/>
                  <a:pt x="3048" y="16800"/>
                  <a:pt x="1964" y="1680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3" name="Shape">
            <a:extLst>
              <a:ext uri="{FF2B5EF4-FFF2-40B4-BE49-F238E27FC236}">
                <a16:creationId xmlns:a16="http://schemas.microsoft.com/office/drawing/2014/main" id="{5EAB37F9-03D7-019A-F4A3-EA66298F1D60}"/>
              </a:ext>
            </a:extLst>
          </p:cNvPr>
          <p:cNvSpPr/>
          <p:nvPr userDrawn="1"/>
        </p:nvSpPr>
        <p:spPr>
          <a:xfrm>
            <a:off x="8480170" y="3249021"/>
            <a:ext cx="292210" cy="239082"/>
          </a:xfrm>
          <a:custGeom>
            <a:avLst/>
            <a:gdLst/>
            <a:ahLst/>
            <a:cxnLst>
              <a:cxn ang="0">
                <a:pos x="wd2" y="hd2"/>
              </a:cxn>
              <a:cxn ang="5400000">
                <a:pos x="wd2" y="hd2"/>
              </a:cxn>
              <a:cxn ang="10800000">
                <a:pos x="wd2" y="hd2"/>
              </a:cxn>
              <a:cxn ang="16200000">
                <a:pos x="wd2" y="hd2"/>
              </a:cxn>
            </a:cxnLst>
            <a:rect l="0" t="0" r="r" b="b"/>
            <a:pathLst>
              <a:path w="21600" h="21600" extrusionOk="0">
                <a:moveTo>
                  <a:pt x="21109" y="13200"/>
                </a:moveTo>
                <a:lnTo>
                  <a:pt x="5400" y="13200"/>
                </a:lnTo>
                <a:cubicBezTo>
                  <a:pt x="5129" y="13200"/>
                  <a:pt x="4909" y="13469"/>
                  <a:pt x="4909" y="13800"/>
                </a:cubicBezTo>
                <a:cubicBezTo>
                  <a:pt x="4909" y="14132"/>
                  <a:pt x="5129" y="14400"/>
                  <a:pt x="5400" y="14400"/>
                </a:cubicBezTo>
                <a:lnTo>
                  <a:pt x="21109" y="14400"/>
                </a:lnTo>
                <a:cubicBezTo>
                  <a:pt x="21380" y="14400"/>
                  <a:pt x="21600" y="14132"/>
                  <a:pt x="21600" y="13800"/>
                </a:cubicBezTo>
                <a:cubicBezTo>
                  <a:pt x="21600" y="13469"/>
                  <a:pt x="21380" y="13200"/>
                  <a:pt x="21109" y="13200"/>
                </a:cubicBezTo>
                <a:moveTo>
                  <a:pt x="21109" y="7200"/>
                </a:moveTo>
                <a:lnTo>
                  <a:pt x="5400" y="7200"/>
                </a:lnTo>
                <a:cubicBezTo>
                  <a:pt x="5129" y="7200"/>
                  <a:pt x="4909" y="7469"/>
                  <a:pt x="4909" y="7800"/>
                </a:cubicBezTo>
                <a:cubicBezTo>
                  <a:pt x="4909" y="8132"/>
                  <a:pt x="5129" y="8401"/>
                  <a:pt x="5400" y="8401"/>
                </a:cubicBezTo>
                <a:lnTo>
                  <a:pt x="21109" y="8401"/>
                </a:lnTo>
                <a:cubicBezTo>
                  <a:pt x="21380" y="8401"/>
                  <a:pt x="21600" y="8132"/>
                  <a:pt x="21600" y="7800"/>
                </a:cubicBezTo>
                <a:cubicBezTo>
                  <a:pt x="21600" y="7469"/>
                  <a:pt x="21380" y="7200"/>
                  <a:pt x="21109" y="7200"/>
                </a:cubicBezTo>
                <a:moveTo>
                  <a:pt x="1473" y="0"/>
                </a:moveTo>
                <a:cubicBezTo>
                  <a:pt x="659" y="0"/>
                  <a:pt x="0" y="807"/>
                  <a:pt x="0" y="1800"/>
                </a:cubicBezTo>
                <a:cubicBezTo>
                  <a:pt x="0" y="2794"/>
                  <a:pt x="659" y="3600"/>
                  <a:pt x="1473" y="3600"/>
                </a:cubicBezTo>
                <a:cubicBezTo>
                  <a:pt x="2286" y="3600"/>
                  <a:pt x="2945" y="2794"/>
                  <a:pt x="2945" y="1800"/>
                </a:cubicBezTo>
                <a:cubicBezTo>
                  <a:pt x="2945" y="807"/>
                  <a:pt x="2286" y="0"/>
                  <a:pt x="1473" y="0"/>
                </a:cubicBezTo>
                <a:moveTo>
                  <a:pt x="21109" y="19200"/>
                </a:moveTo>
                <a:lnTo>
                  <a:pt x="5400" y="19200"/>
                </a:lnTo>
                <a:cubicBezTo>
                  <a:pt x="5129" y="19200"/>
                  <a:pt x="4909" y="19469"/>
                  <a:pt x="4909" y="19800"/>
                </a:cubicBezTo>
                <a:cubicBezTo>
                  <a:pt x="4909" y="20132"/>
                  <a:pt x="5129" y="20400"/>
                  <a:pt x="5400" y="20400"/>
                </a:cubicBezTo>
                <a:lnTo>
                  <a:pt x="21109" y="20400"/>
                </a:lnTo>
                <a:cubicBezTo>
                  <a:pt x="21380" y="20400"/>
                  <a:pt x="21600" y="20132"/>
                  <a:pt x="21600" y="19800"/>
                </a:cubicBezTo>
                <a:cubicBezTo>
                  <a:pt x="21600" y="19469"/>
                  <a:pt x="21380" y="19200"/>
                  <a:pt x="21109" y="19200"/>
                </a:cubicBezTo>
                <a:moveTo>
                  <a:pt x="5400" y="2400"/>
                </a:moveTo>
                <a:lnTo>
                  <a:pt x="21109" y="2400"/>
                </a:lnTo>
                <a:cubicBezTo>
                  <a:pt x="21380" y="2400"/>
                  <a:pt x="21600" y="2132"/>
                  <a:pt x="21600" y="1800"/>
                </a:cubicBezTo>
                <a:cubicBezTo>
                  <a:pt x="21600" y="1469"/>
                  <a:pt x="21380" y="1200"/>
                  <a:pt x="21109" y="1200"/>
                </a:cubicBezTo>
                <a:lnTo>
                  <a:pt x="5400" y="1200"/>
                </a:lnTo>
                <a:cubicBezTo>
                  <a:pt x="5129" y="1200"/>
                  <a:pt x="4909" y="1469"/>
                  <a:pt x="4909" y="1800"/>
                </a:cubicBezTo>
                <a:cubicBezTo>
                  <a:pt x="4909" y="2132"/>
                  <a:pt x="5129" y="2400"/>
                  <a:pt x="5400" y="2400"/>
                </a:cubicBezTo>
                <a:moveTo>
                  <a:pt x="1473" y="18000"/>
                </a:moveTo>
                <a:cubicBezTo>
                  <a:pt x="659" y="18000"/>
                  <a:pt x="0" y="18806"/>
                  <a:pt x="0" y="19800"/>
                </a:cubicBezTo>
                <a:cubicBezTo>
                  <a:pt x="0" y="20794"/>
                  <a:pt x="659" y="21600"/>
                  <a:pt x="1473" y="21600"/>
                </a:cubicBezTo>
                <a:cubicBezTo>
                  <a:pt x="2286" y="21600"/>
                  <a:pt x="2945" y="20794"/>
                  <a:pt x="2945" y="19800"/>
                </a:cubicBezTo>
                <a:cubicBezTo>
                  <a:pt x="2945" y="18806"/>
                  <a:pt x="2286" y="18000"/>
                  <a:pt x="1473" y="18000"/>
                </a:cubicBezTo>
                <a:moveTo>
                  <a:pt x="1473" y="6000"/>
                </a:moveTo>
                <a:cubicBezTo>
                  <a:pt x="659" y="6000"/>
                  <a:pt x="0" y="6807"/>
                  <a:pt x="0" y="7800"/>
                </a:cubicBezTo>
                <a:cubicBezTo>
                  <a:pt x="0" y="8794"/>
                  <a:pt x="659" y="9600"/>
                  <a:pt x="1473" y="9600"/>
                </a:cubicBezTo>
                <a:cubicBezTo>
                  <a:pt x="2286" y="9600"/>
                  <a:pt x="2945" y="8794"/>
                  <a:pt x="2945" y="7800"/>
                </a:cubicBezTo>
                <a:cubicBezTo>
                  <a:pt x="2945" y="6807"/>
                  <a:pt x="2286" y="6000"/>
                  <a:pt x="1473" y="6000"/>
                </a:cubicBezTo>
                <a:moveTo>
                  <a:pt x="1473" y="12000"/>
                </a:moveTo>
                <a:cubicBezTo>
                  <a:pt x="659" y="12000"/>
                  <a:pt x="0" y="12807"/>
                  <a:pt x="0" y="13800"/>
                </a:cubicBezTo>
                <a:cubicBezTo>
                  <a:pt x="0" y="14794"/>
                  <a:pt x="659" y="15600"/>
                  <a:pt x="1473" y="15600"/>
                </a:cubicBezTo>
                <a:cubicBezTo>
                  <a:pt x="2286" y="15600"/>
                  <a:pt x="2945" y="14794"/>
                  <a:pt x="2945" y="13800"/>
                </a:cubicBezTo>
                <a:cubicBezTo>
                  <a:pt x="2945" y="12807"/>
                  <a:pt x="2286" y="12000"/>
                  <a:pt x="1473" y="1200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4" name="Shape">
            <a:extLst>
              <a:ext uri="{FF2B5EF4-FFF2-40B4-BE49-F238E27FC236}">
                <a16:creationId xmlns:a16="http://schemas.microsoft.com/office/drawing/2014/main" id="{FF7FA7DA-AD4B-DC3A-1639-14EDF5CA94B3}"/>
              </a:ext>
            </a:extLst>
          </p:cNvPr>
          <p:cNvSpPr/>
          <p:nvPr userDrawn="1"/>
        </p:nvSpPr>
        <p:spPr>
          <a:xfrm>
            <a:off x="9038026" y="3249021"/>
            <a:ext cx="292210" cy="239075"/>
          </a:xfrm>
          <a:custGeom>
            <a:avLst/>
            <a:gdLst/>
            <a:ahLst/>
            <a:cxnLst>
              <a:cxn ang="0">
                <a:pos x="wd2" y="hd2"/>
              </a:cxn>
              <a:cxn ang="5400000">
                <a:pos x="wd2" y="hd2"/>
              </a:cxn>
              <a:cxn ang="10800000">
                <a:pos x="wd2" y="hd2"/>
              </a:cxn>
              <a:cxn ang="16200000">
                <a:pos x="wd2" y="hd2"/>
              </a:cxn>
            </a:cxnLst>
            <a:rect l="0" t="0" r="r" b="b"/>
            <a:pathLst>
              <a:path w="21600" h="21600" extrusionOk="0">
                <a:moveTo>
                  <a:pt x="20618" y="6000"/>
                </a:moveTo>
                <a:lnTo>
                  <a:pt x="982" y="6000"/>
                </a:lnTo>
                <a:lnTo>
                  <a:pt x="982" y="2399"/>
                </a:lnTo>
                <a:cubicBezTo>
                  <a:pt x="982" y="1737"/>
                  <a:pt x="1422" y="1200"/>
                  <a:pt x="1964" y="1200"/>
                </a:cubicBezTo>
                <a:lnTo>
                  <a:pt x="6873" y="1200"/>
                </a:lnTo>
                <a:cubicBezTo>
                  <a:pt x="8345" y="1200"/>
                  <a:pt x="8345" y="3600"/>
                  <a:pt x="10800" y="3600"/>
                </a:cubicBezTo>
                <a:lnTo>
                  <a:pt x="19636" y="3600"/>
                </a:lnTo>
                <a:cubicBezTo>
                  <a:pt x="20178" y="3600"/>
                  <a:pt x="20618" y="4137"/>
                  <a:pt x="20618" y="4800"/>
                </a:cubicBezTo>
                <a:cubicBezTo>
                  <a:pt x="20618" y="4800"/>
                  <a:pt x="20618" y="6000"/>
                  <a:pt x="20618" y="6000"/>
                </a:cubicBezTo>
                <a:close/>
                <a:moveTo>
                  <a:pt x="20618" y="19200"/>
                </a:moveTo>
                <a:cubicBezTo>
                  <a:pt x="20618" y="19863"/>
                  <a:pt x="20178" y="20400"/>
                  <a:pt x="19636" y="20400"/>
                </a:cubicBezTo>
                <a:lnTo>
                  <a:pt x="1964" y="20400"/>
                </a:lnTo>
                <a:cubicBezTo>
                  <a:pt x="1422" y="20400"/>
                  <a:pt x="982" y="19863"/>
                  <a:pt x="982" y="19200"/>
                </a:cubicBezTo>
                <a:lnTo>
                  <a:pt x="982" y="7200"/>
                </a:lnTo>
                <a:lnTo>
                  <a:pt x="20618" y="7200"/>
                </a:lnTo>
                <a:cubicBezTo>
                  <a:pt x="20618" y="7200"/>
                  <a:pt x="20618" y="19200"/>
                  <a:pt x="20618" y="19200"/>
                </a:cubicBezTo>
                <a:close/>
                <a:moveTo>
                  <a:pt x="19636" y="2399"/>
                </a:moveTo>
                <a:lnTo>
                  <a:pt x="10800" y="2399"/>
                </a:lnTo>
                <a:cubicBezTo>
                  <a:pt x="8836" y="2399"/>
                  <a:pt x="8836" y="0"/>
                  <a:pt x="6873" y="0"/>
                </a:cubicBezTo>
                <a:lnTo>
                  <a:pt x="1964" y="0"/>
                </a:lnTo>
                <a:cubicBezTo>
                  <a:pt x="879" y="0"/>
                  <a:pt x="0" y="1074"/>
                  <a:pt x="0" y="2399"/>
                </a:cubicBezTo>
                <a:lnTo>
                  <a:pt x="0" y="19200"/>
                </a:lnTo>
                <a:cubicBezTo>
                  <a:pt x="0" y="20526"/>
                  <a:pt x="879" y="21600"/>
                  <a:pt x="1964" y="21600"/>
                </a:cubicBezTo>
                <a:lnTo>
                  <a:pt x="19636" y="21600"/>
                </a:lnTo>
                <a:cubicBezTo>
                  <a:pt x="20721" y="21600"/>
                  <a:pt x="21600" y="20526"/>
                  <a:pt x="21600" y="19200"/>
                </a:cubicBezTo>
                <a:lnTo>
                  <a:pt x="21600" y="4800"/>
                </a:lnTo>
                <a:cubicBezTo>
                  <a:pt x="21600" y="3474"/>
                  <a:pt x="20721" y="2399"/>
                  <a:pt x="19636" y="2399"/>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5" name="Shape">
            <a:extLst>
              <a:ext uri="{FF2B5EF4-FFF2-40B4-BE49-F238E27FC236}">
                <a16:creationId xmlns:a16="http://schemas.microsoft.com/office/drawing/2014/main" id="{653CAB86-6D33-88C6-9D3C-8C9746698874}"/>
              </a:ext>
            </a:extLst>
          </p:cNvPr>
          <p:cNvSpPr/>
          <p:nvPr userDrawn="1"/>
        </p:nvSpPr>
        <p:spPr>
          <a:xfrm>
            <a:off x="9595882" y="3235738"/>
            <a:ext cx="292210" cy="265646"/>
          </a:xfrm>
          <a:custGeom>
            <a:avLst/>
            <a:gdLst/>
            <a:ahLst/>
            <a:cxnLst>
              <a:cxn ang="0">
                <a:pos x="wd2" y="hd2"/>
              </a:cxn>
              <a:cxn ang="5400000">
                <a:pos x="wd2" y="hd2"/>
              </a:cxn>
              <a:cxn ang="10800000">
                <a:pos x="wd2" y="hd2"/>
              </a:cxn>
              <a:cxn ang="16200000">
                <a:pos x="wd2" y="hd2"/>
              </a:cxn>
            </a:cxnLst>
            <a:rect l="0" t="0" r="r" b="b"/>
            <a:pathLst>
              <a:path w="21600" h="21600" extrusionOk="0">
                <a:moveTo>
                  <a:pt x="19636" y="2161"/>
                </a:moveTo>
                <a:lnTo>
                  <a:pt x="13745" y="2161"/>
                </a:lnTo>
                <a:cubicBezTo>
                  <a:pt x="11782" y="2160"/>
                  <a:pt x="11782" y="0"/>
                  <a:pt x="9818" y="0"/>
                </a:cubicBezTo>
                <a:lnTo>
                  <a:pt x="5891" y="0"/>
                </a:lnTo>
                <a:cubicBezTo>
                  <a:pt x="4806" y="0"/>
                  <a:pt x="3927" y="967"/>
                  <a:pt x="3927" y="2161"/>
                </a:cubicBezTo>
                <a:lnTo>
                  <a:pt x="3927" y="2700"/>
                </a:lnTo>
                <a:cubicBezTo>
                  <a:pt x="3927" y="2999"/>
                  <a:pt x="4147" y="3240"/>
                  <a:pt x="4418" y="3240"/>
                </a:cubicBezTo>
                <a:cubicBezTo>
                  <a:pt x="4690" y="3240"/>
                  <a:pt x="4909" y="2999"/>
                  <a:pt x="4909" y="2700"/>
                </a:cubicBezTo>
                <a:lnTo>
                  <a:pt x="4909" y="2161"/>
                </a:lnTo>
                <a:cubicBezTo>
                  <a:pt x="4909" y="1564"/>
                  <a:pt x="5348" y="1080"/>
                  <a:pt x="5891" y="1080"/>
                </a:cubicBezTo>
                <a:lnTo>
                  <a:pt x="9818" y="1080"/>
                </a:lnTo>
                <a:cubicBezTo>
                  <a:pt x="11291" y="1080"/>
                  <a:pt x="11291" y="3239"/>
                  <a:pt x="13744" y="3240"/>
                </a:cubicBezTo>
                <a:lnTo>
                  <a:pt x="19636" y="3240"/>
                </a:lnTo>
                <a:cubicBezTo>
                  <a:pt x="20178" y="3240"/>
                  <a:pt x="20618" y="3724"/>
                  <a:pt x="20618" y="4321"/>
                </a:cubicBezTo>
                <a:lnTo>
                  <a:pt x="20618" y="15120"/>
                </a:lnTo>
                <a:cubicBezTo>
                  <a:pt x="20618" y="15717"/>
                  <a:pt x="20178" y="16200"/>
                  <a:pt x="19636" y="16200"/>
                </a:cubicBezTo>
                <a:lnTo>
                  <a:pt x="19145" y="16200"/>
                </a:lnTo>
                <a:cubicBezTo>
                  <a:pt x="18874" y="16200"/>
                  <a:pt x="18655" y="16442"/>
                  <a:pt x="18655" y="16740"/>
                </a:cubicBezTo>
                <a:cubicBezTo>
                  <a:pt x="18655" y="17039"/>
                  <a:pt x="18874" y="17280"/>
                  <a:pt x="19145" y="17280"/>
                </a:cubicBezTo>
                <a:lnTo>
                  <a:pt x="19636" y="17280"/>
                </a:lnTo>
                <a:cubicBezTo>
                  <a:pt x="20721" y="17280"/>
                  <a:pt x="21600" y="16314"/>
                  <a:pt x="21600" y="15120"/>
                </a:cubicBezTo>
                <a:lnTo>
                  <a:pt x="21600" y="4321"/>
                </a:lnTo>
                <a:cubicBezTo>
                  <a:pt x="21600" y="3127"/>
                  <a:pt x="20721" y="2161"/>
                  <a:pt x="19636" y="2161"/>
                </a:cubicBezTo>
                <a:moveTo>
                  <a:pt x="16691" y="9720"/>
                </a:moveTo>
                <a:lnTo>
                  <a:pt x="982" y="9720"/>
                </a:lnTo>
                <a:lnTo>
                  <a:pt x="982" y="6481"/>
                </a:lnTo>
                <a:cubicBezTo>
                  <a:pt x="982" y="5884"/>
                  <a:pt x="1421" y="5400"/>
                  <a:pt x="1964" y="5400"/>
                </a:cubicBezTo>
                <a:lnTo>
                  <a:pt x="5891" y="5400"/>
                </a:lnTo>
                <a:cubicBezTo>
                  <a:pt x="7364" y="5400"/>
                  <a:pt x="7364" y="7560"/>
                  <a:pt x="9818" y="7560"/>
                </a:cubicBezTo>
                <a:lnTo>
                  <a:pt x="15709" y="7560"/>
                </a:lnTo>
                <a:cubicBezTo>
                  <a:pt x="16251" y="7560"/>
                  <a:pt x="16691" y="8044"/>
                  <a:pt x="16691" y="8641"/>
                </a:cubicBezTo>
                <a:cubicBezTo>
                  <a:pt x="16691" y="8641"/>
                  <a:pt x="16691" y="9720"/>
                  <a:pt x="16691" y="9720"/>
                </a:cubicBezTo>
                <a:close/>
                <a:moveTo>
                  <a:pt x="16691" y="19440"/>
                </a:moveTo>
                <a:cubicBezTo>
                  <a:pt x="16691" y="20037"/>
                  <a:pt x="16251" y="20520"/>
                  <a:pt x="15709" y="20520"/>
                </a:cubicBezTo>
                <a:lnTo>
                  <a:pt x="1964" y="20520"/>
                </a:lnTo>
                <a:cubicBezTo>
                  <a:pt x="1421" y="20520"/>
                  <a:pt x="982" y="20037"/>
                  <a:pt x="982" y="19440"/>
                </a:cubicBezTo>
                <a:lnTo>
                  <a:pt x="982" y="10801"/>
                </a:lnTo>
                <a:lnTo>
                  <a:pt x="16691" y="10801"/>
                </a:lnTo>
                <a:cubicBezTo>
                  <a:pt x="16691" y="10801"/>
                  <a:pt x="16691" y="19440"/>
                  <a:pt x="16691" y="19440"/>
                </a:cubicBezTo>
                <a:close/>
                <a:moveTo>
                  <a:pt x="15709" y="6481"/>
                </a:moveTo>
                <a:lnTo>
                  <a:pt x="9818" y="6481"/>
                </a:lnTo>
                <a:cubicBezTo>
                  <a:pt x="7855" y="6480"/>
                  <a:pt x="7855" y="4320"/>
                  <a:pt x="5891" y="4320"/>
                </a:cubicBezTo>
                <a:lnTo>
                  <a:pt x="1964" y="4320"/>
                </a:lnTo>
                <a:cubicBezTo>
                  <a:pt x="879" y="4320"/>
                  <a:pt x="0" y="5287"/>
                  <a:pt x="0" y="6481"/>
                </a:cubicBezTo>
                <a:lnTo>
                  <a:pt x="0" y="19440"/>
                </a:lnTo>
                <a:cubicBezTo>
                  <a:pt x="0" y="20634"/>
                  <a:pt x="879" y="21600"/>
                  <a:pt x="1964" y="21600"/>
                </a:cubicBezTo>
                <a:lnTo>
                  <a:pt x="15709" y="21600"/>
                </a:lnTo>
                <a:cubicBezTo>
                  <a:pt x="16794" y="21600"/>
                  <a:pt x="17673" y="20634"/>
                  <a:pt x="17673" y="19440"/>
                </a:cubicBezTo>
                <a:lnTo>
                  <a:pt x="17673" y="8641"/>
                </a:lnTo>
                <a:cubicBezTo>
                  <a:pt x="17673" y="7447"/>
                  <a:pt x="16794" y="6481"/>
                  <a:pt x="15709" y="6481"/>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6" name="Shape">
            <a:extLst>
              <a:ext uri="{FF2B5EF4-FFF2-40B4-BE49-F238E27FC236}">
                <a16:creationId xmlns:a16="http://schemas.microsoft.com/office/drawing/2014/main" id="{14D833DA-9F4C-656D-D666-9AED72641CEC}"/>
              </a:ext>
            </a:extLst>
          </p:cNvPr>
          <p:cNvSpPr/>
          <p:nvPr userDrawn="1"/>
        </p:nvSpPr>
        <p:spPr>
          <a:xfrm>
            <a:off x="10153738" y="3249021"/>
            <a:ext cx="292210" cy="239072"/>
          </a:xfrm>
          <a:custGeom>
            <a:avLst/>
            <a:gdLst/>
            <a:ahLst/>
            <a:cxnLst>
              <a:cxn ang="0">
                <a:pos x="wd2" y="hd2"/>
              </a:cxn>
              <a:cxn ang="5400000">
                <a:pos x="wd2" y="hd2"/>
              </a:cxn>
              <a:cxn ang="10800000">
                <a:pos x="wd2" y="hd2"/>
              </a:cxn>
              <a:cxn ang="16200000">
                <a:pos x="wd2" y="hd2"/>
              </a:cxn>
            </a:cxnLst>
            <a:rect l="0" t="0" r="r" b="b"/>
            <a:pathLst>
              <a:path w="21600" h="21600" extrusionOk="0">
                <a:moveTo>
                  <a:pt x="10800" y="13200"/>
                </a:moveTo>
                <a:cubicBezTo>
                  <a:pt x="11071" y="13200"/>
                  <a:pt x="11291" y="13469"/>
                  <a:pt x="11291" y="13800"/>
                </a:cubicBezTo>
                <a:cubicBezTo>
                  <a:pt x="11291" y="14132"/>
                  <a:pt x="11071" y="14400"/>
                  <a:pt x="10800" y="14400"/>
                </a:cubicBezTo>
                <a:cubicBezTo>
                  <a:pt x="10529" y="14400"/>
                  <a:pt x="10309" y="14132"/>
                  <a:pt x="10309" y="13800"/>
                </a:cubicBezTo>
                <a:cubicBezTo>
                  <a:pt x="10309" y="13469"/>
                  <a:pt x="10529" y="13200"/>
                  <a:pt x="10800" y="13200"/>
                </a:cubicBezTo>
                <a:moveTo>
                  <a:pt x="10800" y="15600"/>
                </a:moveTo>
                <a:cubicBezTo>
                  <a:pt x="11613" y="15600"/>
                  <a:pt x="12273" y="14794"/>
                  <a:pt x="12273" y="13800"/>
                </a:cubicBezTo>
                <a:cubicBezTo>
                  <a:pt x="12273" y="12806"/>
                  <a:pt x="11613" y="12000"/>
                  <a:pt x="10800" y="12000"/>
                </a:cubicBezTo>
                <a:cubicBezTo>
                  <a:pt x="9987" y="12000"/>
                  <a:pt x="9327" y="12806"/>
                  <a:pt x="9327" y="13800"/>
                </a:cubicBezTo>
                <a:cubicBezTo>
                  <a:pt x="9327" y="14794"/>
                  <a:pt x="9987" y="15600"/>
                  <a:pt x="10800" y="15600"/>
                </a:cubicBezTo>
                <a:moveTo>
                  <a:pt x="5400" y="13200"/>
                </a:moveTo>
                <a:cubicBezTo>
                  <a:pt x="5671" y="13200"/>
                  <a:pt x="5891" y="13469"/>
                  <a:pt x="5891" y="13800"/>
                </a:cubicBezTo>
                <a:cubicBezTo>
                  <a:pt x="5891" y="14132"/>
                  <a:pt x="5671" y="14400"/>
                  <a:pt x="5400" y="14400"/>
                </a:cubicBezTo>
                <a:cubicBezTo>
                  <a:pt x="5129" y="14400"/>
                  <a:pt x="4909" y="14132"/>
                  <a:pt x="4909" y="13800"/>
                </a:cubicBezTo>
                <a:cubicBezTo>
                  <a:pt x="4909" y="13469"/>
                  <a:pt x="5129" y="13200"/>
                  <a:pt x="5400" y="13200"/>
                </a:cubicBezTo>
                <a:moveTo>
                  <a:pt x="5400" y="15600"/>
                </a:moveTo>
                <a:cubicBezTo>
                  <a:pt x="6213" y="15600"/>
                  <a:pt x="6873" y="14794"/>
                  <a:pt x="6873" y="13800"/>
                </a:cubicBezTo>
                <a:cubicBezTo>
                  <a:pt x="6873" y="12806"/>
                  <a:pt x="6213" y="12000"/>
                  <a:pt x="5400" y="12000"/>
                </a:cubicBezTo>
                <a:cubicBezTo>
                  <a:pt x="4587" y="12000"/>
                  <a:pt x="3927" y="12806"/>
                  <a:pt x="3927" y="13800"/>
                </a:cubicBezTo>
                <a:cubicBezTo>
                  <a:pt x="3927" y="14794"/>
                  <a:pt x="4587" y="15600"/>
                  <a:pt x="5400" y="15600"/>
                </a:cubicBezTo>
                <a:moveTo>
                  <a:pt x="20618" y="6000"/>
                </a:moveTo>
                <a:lnTo>
                  <a:pt x="982" y="6000"/>
                </a:lnTo>
                <a:lnTo>
                  <a:pt x="982" y="2399"/>
                </a:lnTo>
                <a:cubicBezTo>
                  <a:pt x="982" y="1737"/>
                  <a:pt x="1421" y="1200"/>
                  <a:pt x="1964" y="1200"/>
                </a:cubicBezTo>
                <a:lnTo>
                  <a:pt x="6873" y="1200"/>
                </a:lnTo>
                <a:cubicBezTo>
                  <a:pt x="8345" y="1200"/>
                  <a:pt x="8345" y="3600"/>
                  <a:pt x="10800" y="3600"/>
                </a:cubicBezTo>
                <a:lnTo>
                  <a:pt x="19636" y="3600"/>
                </a:lnTo>
                <a:cubicBezTo>
                  <a:pt x="20178" y="3600"/>
                  <a:pt x="20618" y="4137"/>
                  <a:pt x="20618" y="4799"/>
                </a:cubicBezTo>
                <a:cubicBezTo>
                  <a:pt x="20618" y="4799"/>
                  <a:pt x="20618" y="6000"/>
                  <a:pt x="20618" y="6000"/>
                </a:cubicBezTo>
                <a:close/>
                <a:moveTo>
                  <a:pt x="20618" y="19200"/>
                </a:moveTo>
                <a:cubicBezTo>
                  <a:pt x="20618" y="19862"/>
                  <a:pt x="20178" y="20400"/>
                  <a:pt x="19636" y="20400"/>
                </a:cubicBezTo>
                <a:lnTo>
                  <a:pt x="1964" y="20400"/>
                </a:lnTo>
                <a:cubicBezTo>
                  <a:pt x="1421" y="20400"/>
                  <a:pt x="982" y="19862"/>
                  <a:pt x="982" y="19200"/>
                </a:cubicBezTo>
                <a:lnTo>
                  <a:pt x="982" y="7199"/>
                </a:lnTo>
                <a:lnTo>
                  <a:pt x="20618" y="7199"/>
                </a:lnTo>
                <a:cubicBezTo>
                  <a:pt x="20618" y="7199"/>
                  <a:pt x="20618" y="19200"/>
                  <a:pt x="20618" y="19200"/>
                </a:cubicBezTo>
                <a:close/>
                <a:moveTo>
                  <a:pt x="19636" y="2399"/>
                </a:moveTo>
                <a:lnTo>
                  <a:pt x="10800" y="2399"/>
                </a:lnTo>
                <a:cubicBezTo>
                  <a:pt x="8836" y="2399"/>
                  <a:pt x="8836" y="0"/>
                  <a:pt x="6873" y="0"/>
                </a:cubicBezTo>
                <a:lnTo>
                  <a:pt x="1964" y="0"/>
                </a:lnTo>
                <a:cubicBezTo>
                  <a:pt x="879" y="0"/>
                  <a:pt x="0" y="1074"/>
                  <a:pt x="0" y="2399"/>
                </a:cubicBezTo>
                <a:lnTo>
                  <a:pt x="0" y="19200"/>
                </a:lnTo>
                <a:cubicBezTo>
                  <a:pt x="0" y="20526"/>
                  <a:pt x="879" y="21600"/>
                  <a:pt x="1964" y="21600"/>
                </a:cubicBezTo>
                <a:lnTo>
                  <a:pt x="19636" y="21600"/>
                </a:lnTo>
                <a:cubicBezTo>
                  <a:pt x="20721" y="21600"/>
                  <a:pt x="21600" y="20526"/>
                  <a:pt x="21600" y="19200"/>
                </a:cubicBezTo>
                <a:lnTo>
                  <a:pt x="21600" y="4799"/>
                </a:lnTo>
                <a:cubicBezTo>
                  <a:pt x="21600" y="3474"/>
                  <a:pt x="20721" y="2399"/>
                  <a:pt x="19636" y="2399"/>
                </a:cubicBezTo>
                <a:moveTo>
                  <a:pt x="16200" y="13200"/>
                </a:moveTo>
                <a:cubicBezTo>
                  <a:pt x="16471" y="13200"/>
                  <a:pt x="16691" y="13469"/>
                  <a:pt x="16691" y="13800"/>
                </a:cubicBezTo>
                <a:cubicBezTo>
                  <a:pt x="16691" y="14132"/>
                  <a:pt x="16471" y="14400"/>
                  <a:pt x="16200" y="14400"/>
                </a:cubicBezTo>
                <a:cubicBezTo>
                  <a:pt x="15929" y="14400"/>
                  <a:pt x="15709" y="14132"/>
                  <a:pt x="15709" y="13800"/>
                </a:cubicBezTo>
                <a:cubicBezTo>
                  <a:pt x="15709" y="13469"/>
                  <a:pt x="15929" y="13200"/>
                  <a:pt x="16200" y="13200"/>
                </a:cubicBezTo>
                <a:moveTo>
                  <a:pt x="16200" y="15600"/>
                </a:moveTo>
                <a:cubicBezTo>
                  <a:pt x="17013" y="15600"/>
                  <a:pt x="17673" y="14794"/>
                  <a:pt x="17673" y="13800"/>
                </a:cubicBezTo>
                <a:cubicBezTo>
                  <a:pt x="17673" y="12806"/>
                  <a:pt x="17013" y="12000"/>
                  <a:pt x="16200" y="12000"/>
                </a:cubicBezTo>
                <a:cubicBezTo>
                  <a:pt x="15387" y="12000"/>
                  <a:pt x="14727" y="12806"/>
                  <a:pt x="14727" y="13800"/>
                </a:cubicBezTo>
                <a:cubicBezTo>
                  <a:pt x="14727" y="14794"/>
                  <a:pt x="15387" y="15600"/>
                  <a:pt x="16200" y="1560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7" name="Shape">
            <a:extLst>
              <a:ext uri="{FF2B5EF4-FFF2-40B4-BE49-F238E27FC236}">
                <a16:creationId xmlns:a16="http://schemas.microsoft.com/office/drawing/2014/main" id="{0B2ADB00-52EE-1596-E2F4-5A90DF84FD44}"/>
              </a:ext>
            </a:extLst>
          </p:cNvPr>
          <p:cNvSpPr/>
          <p:nvPr userDrawn="1"/>
        </p:nvSpPr>
        <p:spPr>
          <a:xfrm>
            <a:off x="10711595" y="3222456"/>
            <a:ext cx="292210" cy="292211"/>
          </a:xfrm>
          <a:custGeom>
            <a:avLst/>
            <a:gdLst/>
            <a:ahLst/>
            <a:cxnLst>
              <a:cxn ang="0">
                <a:pos x="wd2" y="hd2"/>
              </a:cxn>
              <a:cxn ang="5400000">
                <a:pos x="wd2" y="hd2"/>
              </a:cxn>
              <a:cxn ang="10800000">
                <a:pos x="wd2" y="hd2"/>
              </a:cxn>
              <a:cxn ang="16200000">
                <a:pos x="wd2" y="hd2"/>
              </a:cxn>
            </a:cxnLst>
            <a:rect l="0" t="0" r="r" b="b"/>
            <a:pathLst>
              <a:path w="21600" h="21600" extrusionOk="0">
                <a:moveTo>
                  <a:pt x="19636" y="1964"/>
                </a:moveTo>
                <a:lnTo>
                  <a:pt x="10800" y="1964"/>
                </a:lnTo>
                <a:cubicBezTo>
                  <a:pt x="8836" y="1964"/>
                  <a:pt x="8836" y="0"/>
                  <a:pt x="6873" y="0"/>
                </a:cubicBezTo>
                <a:lnTo>
                  <a:pt x="1964" y="0"/>
                </a:lnTo>
                <a:cubicBezTo>
                  <a:pt x="879" y="0"/>
                  <a:pt x="0" y="879"/>
                  <a:pt x="0" y="1964"/>
                </a:cubicBezTo>
                <a:lnTo>
                  <a:pt x="0" y="15709"/>
                </a:lnTo>
                <a:cubicBezTo>
                  <a:pt x="0" y="16794"/>
                  <a:pt x="879" y="17673"/>
                  <a:pt x="1964" y="17673"/>
                </a:cubicBezTo>
                <a:lnTo>
                  <a:pt x="6599" y="17673"/>
                </a:lnTo>
                <a:cubicBezTo>
                  <a:pt x="6257" y="17372"/>
                  <a:pt x="5941" y="17046"/>
                  <a:pt x="5656" y="16691"/>
                </a:cubicBezTo>
                <a:lnTo>
                  <a:pt x="1964" y="16691"/>
                </a:lnTo>
                <a:cubicBezTo>
                  <a:pt x="1422" y="16691"/>
                  <a:pt x="982" y="16252"/>
                  <a:pt x="982" y="15709"/>
                </a:cubicBezTo>
                <a:lnTo>
                  <a:pt x="982" y="5891"/>
                </a:lnTo>
                <a:lnTo>
                  <a:pt x="6599" y="5891"/>
                </a:lnTo>
                <a:cubicBezTo>
                  <a:pt x="7023" y="5517"/>
                  <a:pt x="7484" y="5185"/>
                  <a:pt x="7982" y="4909"/>
                </a:cubicBezTo>
                <a:lnTo>
                  <a:pt x="982" y="4909"/>
                </a:lnTo>
                <a:lnTo>
                  <a:pt x="982" y="1964"/>
                </a:lnTo>
                <a:cubicBezTo>
                  <a:pt x="982" y="1422"/>
                  <a:pt x="1422" y="982"/>
                  <a:pt x="1964" y="982"/>
                </a:cubicBezTo>
                <a:lnTo>
                  <a:pt x="6873" y="982"/>
                </a:lnTo>
                <a:cubicBezTo>
                  <a:pt x="8345" y="982"/>
                  <a:pt x="8345" y="2946"/>
                  <a:pt x="10800" y="2946"/>
                </a:cubicBezTo>
                <a:lnTo>
                  <a:pt x="19636" y="2946"/>
                </a:lnTo>
                <a:cubicBezTo>
                  <a:pt x="20178" y="2946"/>
                  <a:pt x="20618" y="3385"/>
                  <a:pt x="20618" y="3927"/>
                </a:cubicBezTo>
                <a:lnTo>
                  <a:pt x="20618" y="4909"/>
                </a:lnTo>
                <a:lnTo>
                  <a:pt x="15582" y="4909"/>
                </a:lnTo>
                <a:cubicBezTo>
                  <a:pt x="16080" y="5185"/>
                  <a:pt x="16541" y="5517"/>
                  <a:pt x="16965" y="5891"/>
                </a:cubicBezTo>
                <a:lnTo>
                  <a:pt x="20618" y="5891"/>
                </a:lnTo>
                <a:lnTo>
                  <a:pt x="20618" y="15709"/>
                </a:lnTo>
                <a:cubicBezTo>
                  <a:pt x="20618" y="16252"/>
                  <a:pt x="20178" y="16691"/>
                  <a:pt x="19636" y="16691"/>
                </a:cubicBezTo>
                <a:lnTo>
                  <a:pt x="18766" y="16691"/>
                </a:lnTo>
                <a:lnTo>
                  <a:pt x="19738" y="17663"/>
                </a:lnTo>
                <a:cubicBezTo>
                  <a:pt x="20774" y="17609"/>
                  <a:pt x="21600" y="16759"/>
                  <a:pt x="21600" y="15709"/>
                </a:cubicBezTo>
                <a:lnTo>
                  <a:pt x="21600" y="3927"/>
                </a:lnTo>
                <a:cubicBezTo>
                  <a:pt x="21600" y="2843"/>
                  <a:pt x="20721" y="1964"/>
                  <a:pt x="19636" y="1964"/>
                </a:cubicBezTo>
                <a:moveTo>
                  <a:pt x="11782" y="17673"/>
                </a:moveTo>
                <a:cubicBezTo>
                  <a:pt x="8529" y="17673"/>
                  <a:pt x="5891" y="15036"/>
                  <a:pt x="5891" y="11782"/>
                </a:cubicBezTo>
                <a:cubicBezTo>
                  <a:pt x="5891" y="8529"/>
                  <a:pt x="8529" y="5891"/>
                  <a:pt x="11782" y="5891"/>
                </a:cubicBezTo>
                <a:cubicBezTo>
                  <a:pt x="15035" y="5891"/>
                  <a:pt x="17673" y="8529"/>
                  <a:pt x="17673" y="11782"/>
                </a:cubicBezTo>
                <a:cubicBezTo>
                  <a:pt x="17673" y="15036"/>
                  <a:pt x="15035" y="17673"/>
                  <a:pt x="11782" y="17673"/>
                </a:cubicBezTo>
                <a:moveTo>
                  <a:pt x="16972" y="16278"/>
                </a:moveTo>
                <a:cubicBezTo>
                  <a:pt x="18018" y="15072"/>
                  <a:pt x="18655" y="13503"/>
                  <a:pt x="18655" y="11782"/>
                </a:cubicBezTo>
                <a:cubicBezTo>
                  <a:pt x="18655" y="7987"/>
                  <a:pt x="15578" y="4910"/>
                  <a:pt x="11782" y="4910"/>
                </a:cubicBezTo>
                <a:cubicBezTo>
                  <a:pt x="7986" y="4910"/>
                  <a:pt x="4909" y="7987"/>
                  <a:pt x="4909" y="11782"/>
                </a:cubicBezTo>
                <a:cubicBezTo>
                  <a:pt x="4909" y="15578"/>
                  <a:pt x="7986" y="18655"/>
                  <a:pt x="11782" y="18655"/>
                </a:cubicBezTo>
                <a:cubicBezTo>
                  <a:pt x="13503" y="18655"/>
                  <a:pt x="15072" y="18017"/>
                  <a:pt x="16278" y="16972"/>
                </a:cubicBezTo>
                <a:lnTo>
                  <a:pt x="16972" y="17666"/>
                </a:lnTo>
                <a:cubicBezTo>
                  <a:pt x="16969" y="17668"/>
                  <a:pt x="16967" y="17671"/>
                  <a:pt x="16965" y="17673"/>
                </a:cubicBezTo>
                <a:lnTo>
                  <a:pt x="16979" y="17673"/>
                </a:lnTo>
                <a:lnTo>
                  <a:pt x="20762" y="21457"/>
                </a:lnTo>
                <a:cubicBezTo>
                  <a:pt x="20851" y="21546"/>
                  <a:pt x="20974" y="21600"/>
                  <a:pt x="21109" y="21600"/>
                </a:cubicBezTo>
                <a:cubicBezTo>
                  <a:pt x="21380" y="21600"/>
                  <a:pt x="21600" y="21381"/>
                  <a:pt x="21600" y="21109"/>
                </a:cubicBezTo>
                <a:cubicBezTo>
                  <a:pt x="21600" y="20974"/>
                  <a:pt x="21545" y="20851"/>
                  <a:pt x="21456" y="20762"/>
                </a:cubicBezTo>
                <a:cubicBezTo>
                  <a:pt x="21456" y="20762"/>
                  <a:pt x="16972" y="16278"/>
                  <a:pt x="16972" y="16278"/>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8" name="Shape">
            <a:extLst>
              <a:ext uri="{FF2B5EF4-FFF2-40B4-BE49-F238E27FC236}">
                <a16:creationId xmlns:a16="http://schemas.microsoft.com/office/drawing/2014/main" id="{1CABE526-8DEC-5E48-EBD1-5804BDED16F1}"/>
              </a:ext>
            </a:extLst>
          </p:cNvPr>
          <p:cNvSpPr/>
          <p:nvPr userDrawn="1"/>
        </p:nvSpPr>
        <p:spPr>
          <a:xfrm>
            <a:off x="11269451" y="3222456"/>
            <a:ext cx="292210" cy="292211"/>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9" name="Shape">
            <a:extLst>
              <a:ext uri="{FF2B5EF4-FFF2-40B4-BE49-F238E27FC236}">
                <a16:creationId xmlns:a16="http://schemas.microsoft.com/office/drawing/2014/main" id="{79121E30-6722-F007-F0DA-BC1601D8B8E2}"/>
              </a:ext>
            </a:extLst>
          </p:cNvPr>
          <p:cNvSpPr/>
          <p:nvPr userDrawn="1"/>
        </p:nvSpPr>
        <p:spPr>
          <a:xfrm>
            <a:off x="6248746" y="3780312"/>
            <a:ext cx="292210" cy="292211"/>
          </a:xfrm>
          <a:custGeom>
            <a:avLst/>
            <a:gdLst/>
            <a:ahLst/>
            <a:cxnLst>
              <a:cxn ang="0">
                <a:pos x="wd2" y="hd2"/>
              </a:cxn>
              <a:cxn ang="5400000">
                <a:pos x="wd2" y="hd2"/>
              </a:cxn>
              <a:cxn ang="10800000">
                <a:pos x="wd2" y="hd2"/>
              </a:cxn>
              <a:cxn ang="16200000">
                <a:pos x="wd2" y="hd2"/>
              </a:cxn>
            </a:cxnLst>
            <a:rect l="0" t="0" r="r" b="b"/>
            <a:pathLst>
              <a:path w="21600" h="21600" extrusionOk="0">
                <a:moveTo>
                  <a:pt x="17593" y="17878"/>
                </a:moveTo>
                <a:cubicBezTo>
                  <a:pt x="16514" y="16546"/>
                  <a:pt x="15177" y="15812"/>
                  <a:pt x="14084" y="15323"/>
                </a:cubicBezTo>
                <a:cubicBezTo>
                  <a:pt x="13842" y="15214"/>
                  <a:pt x="13687" y="15099"/>
                  <a:pt x="13598" y="14990"/>
                </a:cubicBezTo>
                <a:cubicBezTo>
                  <a:pt x="15238" y="14959"/>
                  <a:pt x="16521" y="14237"/>
                  <a:pt x="16581" y="14203"/>
                </a:cubicBezTo>
                <a:cubicBezTo>
                  <a:pt x="16751" y="14106"/>
                  <a:pt x="16846" y="13918"/>
                  <a:pt x="16826" y="13724"/>
                </a:cubicBezTo>
                <a:cubicBezTo>
                  <a:pt x="16807" y="13546"/>
                  <a:pt x="16693" y="13394"/>
                  <a:pt x="16530" y="13325"/>
                </a:cubicBezTo>
                <a:cubicBezTo>
                  <a:pt x="16461" y="13275"/>
                  <a:pt x="15663" y="12629"/>
                  <a:pt x="15663" y="9051"/>
                </a:cubicBezTo>
                <a:cubicBezTo>
                  <a:pt x="15663" y="5000"/>
                  <a:pt x="14115" y="2945"/>
                  <a:pt x="11061" y="2945"/>
                </a:cubicBezTo>
                <a:cubicBezTo>
                  <a:pt x="8481" y="2945"/>
                  <a:pt x="5845" y="3642"/>
                  <a:pt x="5845" y="8806"/>
                </a:cubicBezTo>
                <a:cubicBezTo>
                  <a:pt x="5845" y="12555"/>
                  <a:pt x="5219" y="13278"/>
                  <a:pt x="5122" y="13367"/>
                </a:cubicBezTo>
                <a:cubicBezTo>
                  <a:pt x="4957" y="13416"/>
                  <a:pt x="4826" y="13551"/>
                  <a:pt x="4784" y="13723"/>
                </a:cubicBezTo>
                <a:cubicBezTo>
                  <a:pt x="4734" y="13935"/>
                  <a:pt x="4828" y="14153"/>
                  <a:pt x="5015" y="14262"/>
                </a:cubicBezTo>
                <a:cubicBezTo>
                  <a:pt x="6396" y="15064"/>
                  <a:pt x="7482" y="15136"/>
                  <a:pt x="8065" y="15091"/>
                </a:cubicBezTo>
                <a:cubicBezTo>
                  <a:pt x="7994" y="15151"/>
                  <a:pt x="7850" y="15241"/>
                  <a:pt x="7564" y="15335"/>
                </a:cubicBezTo>
                <a:cubicBezTo>
                  <a:pt x="6211" y="15776"/>
                  <a:pt x="4766" y="16807"/>
                  <a:pt x="3958" y="17834"/>
                </a:cubicBezTo>
                <a:cubicBezTo>
                  <a:pt x="2125" y="16050"/>
                  <a:pt x="982" y="13560"/>
                  <a:pt x="982" y="10800"/>
                </a:cubicBezTo>
                <a:cubicBezTo>
                  <a:pt x="982" y="5377"/>
                  <a:pt x="5377" y="982"/>
                  <a:pt x="10800" y="982"/>
                </a:cubicBezTo>
                <a:cubicBezTo>
                  <a:pt x="16222" y="982"/>
                  <a:pt x="20618" y="5377"/>
                  <a:pt x="20618" y="10800"/>
                </a:cubicBezTo>
                <a:cubicBezTo>
                  <a:pt x="20618" y="13584"/>
                  <a:pt x="19454" y="16092"/>
                  <a:pt x="17593" y="17878"/>
                </a:cubicBezTo>
                <a:moveTo>
                  <a:pt x="10800" y="20618"/>
                </a:moveTo>
                <a:cubicBezTo>
                  <a:pt x="8489" y="20618"/>
                  <a:pt x="6370" y="19815"/>
                  <a:pt x="4693" y="18480"/>
                </a:cubicBezTo>
                <a:cubicBezTo>
                  <a:pt x="5360" y="17604"/>
                  <a:pt x="6693" y="16652"/>
                  <a:pt x="7869" y="16268"/>
                </a:cubicBezTo>
                <a:cubicBezTo>
                  <a:pt x="8578" y="16037"/>
                  <a:pt x="8988" y="15688"/>
                  <a:pt x="9087" y="15232"/>
                </a:cubicBezTo>
                <a:cubicBezTo>
                  <a:pt x="9214" y="14656"/>
                  <a:pt x="8775" y="14230"/>
                  <a:pt x="8725" y="14183"/>
                </a:cubicBezTo>
                <a:cubicBezTo>
                  <a:pt x="8597" y="14065"/>
                  <a:pt x="8412" y="14025"/>
                  <a:pt x="8246" y="14075"/>
                </a:cubicBezTo>
                <a:cubicBezTo>
                  <a:pt x="8208" y="14086"/>
                  <a:pt x="7406" y="14309"/>
                  <a:pt x="6089" y="13714"/>
                </a:cubicBezTo>
                <a:cubicBezTo>
                  <a:pt x="6486" y="13026"/>
                  <a:pt x="6826" y="11618"/>
                  <a:pt x="6826" y="8806"/>
                </a:cubicBezTo>
                <a:cubicBezTo>
                  <a:pt x="6826" y="4301"/>
                  <a:pt x="8829" y="3928"/>
                  <a:pt x="11061" y="3928"/>
                </a:cubicBezTo>
                <a:cubicBezTo>
                  <a:pt x="12615" y="3928"/>
                  <a:pt x="14681" y="4458"/>
                  <a:pt x="14681" y="9051"/>
                </a:cubicBezTo>
                <a:cubicBezTo>
                  <a:pt x="14681" y="11662"/>
                  <a:pt x="15092" y="12966"/>
                  <a:pt x="15499" y="13617"/>
                </a:cubicBezTo>
                <a:cubicBezTo>
                  <a:pt x="14943" y="13829"/>
                  <a:pt x="14058" y="14076"/>
                  <a:pt x="13097" y="13993"/>
                </a:cubicBezTo>
                <a:cubicBezTo>
                  <a:pt x="12883" y="13971"/>
                  <a:pt x="12690" y="14092"/>
                  <a:pt x="12605" y="14285"/>
                </a:cubicBezTo>
                <a:cubicBezTo>
                  <a:pt x="12420" y="14704"/>
                  <a:pt x="12408" y="15649"/>
                  <a:pt x="13683" y="16219"/>
                </a:cubicBezTo>
                <a:cubicBezTo>
                  <a:pt x="14677" y="16664"/>
                  <a:pt x="15893" y="17331"/>
                  <a:pt x="16850" y="18522"/>
                </a:cubicBezTo>
                <a:cubicBezTo>
                  <a:pt x="15182" y="19831"/>
                  <a:pt x="13085"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0" name="Shape">
            <a:extLst>
              <a:ext uri="{FF2B5EF4-FFF2-40B4-BE49-F238E27FC236}">
                <a16:creationId xmlns:a16="http://schemas.microsoft.com/office/drawing/2014/main" id="{2C4EA281-9DE3-85F1-0B44-644BEB7A03E3}"/>
              </a:ext>
            </a:extLst>
          </p:cNvPr>
          <p:cNvSpPr/>
          <p:nvPr userDrawn="1"/>
        </p:nvSpPr>
        <p:spPr>
          <a:xfrm>
            <a:off x="6806602" y="3793595"/>
            <a:ext cx="292210" cy="265711"/>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1" name="Shape">
            <a:extLst>
              <a:ext uri="{FF2B5EF4-FFF2-40B4-BE49-F238E27FC236}">
                <a16:creationId xmlns:a16="http://schemas.microsoft.com/office/drawing/2014/main" id="{18D8343A-A2A8-A960-5D8B-8474CAF17846}"/>
              </a:ext>
            </a:extLst>
          </p:cNvPr>
          <p:cNvSpPr/>
          <p:nvPr userDrawn="1"/>
        </p:nvSpPr>
        <p:spPr>
          <a:xfrm>
            <a:off x="7364458" y="3806877"/>
            <a:ext cx="292210" cy="239107"/>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2" name="Shape">
            <a:extLst>
              <a:ext uri="{FF2B5EF4-FFF2-40B4-BE49-F238E27FC236}">
                <a16:creationId xmlns:a16="http://schemas.microsoft.com/office/drawing/2014/main" id="{35CE013C-1169-F0E8-09C4-B322684CB4CC}"/>
              </a:ext>
            </a:extLst>
          </p:cNvPr>
          <p:cNvSpPr/>
          <p:nvPr userDrawn="1"/>
        </p:nvSpPr>
        <p:spPr>
          <a:xfrm>
            <a:off x="7922314" y="3780312"/>
            <a:ext cx="292183" cy="292224"/>
          </a:xfrm>
          <a:custGeom>
            <a:avLst/>
            <a:gdLst/>
            <a:ahLst/>
            <a:cxnLst>
              <a:cxn ang="0">
                <a:pos x="wd2" y="hd2"/>
              </a:cxn>
              <a:cxn ang="5400000">
                <a:pos x="wd2" y="hd2"/>
              </a:cxn>
              <a:cxn ang="10800000">
                <a:pos x="wd2" y="hd2"/>
              </a:cxn>
              <a:cxn ang="16200000">
                <a:pos x="wd2" y="hd2"/>
              </a:cxn>
            </a:cxnLst>
            <a:rect l="0" t="0" r="r" b="b"/>
            <a:pathLst>
              <a:path w="21278" h="21600" extrusionOk="0">
                <a:moveTo>
                  <a:pt x="2560" y="18308"/>
                </a:moveTo>
                <a:cubicBezTo>
                  <a:pt x="2472" y="18397"/>
                  <a:pt x="2418" y="18520"/>
                  <a:pt x="2418" y="18655"/>
                </a:cubicBezTo>
                <a:cubicBezTo>
                  <a:pt x="2418" y="18926"/>
                  <a:pt x="2635" y="19146"/>
                  <a:pt x="2902" y="19146"/>
                </a:cubicBezTo>
                <a:cubicBezTo>
                  <a:pt x="3169" y="19146"/>
                  <a:pt x="3385" y="18926"/>
                  <a:pt x="3385" y="18655"/>
                </a:cubicBezTo>
                <a:cubicBezTo>
                  <a:pt x="3385" y="18384"/>
                  <a:pt x="3169" y="18164"/>
                  <a:pt x="2902" y="18164"/>
                </a:cubicBezTo>
                <a:cubicBezTo>
                  <a:pt x="2768" y="18164"/>
                  <a:pt x="2647" y="18219"/>
                  <a:pt x="2560" y="18308"/>
                </a:cubicBezTo>
                <a:moveTo>
                  <a:pt x="20499" y="4279"/>
                </a:moveTo>
                <a:lnTo>
                  <a:pt x="20091" y="4692"/>
                </a:lnTo>
                <a:lnTo>
                  <a:pt x="20088" y="4688"/>
                </a:lnTo>
                <a:lnTo>
                  <a:pt x="17670" y="7143"/>
                </a:lnTo>
                <a:lnTo>
                  <a:pt x="17664" y="7137"/>
                </a:lnTo>
                <a:cubicBezTo>
                  <a:pt x="17227" y="7580"/>
                  <a:pt x="16624" y="7853"/>
                  <a:pt x="15958" y="7853"/>
                </a:cubicBezTo>
                <a:cubicBezTo>
                  <a:pt x="14624" y="7853"/>
                  <a:pt x="13543" y="6755"/>
                  <a:pt x="13543" y="5401"/>
                </a:cubicBezTo>
                <a:cubicBezTo>
                  <a:pt x="13543" y="4725"/>
                  <a:pt x="13813" y="4113"/>
                  <a:pt x="14248" y="3670"/>
                </a:cubicBezTo>
                <a:lnTo>
                  <a:pt x="13563" y="2975"/>
                </a:lnTo>
                <a:cubicBezTo>
                  <a:pt x="12951" y="3596"/>
                  <a:pt x="12571" y="4452"/>
                  <a:pt x="12571" y="5401"/>
                </a:cubicBezTo>
                <a:cubicBezTo>
                  <a:pt x="12571" y="7300"/>
                  <a:pt x="14087" y="8840"/>
                  <a:pt x="15958" y="8840"/>
                </a:cubicBezTo>
                <a:cubicBezTo>
                  <a:pt x="16893" y="8840"/>
                  <a:pt x="17737" y="8454"/>
                  <a:pt x="18348" y="7832"/>
                </a:cubicBezTo>
                <a:lnTo>
                  <a:pt x="18353" y="7837"/>
                </a:lnTo>
                <a:lnTo>
                  <a:pt x="20152" y="6011"/>
                </a:lnTo>
                <a:cubicBezTo>
                  <a:pt x="20516" y="7368"/>
                  <a:pt x="20343" y="8670"/>
                  <a:pt x="19540" y="9505"/>
                </a:cubicBezTo>
                <a:lnTo>
                  <a:pt x="16947" y="12198"/>
                </a:lnTo>
                <a:cubicBezTo>
                  <a:pt x="16605" y="12553"/>
                  <a:pt x="16104" y="12766"/>
                  <a:pt x="15610" y="12766"/>
                </a:cubicBezTo>
                <a:cubicBezTo>
                  <a:pt x="15590" y="12765"/>
                  <a:pt x="13953" y="12652"/>
                  <a:pt x="12318" y="11611"/>
                </a:cubicBezTo>
                <a:lnTo>
                  <a:pt x="12314" y="11620"/>
                </a:lnTo>
                <a:cubicBezTo>
                  <a:pt x="12239" y="11572"/>
                  <a:pt x="12155" y="11537"/>
                  <a:pt x="12060" y="11537"/>
                </a:cubicBezTo>
                <a:cubicBezTo>
                  <a:pt x="11897" y="11537"/>
                  <a:pt x="11759" y="11625"/>
                  <a:pt x="11671" y="11753"/>
                </a:cubicBezTo>
                <a:lnTo>
                  <a:pt x="11654" y="11742"/>
                </a:lnTo>
                <a:lnTo>
                  <a:pt x="4270" y="20043"/>
                </a:lnTo>
                <a:cubicBezTo>
                  <a:pt x="3919" y="20399"/>
                  <a:pt x="3436" y="20618"/>
                  <a:pt x="2902" y="20618"/>
                </a:cubicBezTo>
                <a:cubicBezTo>
                  <a:pt x="1833" y="20618"/>
                  <a:pt x="967" y="19740"/>
                  <a:pt x="967" y="18655"/>
                </a:cubicBezTo>
                <a:cubicBezTo>
                  <a:pt x="967" y="18113"/>
                  <a:pt x="1184" y="17622"/>
                  <a:pt x="1534" y="17267"/>
                </a:cubicBezTo>
                <a:lnTo>
                  <a:pt x="9684" y="9801"/>
                </a:lnTo>
                <a:lnTo>
                  <a:pt x="9671" y="9786"/>
                </a:lnTo>
                <a:cubicBezTo>
                  <a:pt x="9796" y="9698"/>
                  <a:pt x="9884" y="9557"/>
                  <a:pt x="9884" y="9389"/>
                </a:cubicBezTo>
                <a:cubicBezTo>
                  <a:pt x="9884" y="9283"/>
                  <a:pt x="9844" y="9190"/>
                  <a:pt x="9787" y="9110"/>
                </a:cubicBezTo>
                <a:lnTo>
                  <a:pt x="9790" y="9107"/>
                </a:lnTo>
                <a:cubicBezTo>
                  <a:pt x="8390" y="7219"/>
                  <a:pt x="8340" y="5816"/>
                  <a:pt x="9546" y="4488"/>
                </a:cubicBezTo>
                <a:lnTo>
                  <a:pt x="12130" y="1805"/>
                </a:lnTo>
                <a:cubicBezTo>
                  <a:pt x="12785" y="1125"/>
                  <a:pt x="13641" y="982"/>
                  <a:pt x="14244" y="982"/>
                </a:cubicBezTo>
                <a:lnTo>
                  <a:pt x="14246" y="982"/>
                </a:lnTo>
                <a:cubicBezTo>
                  <a:pt x="14611" y="982"/>
                  <a:pt x="14988" y="1037"/>
                  <a:pt x="15366" y="1136"/>
                </a:cubicBezTo>
                <a:lnTo>
                  <a:pt x="13559" y="2970"/>
                </a:lnTo>
                <a:lnTo>
                  <a:pt x="14243" y="3664"/>
                </a:lnTo>
                <a:lnTo>
                  <a:pt x="16661" y="1210"/>
                </a:lnTo>
                <a:lnTo>
                  <a:pt x="16657" y="1206"/>
                </a:lnTo>
                <a:lnTo>
                  <a:pt x="17082" y="775"/>
                </a:lnTo>
                <a:cubicBezTo>
                  <a:pt x="16139" y="269"/>
                  <a:pt x="15160" y="0"/>
                  <a:pt x="14246" y="0"/>
                </a:cubicBezTo>
                <a:lnTo>
                  <a:pt x="14244" y="0"/>
                </a:lnTo>
                <a:cubicBezTo>
                  <a:pt x="13167" y="0"/>
                  <a:pt x="12182" y="361"/>
                  <a:pt x="11460" y="1111"/>
                </a:cubicBezTo>
                <a:lnTo>
                  <a:pt x="8867" y="3804"/>
                </a:lnTo>
                <a:cubicBezTo>
                  <a:pt x="7163" y="5672"/>
                  <a:pt x="7613" y="7584"/>
                  <a:pt x="8769" y="9315"/>
                </a:cubicBezTo>
                <a:lnTo>
                  <a:pt x="850" y="16572"/>
                </a:lnTo>
                <a:cubicBezTo>
                  <a:pt x="325" y="17106"/>
                  <a:pt x="0" y="17842"/>
                  <a:pt x="0" y="18655"/>
                </a:cubicBezTo>
                <a:cubicBezTo>
                  <a:pt x="0" y="20282"/>
                  <a:pt x="1299" y="21600"/>
                  <a:pt x="2902" y="21600"/>
                </a:cubicBezTo>
                <a:cubicBezTo>
                  <a:pt x="3703" y="21600"/>
                  <a:pt x="4429" y="21271"/>
                  <a:pt x="4954" y="20738"/>
                </a:cubicBezTo>
                <a:lnTo>
                  <a:pt x="12160" y="12652"/>
                </a:lnTo>
                <a:cubicBezTo>
                  <a:pt x="13800" y="13590"/>
                  <a:pt x="15363" y="13747"/>
                  <a:pt x="15606" y="13747"/>
                </a:cubicBezTo>
                <a:cubicBezTo>
                  <a:pt x="16313" y="13747"/>
                  <a:pt x="17067" y="13463"/>
                  <a:pt x="17617" y="12892"/>
                </a:cubicBezTo>
                <a:lnTo>
                  <a:pt x="20209" y="10198"/>
                </a:lnTo>
                <a:cubicBezTo>
                  <a:pt x="21560" y="8795"/>
                  <a:pt x="21600" y="6433"/>
                  <a:pt x="20499" y="4279"/>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3" name="Shape">
            <a:extLst>
              <a:ext uri="{FF2B5EF4-FFF2-40B4-BE49-F238E27FC236}">
                <a16:creationId xmlns:a16="http://schemas.microsoft.com/office/drawing/2014/main" id="{84F1B68D-21B6-F4DD-6AD5-8EB75DAB25E8}"/>
              </a:ext>
            </a:extLst>
          </p:cNvPr>
          <p:cNvSpPr/>
          <p:nvPr userDrawn="1"/>
        </p:nvSpPr>
        <p:spPr>
          <a:xfrm>
            <a:off x="8480170" y="3780312"/>
            <a:ext cx="292210" cy="292209"/>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4" name="Shape">
            <a:extLst>
              <a:ext uri="{FF2B5EF4-FFF2-40B4-BE49-F238E27FC236}">
                <a16:creationId xmlns:a16="http://schemas.microsoft.com/office/drawing/2014/main" id="{D369BAE9-5F01-652E-90FB-D9BD2A5461C6}"/>
              </a:ext>
            </a:extLst>
          </p:cNvPr>
          <p:cNvSpPr/>
          <p:nvPr userDrawn="1"/>
        </p:nvSpPr>
        <p:spPr>
          <a:xfrm>
            <a:off x="9038026" y="3793595"/>
            <a:ext cx="292210" cy="265747"/>
          </a:xfrm>
          <a:custGeom>
            <a:avLst/>
            <a:gdLst/>
            <a:ahLst/>
            <a:cxnLst>
              <a:cxn ang="0">
                <a:pos x="wd2" y="hd2"/>
              </a:cxn>
              <a:cxn ang="5400000">
                <a:pos x="wd2" y="hd2"/>
              </a:cxn>
              <a:cxn ang="10800000">
                <a:pos x="wd2" y="hd2"/>
              </a:cxn>
              <a:cxn ang="16200000">
                <a:pos x="wd2" y="hd2"/>
              </a:cxn>
            </a:cxnLst>
            <a:rect l="0" t="0" r="r" b="b"/>
            <a:pathLst>
              <a:path w="21600" h="21144" extrusionOk="0">
                <a:moveTo>
                  <a:pt x="20618" y="7406"/>
                </a:moveTo>
                <a:lnTo>
                  <a:pt x="13580" y="7406"/>
                </a:lnTo>
                <a:cubicBezTo>
                  <a:pt x="13156" y="6803"/>
                  <a:pt x="12718" y="6095"/>
                  <a:pt x="12319" y="5293"/>
                </a:cubicBezTo>
                <a:lnTo>
                  <a:pt x="20618" y="5293"/>
                </a:lnTo>
                <a:cubicBezTo>
                  <a:pt x="20618" y="5293"/>
                  <a:pt x="20618" y="7406"/>
                  <a:pt x="20618" y="7406"/>
                </a:cubicBezTo>
                <a:close/>
                <a:moveTo>
                  <a:pt x="19636" y="13747"/>
                </a:moveTo>
                <a:lnTo>
                  <a:pt x="11291" y="13747"/>
                </a:lnTo>
                <a:lnTo>
                  <a:pt x="11291" y="8463"/>
                </a:lnTo>
                <a:lnTo>
                  <a:pt x="13090" y="8463"/>
                </a:lnTo>
                <a:cubicBezTo>
                  <a:pt x="14022" y="9712"/>
                  <a:pt x="14815" y="10437"/>
                  <a:pt x="14882" y="10497"/>
                </a:cubicBezTo>
                <a:cubicBezTo>
                  <a:pt x="15009" y="10610"/>
                  <a:pt x="15174" y="10644"/>
                  <a:pt x="15323" y="10601"/>
                </a:cubicBezTo>
                <a:cubicBezTo>
                  <a:pt x="15418" y="10574"/>
                  <a:pt x="15505" y="10516"/>
                  <a:pt x="15573" y="10429"/>
                </a:cubicBezTo>
                <a:cubicBezTo>
                  <a:pt x="15746" y="10205"/>
                  <a:pt x="15718" y="9871"/>
                  <a:pt x="15510" y="9684"/>
                </a:cubicBezTo>
                <a:cubicBezTo>
                  <a:pt x="15498" y="9674"/>
                  <a:pt x="15023" y="9238"/>
                  <a:pt x="14383" y="8463"/>
                </a:cubicBezTo>
                <a:lnTo>
                  <a:pt x="19636" y="8463"/>
                </a:lnTo>
                <a:cubicBezTo>
                  <a:pt x="19636" y="8463"/>
                  <a:pt x="19636" y="13747"/>
                  <a:pt x="19636" y="13747"/>
                </a:cubicBezTo>
                <a:close/>
                <a:moveTo>
                  <a:pt x="19636" y="20087"/>
                </a:moveTo>
                <a:lnTo>
                  <a:pt x="11291" y="20087"/>
                </a:lnTo>
                <a:lnTo>
                  <a:pt x="11291" y="14803"/>
                </a:lnTo>
                <a:lnTo>
                  <a:pt x="19636" y="14803"/>
                </a:lnTo>
                <a:cubicBezTo>
                  <a:pt x="19636" y="14803"/>
                  <a:pt x="19636" y="20087"/>
                  <a:pt x="19636" y="20087"/>
                </a:cubicBezTo>
                <a:close/>
                <a:moveTo>
                  <a:pt x="11291" y="5461"/>
                </a:moveTo>
                <a:cubicBezTo>
                  <a:pt x="11626" y="6178"/>
                  <a:pt x="11991" y="6828"/>
                  <a:pt x="12360" y="7406"/>
                </a:cubicBezTo>
                <a:lnTo>
                  <a:pt x="11291" y="7406"/>
                </a:lnTo>
                <a:cubicBezTo>
                  <a:pt x="11291" y="7406"/>
                  <a:pt x="11291" y="5461"/>
                  <a:pt x="11291" y="5461"/>
                </a:cubicBezTo>
                <a:close/>
                <a:moveTo>
                  <a:pt x="12871" y="1481"/>
                </a:moveTo>
                <a:cubicBezTo>
                  <a:pt x="14045" y="751"/>
                  <a:pt x="15436" y="979"/>
                  <a:pt x="15979" y="1990"/>
                </a:cubicBezTo>
                <a:cubicBezTo>
                  <a:pt x="16343" y="2668"/>
                  <a:pt x="16223" y="3523"/>
                  <a:pt x="15755" y="4236"/>
                </a:cubicBezTo>
                <a:lnTo>
                  <a:pt x="11845" y="4236"/>
                </a:lnTo>
                <a:cubicBezTo>
                  <a:pt x="11740" y="3975"/>
                  <a:pt x="11641" y="3708"/>
                  <a:pt x="11550" y="3432"/>
                </a:cubicBezTo>
                <a:cubicBezTo>
                  <a:pt x="11653" y="2691"/>
                  <a:pt x="12120" y="1947"/>
                  <a:pt x="12871" y="1481"/>
                </a:cubicBezTo>
                <a:moveTo>
                  <a:pt x="10309" y="7406"/>
                </a:moveTo>
                <a:lnTo>
                  <a:pt x="9224" y="7406"/>
                </a:lnTo>
                <a:cubicBezTo>
                  <a:pt x="9600" y="6819"/>
                  <a:pt x="9970" y="6158"/>
                  <a:pt x="10309" y="5429"/>
                </a:cubicBezTo>
                <a:cubicBezTo>
                  <a:pt x="10309" y="5429"/>
                  <a:pt x="10309" y="7406"/>
                  <a:pt x="10309" y="7406"/>
                </a:cubicBezTo>
                <a:close/>
                <a:moveTo>
                  <a:pt x="10309" y="13747"/>
                </a:moveTo>
                <a:lnTo>
                  <a:pt x="1964" y="13747"/>
                </a:lnTo>
                <a:lnTo>
                  <a:pt x="1964" y="8463"/>
                </a:lnTo>
                <a:lnTo>
                  <a:pt x="7202" y="8463"/>
                </a:lnTo>
                <a:cubicBezTo>
                  <a:pt x="6563" y="9238"/>
                  <a:pt x="6087" y="9674"/>
                  <a:pt x="6075" y="9684"/>
                </a:cubicBezTo>
                <a:cubicBezTo>
                  <a:pt x="5867" y="9871"/>
                  <a:pt x="5839" y="10205"/>
                  <a:pt x="6012" y="10429"/>
                </a:cubicBezTo>
                <a:cubicBezTo>
                  <a:pt x="6080" y="10516"/>
                  <a:pt x="6167" y="10574"/>
                  <a:pt x="6261" y="10601"/>
                </a:cubicBezTo>
                <a:cubicBezTo>
                  <a:pt x="6411" y="10644"/>
                  <a:pt x="6575" y="10610"/>
                  <a:pt x="6703" y="10497"/>
                </a:cubicBezTo>
                <a:cubicBezTo>
                  <a:pt x="6770" y="10437"/>
                  <a:pt x="7563" y="9712"/>
                  <a:pt x="8495" y="8463"/>
                </a:cubicBezTo>
                <a:lnTo>
                  <a:pt x="10309" y="8463"/>
                </a:lnTo>
                <a:cubicBezTo>
                  <a:pt x="10309" y="8463"/>
                  <a:pt x="10309" y="13747"/>
                  <a:pt x="10309" y="13747"/>
                </a:cubicBezTo>
                <a:close/>
                <a:moveTo>
                  <a:pt x="10309" y="20087"/>
                </a:moveTo>
                <a:lnTo>
                  <a:pt x="1964" y="20087"/>
                </a:lnTo>
                <a:lnTo>
                  <a:pt x="1964" y="14803"/>
                </a:lnTo>
                <a:lnTo>
                  <a:pt x="10309" y="14803"/>
                </a:lnTo>
                <a:cubicBezTo>
                  <a:pt x="10309" y="14803"/>
                  <a:pt x="10309" y="20087"/>
                  <a:pt x="10309" y="20087"/>
                </a:cubicBezTo>
                <a:close/>
                <a:moveTo>
                  <a:pt x="982" y="7406"/>
                </a:moveTo>
                <a:lnTo>
                  <a:pt x="982" y="5293"/>
                </a:lnTo>
                <a:lnTo>
                  <a:pt x="9266" y="5293"/>
                </a:lnTo>
                <a:cubicBezTo>
                  <a:pt x="8867" y="6095"/>
                  <a:pt x="8429" y="6803"/>
                  <a:pt x="8005" y="7406"/>
                </a:cubicBezTo>
                <a:cubicBezTo>
                  <a:pt x="8005" y="7406"/>
                  <a:pt x="982" y="7406"/>
                  <a:pt x="982" y="7406"/>
                </a:cubicBezTo>
                <a:close/>
                <a:moveTo>
                  <a:pt x="5606" y="1990"/>
                </a:moveTo>
                <a:cubicBezTo>
                  <a:pt x="6148" y="980"/>
                  <a:pt x="7540" y="751"/>
                  <a:pt x="8714" y="1481"/>
                </a:cubicBezTo>
                <a:cubicBezTo>
                  <a:pt x="9465" y="1948"/>
                  <a:pt x="9931" y="2692"/>
                  <a:pt x="10035" y="3433"/>
                </a:cubicBezTo>
                <a:cubicBezTo>
                  <a:pt x="9944" y="3708"/>
                  <a:pt x="9845" y="3975"/>
                  <a:pt x="9740" y="4236"/>
                </a:cubicBezTo>
                <a:lnTo>
                  <a:pt x="5830" y="4236"/>
                </a:lnTo>
                <a:cubicBezTo>
                  <a:pt x="5362" y="3523"/>
                  <a:pt x="5242" y="2668"/>
                  <a:pt x="5606" y="1990"/>
                </a:cubicBezTo>
                <a:moveTo>
                  <a:pt x="20618" y="4236"/>
                </a:moveTo>
                <a:lnTo>
                  <a:pt x="16874" y="4236"/>
                </a:lnTo>
                <a:cubicBezTo>
                  <a:pt x="17259" y="3325"/>
                  <a:pt x="17284" y="2310"/>
                  <a:pt x="16829" y="1461"/>
                </a:cubicBezTo>
                <a:cubicBezTo>
                  <a:pt x="16015" y="-54"/>
                  <a:pt x="14024" y="-456"/>
                  <a:pt x="12380" y="565"/>
                </a:cubicBezTo>
                <a:cubicBezTo>
                  <a:pt x="11747" y="959"/>
                  <a:pt x="11277" y="1511"/>
                  <a:pt x="10965" y="2122"/>
                </a:cubicBezTo>
                <a:cubicBezTo>
                  <a:pt x="10949" y="2115"/>
                  <a:pt x="10937" y="2103"/>
                  <a:pt x="10920" y="2098"/>
                </a:cubicBezTo>
                <a:cubicBezTo>
                  <a:pt x="10909" y="2095"/>
                  <a:pt x="10899" y="2097"/>
                  <a:pt x="10888" y="2095"/>
                </a:cubicBezTo>
                <a:cubicBezTo>
                  <a:pt x="10861" y="2089"/>
                  <a:pt x="10834" y="2089"/>
                  <a:pt x="10806" y="2088"/>
                </a:cubicBezTo>
                <a:cubicBezTo>
                  <a:pt x="10782" y="2089"/>
                  <a:pt x="10759" y="2089"/>
                  <a:pt x="10735" y="2093"/>
                </a:cubicBezTo>
                <a:cubicBezTo>
                  <a:pt x="10712" y="2096"/>
                  <a:pt x="10689" y="2090"/>
                  <a:pt x="10665" y="2098"/>
                </a:cubicBezTo>
                <a:cubicBezTo>
                  <a:pt x="10648" y="2103"/>
                  <a:pt x="10636" y="2115"/>
                  <a:pt x="10620" y="2122"/>
                </a:cubicBezTo>
                <a:cubicBezTo>
                  <a:pt x="10307" y="1511"/>
                  <a:pt x="9837" y="959"/>
                  <a:pt x="9205" y="566"/>
                </a:cubicBezTo>
                <a:cubicBezTo>
                  <a:pt x="7561" y="-456"/>
                  <a:pt x="5569" y="-54"/>
                  <a:pt x="4755" y="1461"/>
                </a:cubicBezTo>
                <a:cubicBezTo>
                  <a:pt x="4301" y="2310"/>
                  <a:pt x="4325" y="3325"/>
                  <a:pt x="4711" y="4236"/>
                </a:cubicBezTo>
                <a:lnTo>
                  <a:pt x="982" y="4236"/>
                </a:lnTo>
                <a:cubicBezTo>
                  <a:pt x="440" y="4236"/>
                  <a:pt x="0" y="4709"/>
                  <a:pt x="0" y="5293"/>
                </a:cubicBezTo>
                <a:lnTo>
                  <a:pt x="0" y="7406"/>
                </a:lnTo>
                <a:cubicBezTo>
                  <a:pt x="0" y="7990"/>
                  <a:pt x="440" y="8463"/>
                  <a:pt x="982" y="8463"/>
                </a:cubicBezTo>
                <a:lnTo>
                  <a:pt x="982" y="20087"/>
                </a:lnTo>
                <a:cubicBezTo>
                  <a:pt x="982" y="20671"/>
                  <a:pt x="1422" y="21144"/>
                  <a:pt x="1964" y="21144"/>
                </a:cubicBezTo>
                <a:lnTo>
                  <a:pt x="19636" y="21144"/>
                </a:lnTo>
                <a:cubicBezTo>
                  <a:pt x="20178" y="21144"/>
                  <a:pt x="20618" y="20671"/>
                  <a:pt x="20618" y="20087"/>
                </a:cubicBezTo>
                <a:lnTo>
                  <a:pt x="20618" y="8463"/>
                </a:lnTo>
                <a:cubicBezTo>
                  <a:pt x="21160" y="8463"/>
                  <a:pt x="21600" y="7990"/>
                  <a:pt x="21600" y="7406"/>
                </a:cubicBezTo>
                <a:lnTo>
                  <a:pt x="21600" y="5293"/>
                </a:lnTo>
                <a:cubicBezTo>
                  <a:pt x="21600" y="4709"/>
                  <a:pt x="21160" y="4236"/>
                  <a:pt x="20618" y="4236"/>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5" name="Shape">
            <a:extLst>
              <a:ext uri="{FF2B5EF4-FFF2-40B4-BE49-F238E27FC236}">
                <a16:creationId xmlns:a16="http://schemas.microsoft.com/office/drawing/2014/main" id="{74288B7E-097B-0245-B936-CF74B3623B03}"/>
              </a:ext>
            </a:extLst>
          </p:cNvPr>
          <p:cNvSpPr/>
          <p:nvPr userDrawn="1"/>
        </p:nvSpPr>
        <p:spPr>
          <a:xfrm>
            <a:off x="9595882" y="3833441"/>
            <a:ext cx="292210" cy="185953"/>
          </a:xfrm>
          <a:custGeom>
            <a:avLst/>
            <a:gdLst/>
            <a:ahLst/>
            <a:cxnLst>
              <a:cxn ang="0">
                <a:pos x="wd2" y="hd2"/>
              </a:cxn>
              <a:cxn ang="5400000">
                <a:pos x="wd2" y="hd2"/>
              </a:cxn>
              <a:cxn ang="10800000">
                <a:pos x="wd2" y="hd2"/>
              </a:cxn>
              <a:cxn ang="16200000">
                <a:pos x="wd2" y="hd2"/>
              </a:cxn>
            </a:cxnLst>
            <a:rect l="0" t="0" r="r" b="b"/>
            <a:pathLst>
              <a:path w="21600" h="21600" extrusionOk="0">
                <a:moveTo>
                  <a:pt x="10800" y="20057"/>
                </a:moveTo>
                <a:cubicBezTo>
                  <a:pt x="5378" y="20057"/>
                  <a:pt x="982" y="13445"/>
                  <a:pt x="982" y="10800"/>
                </a:cubicBezTo>
                <a:cubicBezTo>
                  <a:pt x="982" y="8155"/>
                  <a:pt x="5378" y="1543"/>
                  <a:pt x="10800" y="1543"/>
                </a:cubicBezTo>
                <a:cubicBezTo>
                  <a:pt x="16223" y="1543"/>
                  <a:pt x="20618" y="8155"/>
                  <a:pt x="20618" y="10800"/>
                </a:cubicBezTo>
                <a:cubicBezTo>
                  <a:pt x="20618" y="13445"/>
                  <a:pt x="16223" y="20057"/>
                  <a:pt x="10800" y="20057"/>
                </a:cubicBezTo>
                <a:moveTo>
                  <a:pt x="10800" y="0"/>
                </a:moveTo>
                <a:cubicBezTo>
                  <a:pt x="4835" y="0"/>
                  <a:pt x="0" y="7714"/>
                  <a:pt x="0" y="10800"/>
                </a:cubicBezTo>
                <a:cubicBezTo>
                  <a:pt x="0" y="13886"/>
                  <a:pt x="4835" y="21600"/>
                  <a:pt x="10800" y="21600"/>
                </a:cubicBezTo>
                <a:cubicBezTo>
                  <a:pt x="16765" y="21600"/>
                  <a:pt x="21600" y="13886"/>
                  <a:pt x="21600" y="10800"/>
                </a:cubicBezTo>
                <a:cubicBezTo>
                  <a:pt x="21600" y="7714"/>
                  <a:pt x="16765" y="0"/>
                  <a:pt x="10800" y="0"/>
                </a:cubicBezTo>
                <a:moveTo>
                  <a:pt x="10800" y="16971"/>
                </a:moveTo>
                <a:cubicBezTo>
                  <a:pt x="8631" y="16971"/>
                  <a:pt x="6873" y="14209"/>
                  <a:pt x="6873" y="10800"/>
                </a:cubicBezTo>
                <a:cubicBezTo>
                  <a:pt x="6873" y="7392"/>
                  <a:pt x="8631" y="4629"/>
                  <a:pt x="10800" y="4629"/>
                </a:cubicBezTo>
                <a:cubicBezTo>
                  <a:pt x="12969" y="4629"/>
                  <a:pt x="14727" y="7392"/>
                  <a:pt x="14727" y="10800"/>
                </a:cubicBezTo>
                <a:cubicBezTo>
                  <a:pt x="14727" y="14209"/>
                  <a:pt x="12969" y="16971"/>
                  <a:pt x="10800" y="16971"/>
                </a:cubicBezTo>
                <a:moveTo>
                  <a:pt x="10800" y="3087"/>
                </a:moveTo>
                <a:cubicBezTo>
                  <a:pt x="8088" y="3087"/>
                  <a:pt x="5891" y="6540"/>
                  <a:pt x="5891" y="10800"/>
                </a:cubicBezTo>
                <a:cubicBezTo>
                  <a:pt x="5891" y="15061"/>
                  <a:pt x="8088" y="18514"/>
                  <a:pt x="10800" y="18514"/>
                </a:cubicBezTo>
                <a:cubicBezTo>
                  <a:pt x="13512" y="18514"/>
                  <a:pt x="15709" y="15061"/>
                  <a:pt x="15709" y="10800"/>
                </a:cubicBezTo>
                <a:cubicBezTo>
                  <a:pt x="15709" y="6540"/>
                  <a:pt x="13512" y="3087"/>
                  <a:pt x="10800" y="3087"/>
                </a:cubicBezTo>
                <a:moveTo>
                  <a:pt x="10800" y="8486"/>
                </a:moveTo>
                <a:cubicBezTo>
                  <a:pt x="9987" y="8486"/>
                  <a:pt x="9327" y="9523"/>
                  <a:pt x="9327" y="10800"/>
                </a:cubicBezTo>
                <a:cubicBezTo>
                  <a:pt x="9327" y="12078"/>
                  <a:pt x="9987" y="13114"/>
                  <a:pt x="10800" y="13114"/>
                </a:cubicBezTo>
                <a:cubicBezTo>
                  <a:pt x="11613" y="13114"/>
                  <a:pt x="12273" y="12078"/>
                  <a:pt x="12273" y="10800"/>
                </a:cubicBezTo>
                <a:cubicBezTo>
                  <a:pt x="12273" y="9523"/>
                  <a:pt x="11613" y="8486"/>
                  <a:pt x="10800" y="8486"/>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6" name="Shape">
            <a:extLst>
              <a:ext uri="{FF2B5EF4-FFF2-40B4-BE49-F238E27FC236}">
                <a16:creationId xmlns:a16="http://schemas.microsoft.com/office/drawing/2014/main" id="{2AC1D267-6FA2-45DD-F4DD-1109A1423650}"/>
              </a:ext>
            </a:extLst>
          </p:cNvPr>
          <p:cNvSpPr/>
          <p:nvPr userDrawn="1"/>
        </p:nvSpPr>
        <p:spPr>
          <a:xfrm>
            <a:off x="10153738" y="3780312"/>
            <a:ext cx="292210" cy="292211"/>
          </a:xfrm>
          <a:custGeom>
            <a:avLst/>
            <a:gdLst/>
            <a:ahLst/>
            <a:cxnLst>
              <a:cxn ang="0">
                <a:pos x="wd2" y="hd2"/>
              </a:cxn>
              <a:cxn ang="5400000">
                <a:pos x="wd2" y="hd2"/>
              </a:cxn>
              <a:cxn ang="10800000">
                <a:pos x="wd2" y="hd2"/>
              </a:cxn>
              <a:cxn ang="16200000">
                <a:pos x="wd2" y="hd2"/>
              </a:cxn>
            </a:cxnLst>
            <a:rect l="0" t="0" r="r" b="b"/>
            <a:pathLst>
              <a:path w="21600" h="21600" extrusionOk="0">
                <a:moveTo>
                  <a:pt x="9579" y="17044"/>
                </a:moveTo>
                <a:cubicBezTo>
                  <a:pt x="9428" y="17174"/>
                  <a:pt x="9252" y="17274"/>
                  <a:pt x="9050" y="17344"/>
                </a:cubicBezTo>
                <a:cubicBezTo>
                  <a:pt x="8849" y="17415"/>
                  <a:pt x="8636" y="17450"/>
                  <a:pt x="8413" y="17450"/>
                </a:cubicBezTo>
                <a:cubicBezTo>
                  <a:pt x="7887" y="17450"/>
                  <a:pt x="7488" y="17288"/>
                  <a:pt x="7214" y="16966"/>
                </a:cubicBezTo>
                <a:cubicBezTo>
                  <a:pt x="6941" y="16644"/>
                  <a:pt x="6797" y="16226"/>
                  <a:pt x="6782" y="15715"/>
                </a:cubicBezTo>
                <a:lnTo>
                  <a:pt x="5864" y="15715"/>
                </a:lnTo>
                <a:cubicBezTo>
                  <a:pt x="5857" y="16122"/>
                  <a:pt x="5913" y="16486"/>
                  <a:pt x="6032" y="16805"/>
                </a:cubicBezTo>
                <a:cubicBezTo>
                  <a:pt x="6151" y="17123"/>
                  <a:pt x="6321" y="17393"/>
                  <a:pt x="6545" y="17611"/>
                </a:cubicBezTo>
                <a:cubicBezTo>
                  <a:pt x="6767" y="17830"/>
                  <a:pt x="7038" y="17995"/>
                  <a:pt x="7355" y="18106"/>
                </a:cubicBezTo>
                <a:cubicBezTo>
                  <a:pt x="7671" y="18218"/>
                  <a:pt x="8024" y="18273"/>
                  <a:pt x="8413" y="18273"/>
                </a:cubicBezTo>
                <a:cubicBezTo>
                  <a:pt x="8773" y="18273"/>
                  <a:pt x="9113" y="18223"/>
                  <a:pt x="9434" y="18123"/>
                </a:cubicBezTo>
                <a:cubicBezTo>
                  <a:pt x="9754" y="18023"/>
                  <a:pt x="10033" y="17873"/>
                  <a:pt x="10271" y="17672"/>
                </a:cubicBezTo>
                <a:cubicBezTo>
                  <a:pt x="10509" y="17472"/>
                  <a:pt x="10697" y="17222"/>
                  <a:pt x="10837" y="16922"/>
                </a:cubicBezTo>
                <a:cubicBezTo>
                  <a:pt x="10978" y="16621"/>
                  <a:pt x="11048" y="16275"/>
                  <a:pt x="11048" y="15881"/>
                </a:cubicBezTo>
                <a:cubicBezTo>
                  <a:pt x="11048" y="15407"/>
                  <a:pt x="10935" y="14995"/>
                  <a:pt x="10708" y="14646"/>
                </a:cubicBezTo>
                <a:cubicBezTo>
                  <a:pt x="10481" y="14298"/>
                  <a:pt x="10134" y="14072"/>
                  <a:pt x="9666" y="13968"/>
                </a:cubicBezTo>
                <a:lnTo>
                  <a:pt x="9666" y="13946"/>
                </a:lnTo>
                <a:cubicBezTo>
                  <a:pt x="9968" y="13805"/>
                  <a:pt x="10220" y="13597"/>
                  <a:pt x="10422" y="13323"/>
                </a:cubicBezTo>
                <a:cubicBezTo>
                  <a:pt x="10624" y="13048"/>
                  <a:pt x="10724" y="12734"/>
                  <a:pt x="10724" y="12377"/>
                </a:cubicBezTo>
                <a:cubicBezTo>
                  <a:pt x="10724" y="12014"/>
                  <a:pt x="10665" y="11698"/>
                  <a:pt x="10546" y="11432"/>
                </a:cubicBezTo>
                <a:cubicBezTo>
                  <a:pt x="10427" y="11165"/>
                  <a:pt x="10263" y="10946"/>
                  <a:pt x="10055" y="10776"/>
                </a:cubicBezTo>
                <a:cubicBezTo>
                  <a:pt x="9846" y="10605"/>
                  <a:pt x="9599" y="10477"/>
                  <a:pt x="9315" y="10392"/>
                </a:cubicBezTo>
                <a:cubicBezTo>
                  <a:pt x="9030" y="10306"/>
                  <a:pt x="8722" y="10264"/>
                  <a:pt x="8391" y="10264"/>
                </a:cubicBezTo>
                <a:cubicBezTo>
                  <a:pt x="8010" y="10264"/>
                  <a:pt x="7673" y="10326"/>
                  <a:pt x="7382" y="10453"/>
                </a:cubicBezTo>
                <a:cubicBezTo>
                  <a:pt x="7090" y="10579"/>
                  <a:pt x="6847" y="10753"/>
                  <a:pt x="6653" y="10976"/>
                </a:cubicBezTo>
                <a:cubicBezTo>
                  <a:pt x="6459" y="11198"/>
                  <a:pt x="6309" y="11466"/>
                  <a:pt x="6204" y="11777"/>
                </a:cubicBezTo>
                <a:cubicBezTo>
                  <a:pt x="6100" y="12088"/>
                  <a:pt x="6040" y="12433"/>
                  <a:pt x="6026" y="12811"/>
                </a:cubicBezTo>
                <a:lnTo>
                  <a:pt x="6944" y="12811"/>
                </a:lnTo>
                <a:cubicBezTo>
                  <a:pt x="6944" y="12581"/>
                  <a:pt x="6972" y="12363"/>
                  <a:pt x="7031" y="12155"/>
                </a:cubicBezTo>
                <a:cubicBezTo>
                  <a:pt x="7088" y="11947"/>
                  <a:pt x="7177" y="11766"/>
                  <a:pt x="7296" y="11610"/>
                </a:cubicBezTo>
                <a:cubicBezTo>
                  <a:pt x="7414" y="11454"/>
                  <a:pt x="7565" y="11330"/>
                  <a:pt x="7749" y="11237"/>
                </a:cubicBezTo>
                <a:cubicBezTo>
                  <a:pt x="7932" y="11144"/>
                  <a:pt x="8147" y="11098"/>
                  <a:pt x="8391" y="11098"/>
                </a:cubicBezTo>
                <a:cubicBezTo>
                  <a:pt x="8780" y="11098"/>
                  <a:pt x="9104" y="11204"/>
                  <a:pt x="9364" y="11415"/>
                </a:cubicBezTo>
                <a:cubicBezTo>
                  <a:pt x="9623" y="11627"/>
                  <a:pt x="9752" y="11943"/>
                  <a:pt x="9752" y="12366"/>
                </a:cubicBezTo>
                <a:cubicBezTo>
                  <a:pt x="9752" y="12574"/>
                  <a:pt x="9713" y="12759"/>
                  <a:pt x="9634" y="12922"/>
                </a:cubicBezTo>
                <a:cubicBezTo>
                  <a:pt x="9554" y="13086"/>
                  <a:pt x="9448" y="13221"/>
                  <a:pt x="9315" y="13329"/>
                </a:cubicBezTo>
                <a:cubicBezTo>
                  <a:pt x="9182" y="13436"/>
                  <a:pt x="9027" y="13517"/>
                  <a:pt x="8851" y="13574"/>
                </a:cubicBezTo>
                <a:cubicBezTo>
                  <a:pt x="8674" y="13629"/>
                  <a:pt x="8488" y="13657"/>
                  <a:pt x="8294" y="13657"/>
                </a:cubicBezTo>
                <a:lnTo>
                  <a:pt x="7992" y="13657"/>
                </a:lnTo>
                <a:cubicBezTo>
                  <a:pt x="7963" y="13657"/>
                  <a:pt x="7930" y="13653"/>
                  <a:pt x="7895" y="13645"/>
                </a:cubicBezTo>
                <a:lnTo>
                  <a:pt x="7895" y="14447"/>
                </a:lnTo>
                <a:cubicBezTo>
                  <a:pt x="8067" y="14424"/>
                  <a:pt x="8251" y="14413"/>
                  <a:pt x="8445" y="14413"/>
                </a:cubicBezTo>
                <a:cubicBezTo>
                  <a:pt x="8676" y="14413"/>
                  <a:pt x="8890" y="14444"/>
                  <a:pt x="9088" y="14507"/>
                </a:cubicBezTo>
                <a:cubicBezTo>
                  <a:pt x="9286" y="14571"/>
                  <a:pt x="9457" y="14667"/>
                  <a:pt x="9601" y="14797"/>
                </a:cubicBezTo>
                <a:cubicBezTo>
                  <a:pt x="9745" y="14927"/>
                  <a:pt x="9860" y="15086"/>
                  <a:pt x="9947" y="15275"/>
                </a:cubicBezTo>
                <a:cubicBezTo>
                  <a:pt x="10033" y="15464"/>
                  <a:pt x="10076" y="15682"/>
                  <a:pt x="10076" y="15926"/>
                </a:cubicBezTo>
                <a:cubicBezTo>
                  <a:pt x="10076" y="16163"/>
                  <a:pt x="10031" y="16377"/>
                  <a:pt x="9941" y="16565"/>
                </a:cubicBezTo>
                <a:cubicBezTo>
                  <a:pt x="9851" y="16754"/>
                  <a:pt x="9731" y="16914"/>
                  <a:pt x="9579" y="17044"/>
                </a:cubicBezTo>
                <a:moveTo>
                  <a:pt x="14257" y="18151"/>
                </a:moveTo>
                <a:lnTo>
                  <a:pt x="15175" y="18151"/>
                </a:lnTo>
                <a:lnTo>
                  <a:pt x="15175" y="10264"/>
                </a:lnTo>
                <a:lnTo>
                  <a:pt x="14473" y="10264"/>
                </a:lnTo>
                <a:cubicBezTo>
                  <a:pt x="14422" y="10561"/>
                  <a:pt x="14329" y="10805"/>
                  <a:pt x="14192" y="10998"/>
                </a:cubicBezTo>
                <a:cubicBezTo>
                  <a:pt x="14055" y="11191"/>
                  <a:pt x="13888" y="11343"/>
                  <a:pt x="13690" y="11454"/>
                </a:cubicBezTo>
                <a:cubicBezTo>
                  <a:pt x="13492" y="11565"/>
                  <a:pt x="13271" y="11641"/>
                  <a:pt x="13026" y="11682"/>
                </a:cubicBezTo>
                <a:cubicBezTo>
                  <a:pt x="12781" y="11723"/>
                  <a:pt x="12529" y="11743"/>
                  <a:pt x="12270" y="11743"/>
                </a:cubicBezTo>
                <a:lnTo>
                  <a:pt x="12270" y="12499"/>
                </a:lnTo>
                <a:lnTo>
                  <a:pt x="14257" y="12499"/>
                </a:lnTo>
                <a:cubicBezTo>
                  <a:pt x="14257" y="12499"/>
                  <a:pt x="14257" y="18151"/>
                  <a:pt x="14257" y="18151"/>
                </a:cubicBezTo>
                <a:close/>
                <a:moveTo>
                  <a:pt x="20618" y="6873"/>
                </a:moveTo>
                <a:lnTo>
                  <a:pt x="982" y="6873"/>
                </a:lnTo>
                <a:lnTo>
                  <a:pt x="982" y="3928"/>
                </a:lnTo>
                <a:cubicBezTo>
                  <a:pt x="982" y="3385"/>
                  <a:pt x="1421"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9" y="2945"/>
                  <a:pt x="20618" y="3385"/>
                  <a:pt x="20618" y="3928"/>
                </a:cubicBezTo>
                <a:cubicBezTo>
                  <a:pt x="20618" y="3928"/>
                  <a:pt x="20618" y="6873"/>
                  <a:pt x="20618" y="6873"/>
                </a:cubicBezTo>
                <a:close/>
                <a:moveTo>
                  <a:pt x="20618" y="19636"/>
                </a:moveTo>
                <a:cubicBezTo>
                  <a:pt x="20618" y="20179"/>
                  <a:pt x="20179" y="20618"/>
                  <a:pt x="19636" y="20618"/>
                </a:cubicBezTo>
                <a:lnTo>
                  <a:pt x="1964" y="20618"/>
                </a:lnTo>
                <a:cubicBezTo>
                  <a:pt x="1421" y="20618"/>
                  <a:pt x="982" y="20179"/>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7" name="Shape">
            <a:extLst>
              <a:ext uri="{FF2B5EF4-FFF2-40B4-BE49-F238E27FC236}">
                <a16:creationId xmlns:a16="http://schemas.microsoft.com/office/drawing/2014/main" id="{B407D83C-CC55-6E35-6A8F-76C5F7B83152}"/>
              </a:ext>
            </a:extLst>
          </p:cNvPr>
          <p:cNvSpPr/>
          <p:nvPr userDrawn="1"/>
        </p:nvSpPr>
        <p:spPr>
          <a:xfrm>
            <a:off x="10711595" y="3780312"/>
            <a:ext cx="292210" cy="292211"/>
          </a:xfrm>
          <a:custGeom>
            <a:avLst/>
            <a:gdLst/>
            <a:ahLst/>
            <a:cxnLst>
              <a:cxn ang="0">
                <a:pos x="wd2" y="hd2"/>
              </a:cxn>
              <a:cxn ang="5400000">
                <a:pos x="wd2" y="hd2"/>
              </a:cxn>
              <a:cxn ang="10800000">
                <a:pos x="wd2" y="hd2"/>
              </a:cxn>
              <a:cxn ang="16200000">
                <a:pos x="wd2" y="hd2"/>
              </a:cxn>
            </a:cxnLst>
            <a:rect l="0" t="0" r="r" b="b"/>
            <a:pathLst>
              <a:path w="21600" h="21600" extrusionOk="0">
                <a:moveTo>
                  <a:pt x="7364" y="13255"/>
                </a:moveTo>
                <a:lnTo>
                  <a:pt x="5400" y="13255"/>
                </a:lnTo>
                <a:lnTo>
                  <a:pt x="5400" y="15218"/>
                </a:lnTo>
                <a:lnTo>
                  <a:pt x="7364" y="15218"/>
                </a:lnTo>
                <a:cubicBezTo>
                  <a:pt x="7364" y="15218"/>
                  <a:pt x="7364" y="13255"/>
                  <a:pt x="7364" y="13255"/>
                </a:cubicBezTo>
                <a:close/>
                <a:moveTo>
                  <a:pt x="7364" y="16691"/>
                </a:moveTo>
                <a:lnTo>
                  <a:pt x="5400" y="16691"/>
                </a:lnTo>
                <a:lnTo>
                  <a:pt x="5400" y="18655"/>
                </a:lnTo>
                <a:lnTo>
                  <a:pt x="7364" y="18655"/>
                </a:lnTo>
                <a:cubicBezTo>
                  <a:pt x="7364" y="18655"/>
                  <a:pt x="7364" y="16691"/>
                  <a:pt x="7364" y="16691"/>
                </a:cubicBezTo>
                <a:close/>
                <a:moveTo>
                  <a:pt x="7364" y="9818"/>
                </a:moveTo>
                <a:lnTo>
                  <a:pt x="5400" y="9818"/>
                </a:lnTo>
                <a:lnTo>
                  <a:pt x="5400" y="11782"/>
                </a:lnTo>
                <a:lnTo>
                  <a:pt x="7364" y="11782"/>
                </a:lnTo>
                <a:cubicBezTo>
                  <a:pt x="7364" y="11782"/>
                  <a:pt x="7364" y="9818"/>
                  <a:pt x="7364" y="9818"/>
                </a:cubicBezTo>
                <a:close/>
                <a:moveTo>
                  <a:pt x="4418" y="16691"/>
                </a:moveTo>
                <a:lnTo>
                  <a:pt x="2455" y="16691"/>
                </a:lnTo>
                <a:lnTo>
                  <a:pt x="2455" y="18655"/>
                </a:lnTo>
                <a:lnTo>
                  <a:pt x="4418" y="18655"/>
                </a:lnTo>
                <a:cubicBezTo>
                  <a:pt x="4418" y="18655"/>
                  <a:pt x="4418" y="16691"/>
                  <a:pt x="4418" y="16691"/>
                </a:cubicBezTo>
                <a:close/>
                <a:moveTo>
                  <a:pt x="20618" y="6873"/>
                </a:moveTo>
                <a:lnTo>
                  <a:pt x="982" y="6873"/>
                </a:lnTo>
                <a:lnTo>
                  <a:pt x="982" y="3928"/>
                </a:lnTo>
                <a:cubicBezTo>
                  <a:pt x="982" y="3385"/>
                  <a:pt x="1422"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8" y="2945"/>
                  <a:pt x="20618" y="3385"/>
                  <a:pt x="20618" y="3928"/>
                </a:cubicBezTo>
                <a:cubicBezTo>
                  <a:pt x="20618" y="3928"/>
                  <a:pt x="20618" y="6873"/>
                  <a:pt x="20618" y="6873"/>
                </a:cubicBezTo>
                <a:close/>
                <a:moveTo>
                  <a:pt x="20618" y="19636"/>
                </a:moveTo>
                <a:cubicBezTo>
                  <a:pt x="20618" y="20178"/>
                  <a:pt x="20178" y="20618"/>
                  <a:pt x="19636" y="20618"/>
                </a:cubicBezTo>
                <a:lnTo>
                  <a:pt x="1964" y="20618"/>
                </a:lnTo>
                <a:cubicBezTo>
                  <a:pt x="1422" y="20618"/>
                  <a:pt x="982" y="20178"/>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moveTo>
                  <a:pt x="4418" y="9818"/>
                </a:moveTo>
                <a:lnTo>
                  <a:pt x="2455" y="9818"/>
                </a:lnTo>
                <a:lnTo>
                  <a:pt x="2455" y="11782"/>
                </a:lnTo>
                <a:lnTo>
                  <a:pt x="4418" y="11782"/>
                </a:lnTo>
                <a:cubicBezTo>
                  <a:pt x="4418" y="11782"/>
                  <a:pt x="4418" y="9818"/>
                  <a:pt x="4418" y="9818"/>
                </a:cubicBezTo>
                <a:close/>
                <a:moveTo>
                  <a:pt x="4418" y="13255"/>
                </a:moveTo>
                <a:lnTo>
                  <a:pt x="2455" y="13255"/>
                </a:lnTo>
                <a:lnTo>
                  <a:pt x="2455" y="15218"/>
                </a:lnTo>
                <a:lnTo>
                  <a:pt x="4418" y="15218"/>
                </a:lnTo>
                <a:cubicBezTo>
                  <a:pt x="4418" y="15218"/>
                  <a:pt x="4418" y="13255"/>
                  <a:pt x="4418" y="13255"/>
                </a:cubicBezTo>
                <a:close/>
                <a:moveTo>
                  <a:pt x="10309" y="16691"/>
                </a:moveTo>
                <a:lnTo>
                  <a:pt x="8345" y="16691"/>
                </a:lnTo>
                <a:lnTo>
                  <a:pt x="8345" y="18655"/>
                </a:lnTo>
                <a:lnTo>
                  <a:pt x="10309" y="18655"/>
                </a:lnTo>
                <a:cubicBezTo>
                  <a:pt x="10309" y="18655"/>
                  <a:pt x="10309" y="16691"/>
                  <a:pt x="10309" y="16691"/>
                </a:cubicBezTo>
                <a:close/>
                <a:moveTo>
                  <a:pt x="10309" y="9818"/>
                </a:moveTo>
                <a:lnTo>
                  <a:pt x="8345" y="9818"/>
                </a:lnTo>
                <a:lnTo>
                  <a:pt x="8345" y="11782"/>
                </a:lnTo>
                <a:lnTo>
                  <a:pt x="10309" y="11782"/>
                </a:lnTo>
                <a:cubicBezTo>
                  <a:pt x="10309" y="11782"/>
                  <a:pt x="10309" y="9818"/>
                  <a:pt x="10309" y="9818"/>
                </a:cubicBezTo>
                <a:close/>
                <a:moveTo>
                  <a:pt x="10309" y="13255"/>
                </a:moveTo>
                <a:lnTo>
                  <a:pt x="8345" y="13255"/>
                </a:lnTo>
                <a:lnTo>
                  <a:pt x="8345" y="15218"/>
                </a:lnTo>
                <a:lnTo>
                  <a:pt x="10309" y="15218"/>
                </a:lnTo>
                <a:cubicBezTo>
                  <a:pt x="10309" y="15218"/>
                  <a:pt x="10309" y="13255"/>
                  <a:pt x="10309" y="13255"/>
                </a:cubicBezTo>
                <a:close/>
                <a:moveTo>
                  <a:pt x="19145" y="13255"/>
                </a:moveTo>
                <a:lnTo>
                  <a:pt x="17182" y="13255"/>
                </a:lnTo>
                <a:lnTo>
                  <a:pt x="17182" y="15218"/>
                </a:lnTo>
                <a:lnTo>
                  <a:pt x="19145" y="15218"/>
                </a:lnTo>
                <a:cubicBezTo>
                  <a:pt x="19145" y="15218"/>
                  <a:pt x="19145" y="13255"/>
                  <a:pt x="19145" y="13255"/>
                </a:cubicBezTo>
                <a:close/>
                <a:moveTo>
                  <a:pt x="16200" y="13255"/>
                </a:moveTo>
                <a:lnTo>
                  <a:pt x="14236" y="13255"/>
                </a:lnTo>
                <a:lnTo>
                  <a:pt x="14236" y="15218"/>
                </a:lnTo>
                <a:lnTo>
                  <a:pt x="16200" y="15218"/>
                </a:lnTo>
                <a:cubicBezTo>
                  <a:pt x="16200" y="15218"/>
                  <a:pt x="16200" y="13255"/>
                  <a:pt x="16200" y="13255"/>
                </a:cubicBezTo>
                <a:close/>
                <a:moveTo>
                  <a:pt x="19145" y="9818"/>
                </a:moveTo>
                <a:lnTo>
                  <a:pt x="17182" y="9818"/>
                </a:lnTo>
                <a:lnTo>
                  <a:pt x="17182" y="11782"/>
                </a:lnTo>
                <a:lnTo>
                  <a:pt x="19145" y="11782"/>
                </a:lnTo>
                <a:cubicBezTo>
                  <a:pt x="19145" y="11782"/>
                  <a:pt x="19145" y="9818"/>
                  <a:pt x="19145" y="9818"/>
                </a:cubicBezTo>
                <a:close/>
                <a:moveTo>
                  <a:pt x="16200" y="9818"/>
                </a:moveTo>
                <a:lnTo>
                  <a:pt x="14236" y="9818"/>
                </a:lnTo>
                <a:lnTo>
                  <a:pt x="14236" y="11782"/>
                </a:lnTo>
                <a:lnTo>
                  <a:pt x="16200" y="11782"/>
                </a:lnTo>
                <a:cubicBezTo>
                  <a:pt x="16200" y="11782"/>
                  <a:pt x="16200" y="9818"/>
                  <a:pt x="16200" y="9818"/>
                </a:cubicBezTo>
                <a:close/>
                <a:moveTo>
                  <a:pt x="13255" y="16691"/>
                </a:moveTo>
                <a:lnTo>
                  <a:pt x="11291" y="16691"/>
                </a:lnTo>
                <a:lnTo>
                  <a:pt x="11291" y="18655"/>
                </a:lnTo>
                <a:lnTo>
                  <a:pt x="13255" y="18655"/>
                </a:lnTo>
                <a:cubicBezTo>
                  <a:pt x="13255" y="18655"/>
                  <a:pt x="13255" y="16691"/>
                  <a:pt x="13255" y="16691"/>
                </a:cubicBezTo>
                <a:close/>
                <a:moveTo>
                  <a:pt x="13255" y="9818"/>
                </a:moveTo>
                <a:lnTo>
                  <a:pt x="11291" y="9818"/>
                </a:lnTo>
                <a:lnTo>
                  <a:pt x="11291" y="11782"/>
                </a:lnTo>
                <a:lnTo>
                  <a:pt x="13255" y="11782"/>
                </a:lnTo>
                <a:cubicBezTo>
                  <a:pt x="13255" y="11782"/>
                  <a:pt x="13255" y="9818"/>
                  <a:pt x="13255" y="9818"/>
                </a:cubicBezTo>
                <a:close/>
                <a:moveTo>
                  <a:pt x="13255" y="13255"/>
                </a:moveTo>
                <a:lnTo>
                  <a:pt x="11291" y="13255"/>
                </a:lnTo>
                <a:lnTo>
                  <a:pt x="11291" y="15218"/>
                </a:lnTo>
                <a:lnTo>
                  <a:pt x="13255" y="15218"/>
                </a:lnTo>
                <a:cubicBezTo>
                  <a:pt x="13255" y="15218"/>
                  <a:pt x="13255" y="13255"/>
                  <a:pt x="13255" y="13255"/>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8" name="Shape">
            <a:extLst>
              <a:ext uri="{FF2B5EF4-FFF2-40B4-BE49-F238E27FC236}">
                <a16:creationId xmlns:a16="http://schemas.microsoft.com/office/drawing/2014/main" id="{8A179943-5B5D-DA97-C9A6-78D5D7D564E1}"/>
              </a:ext>
            </a:extLst>
          </p:cNvPr>
          <p:cNvSpPr/>
          <p:nvPr userDrawn="1"/>
        </p:nvSpPr>
        <p:spPr>
          <a:xfrm>
            <a:off x="11269451" y="3780312"/>
            <a:ext cx="292210" cy="292211"/>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9" name="Shape">
            <a:extLst>
              <a:ext uri="{FF2B5EF4-FFF2-40B4-BE49-F238E27FC236}">
                <a16:creationId xmlns:a16="http://schemas.microsoft.com/office/drawing/2014/main" id="{32B28110-A12D-1387-4EEA-4F69F78CE9B7}"/>
              </a:ext>
            </a:extLst>
          </p:cNvPr>
          <p:cNvSpPr/>
          <p:nvPr userDrawn="1"/>
        </p:nvSpPr>
        <p:spPr>
          <a:xfrm>
            <a:off x="6248746" y="4364733"/>
            <a:ext cx="292210" cy="239082"/>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949"/>
                  <a:pt x="1025" y="18796"/>
                  <a:pt x="1048" y="18734"/>
                </a:cubicBezTo>
                <a:cubicBezTo>
                  <a:pt x="1065" y="18712"/>
                  <a:pt x="1048" y="18729"/>
                  <a:pt x="1078" y="18673"/>
                </a:cubicBezTo>
                <a:lnTo>
                  <a:pt x="9914" y="1873"/>
                </a:lnTo>
                <a:cubicBezTo>
                  <a:pt x="9930" y="1843"/>
                  <a:pt x="9944" y="1813"/>
                  <a:pt x="9957" y="1783"/>
                </a:cubicBezTo>
                <a:cubicBezTo>
                  <a:pt x="9960" y="1778"/>
                  <a:pt x="10234" y="1200"/>
                  <a:pt x="10800" y="1200"/>
                </a:cubicBezTo>
                <a:cubicBezTo>
                  <a:pt x="11366" y="1200"/>
                  <a:pt x="11588" y="1654"/>
                  <a:pt x="11617" y="1719"/>
                </a:cubicBezTo>
                <a:cubicBezTo>
                  <a:pt x="11641" y="1792"/>
                  <a:pt x="11650" y="1806"/>
                  <a:pt x="11686" y="1873"/>
                </a:cubicBezTo>
                <a:lnTo>
                  <a:pt x="20522" y="18673"/>
                </a:lnTo>
                <a:cubicBezTo>
                  <a:pt x="20535" y="18697"/>
                  <a:pt x="20548" y="18720"/>
                  <a:pt x="20562" y="18744"/>
                </a:cubicBezTo>
                <a:cubicBezTo>
                  <a:pt x="20576" y="18785"/>
                  <a:pt x="20618" y="18928"/>
                  <a:pt x="20618" y="19200"/>
                </a:cubicBezTo>
                <a:cubicBezTo>
                  <a:pt x="20618" y="19862"/>
                  <a:pt x="20177" y="20400"/>
                  <a:pt x="19636" y="20400"/>
                </a:cubicBezTo>
                <a:moveTo>
                  <a:pt x="21348" y="18023"/>
                </a:moveTo>
                <a:lnTo>
                  <a:pt x="12511" y="1223"/>
                </a:lnTo>
                <a:cubicBezTo>
                  <a:pt x="12511" y="1223"/>
                  <a:pt x="12058" y="0"/>
                  <a:pt x="10800" y="0"/>
                </a:cubicBezTo>
                <a:cubicBezTo>
                  <a:pt x="9616" y="0"/>
                  <a:pt x="9089" y="1223"/>
                  <a:pt x="9089" y="1223"/>
                </a:cubicBezTo>
                <a:lnTo>
                  <a:pt x="252" y="18023"/>
                </a:lnTo>
                <a:cubicBezTo>
                  <a:pt x="252" y="18023"/>
                  <a:pt x="0" y="18421"/>
                  <a:pt x="0" y="19200"/>
                </a:cubicBezTo>
                <a:cubicBezTo>
                  <a:pt x="0" y="20526"/>
                  <a:pt x="879" y="21600"/>
                  <a:pt x="1964" y="21600"/>
                </a:cubicBezTo>
                <a:lnTo>
                  <a:pt x="19636" y="21600"/>
                </a:lnTo>
                <a:cubicBezTo>
                  <a:pt x="20721" y="21600"/>
                  <a:pt x="21600" y="20526"/>
                  <a:pt x="21600" y="19200"/>
                </a:cubicBezTo>
                <a:cubicBezTo>
                  <a:pt x="21600" y="18362"/>
                  <a:pt x="21348" y="18023"/>
                  <a:pt x="21348" y="18023"/>
                </a:cubicBezTo>
                <a:moveTo>
                  <a:pt x="10800" y="15600"/>
                </a:moveTo>
                <a:cubicBezTo>
                  <a:pt x="10258" y="15600"/>
                  <a:pt x="9818" y="16138"/>
                  <a:pt x="9818" y="16800"/>
                </a:cubicBezTo>
                <a:cubicBezTo>
                  <a:pt x="9818" y="17462"/>
                  <a:pt x="10258" y="18000"/>
                  <a:pt x="10800" y="18000"/>
                </a:cubicBezTo>
                <a:cubicBezTo>
                  <a:pt x="11342" y="18000"/>
                  <a:pt x="11782" y="17462"/>
                  <a:pt x="11782" y="16800"/>
                </a:cubicBezTo>
                <a:cubicBezTo>
                  <a:pt x="11782" y="16138"/>
                  <a:pt x="11342" y="15600"/>
                  <a:pt x="10800" y="15600"/>
                </a:cubicBezTo>
                <a:moveTo>
                  <a:pt x="10800" y="6000"/>
                </a:moveTo>
                <a:cubicBezTo>
                  <a:pt x="10258" y="6000"/>
                  <a:pt x="9818" y="6538"/>
                  <a:pt x="9818" y="7200"/>
                </a:cubicBezTo>
                <a:lnTo>
                  <a:pt x="10309" y="13800"/>
                </a:lnTo>
                <a:cubicBezTo>
                  <a:pt x="10309" y="14132"/>
                  <a:pt x="10529" y="14400"/>
                  <a:pt x="10800" y="14400"/>
                </a:cubicBezTo>
                <a:cubicBezTo>
                  <a:pt x="11071" y="14400"/>
                  <a:pt x="11291" y="14132"/>
                  <a:pt x="11291" y="13800"/>
                </a:cubicBezTo>
                <a:lnTo>
                  <a:pt x="11782" y="7200"/>
                </a:lnTo>
                <a:cubicBezTo>
                  <a:pt x="11782" y="6538"/>
                  <a:pt x="11342" y="6000"/>
                  <a:pt x="10800" y="600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0" name="Shape">
            <a:extLst>
              <a:ext uri="{FF2B5EF4-FFF2-40B4-BE49-F238E27FC236}">
                <a16:creationId xmlns:a16="http://schemas.microsoft.com/office/drawing/2014/main" id="{567CA8E0-B24D-AC5B-4E24-91D9DAC18643}"/>
              </a:ext>
            </a:extLst>
          </p:cNvPr>
          <p:cNvSpPr/>
          <p:nvPr userDrawn="1"/>
        </p:nvSpPr>
        <p:spPr>
          <a:xfrm>
            <a:off x="6833166" y="4338168"/>
            <a:ext cx="239081" cy="292211"/>
          </a:xfrm>
          <a:custGeom>
            <a:avLst/>
            <a:gdLst/>
            <a:ahLst/>
            <a:cxnLst>
              <a:cxn ang="0">
                <a:pos x="wd2" y="hd2"/>
              </a:cxn>
              <a:cxn ang="5400000">
                <a:pos x="wd2" y="hd2"/>
              </a:cxn>
              <a:cxn ang="10800000">
                <a:pos x="wd2" y="hd2"/>
              </a:cxn>
              <a:cxn ang="16200000">
                <a:pos x="wd2" y="hd2"/>
              </a:cxn>
            </a:cxnLst>
            <a:rect l="0" t="0" r="r" b="b"/>
            <a:pathLst>
              <a:path w="21600" h="21600" extrusionOk="0">
                <a:moveTo>
                  <a:pt x="7222" y="18655"/>
                </a:moveTo>
                <a:cubicBezTo>
                  <a:pt x="7553" y="18644"/>
                  <a:pt x="7811" y="18417"/>
                  <a:pt x="7799" y="18146"/>
                </a:cubicBezTo>
                <a:lnTo>
                  <a:pt x="6916" y="6377"/>
                </a:lnTo>
                <a:cubicBezTo>
                  <a:pt x="6904" y="6106"/>
                  <a:pt x="6626" y="5895"/>
                  <a:pt x="6295" y="5904"/>
                </a:cubicBezTo>
                <a:cubicBezTo>
                  <a:pt x="5963" y="5915"/>
                  <a:pt x="5705" y="6142"/>
                  <a:pt x="5717" y="6413"/>
                </a:cubicBezTo>
                <a:lnTo>
                  <a:pt x="6601" y="18182"/>
                </a:lnTo>
                <a:cubicBezTo>
                  <a:pt x="6613" y="18453"/>
                  <a:pt x="6891" y="18664"/>
                  <a:pt x="7222" y="18655"/>
                </a:cubicBezTo>
                <a:moveTo>
                  <a:pt x="17400" y="19636"/>
                </a:moveTo>
                <a:cubicBezTo>
                  <a:pt x="17319" y="20154"/>
                  <a:pt x="16862" y="20618"/>
                  <a:pt x="16200" y="20618"/>
                </a:cubicBezTo>
                <a:lnTo>
                  <a:pt x="5400" y="20618"/>
                </a:lnTo>
                <a:cubicBezTo>
                  <a:pt x="4737" y="20618"/>
                  <a:pt x="4291" y="20160"/>
                  <a:pt x="4200" y="19636"/>
                </a:cubicBezTo>
                <a:lnTo>
                  <a:pt x="3000" y="3927"/>
                </a:lnTo>
                <a:lnTo>
                  <a:pt x="18600" y="3927"/>
                </a:lnTo>
                <a:cubicBezTo>
                  <a:pt x="18600" y="3927"/>
                  <a:pt x="17400" y="19636"/>
                  <a:pt x="17400" y="19636"/>
                </a:cubicBezTo>
                <a:close/>
                <a:moveTo>
                  <a:pt x="7800" y="983"/>
                </a:moveTo>
                <a:lnTo>
                  <a:pt x="13800" y="983"/>
                </a:lnTo>
                <a:lnTo>
                  <a:pt x="13800" y="2945"/>
                </a:lnTo>
                <a:lnTo>
                  <a:pt x="7800" y="2945"/>
                </a:lnTo>
                <a:cubicBezTo>
                  <a:pt x="7800" y="2945"/>
                  <a:pt x="7800" y="983"/>
                  <a:pt x="7800" y="983"/>
                </a:cubicBezTo>
                <a:close/>
                <a:moveTo>
                  <a:pt x="21000" y="2945"/>
                </a:moveTo>
                <a:lnTo>
                  <a:pt x="15000" y="2945"/>
                </a:lnTo>
                <a:lnTo>
                  <a:pt x="15000" y="983"/>
                </a:lnTo>
                <a:cubicBezTo>
                  <a:pt x="15000" y="440"/>
                  <a:pt x="14462" y="0"/>
                  <a:pt x="13800" y="0"/>
                </a:cubicBezTo>
                <a:lnTo>
                  <a:pt x="7800" y="0"/>
                </a:lnTo>
                <a:cubicBezTo>
                  <a:pt x="7137" y="0"/>
                  <a:pt x="6600" y="440"/>
                  <a:pt x="6600" y="983"/>
                </a:cubicBezTo>
                <a:lnTo>
                  <a:pt x="6600" y="2945"/>
                </a:lnTo>
                <a:lnTo>
                  <a:pt x="600" y="2945"/>
                </a:lnTo>
                <a:cubicBezTo>
                  <a:pt x="269" y="2945"/>
                  <a:pt x="0" y="3166"/>
                  <a:pt x="0" y="3437"/>
                </a:cubicBezTo>
                <a:cubicBezTo>
                  <a:pt x="0" y="3708"/>
                  <a:pt x="269" y="3927"/>
                  <a:pt x="600" y="3927"/>
                </a:cubicBezTo>
                <a:lnTo>
                  <a:pt x="1800" y="3927"/>
                </a:lnTo>
                <a:lnTo>
                  <a:pt x="3000" y="19636"/>
                </a:lnTo>
                <a:cubicBezTo>
                  <a:pt x="3193" y="20711"/>
                  <a:pt x="4075" y="21600"/>
                  <a:pt x="5400" y="21600"/>
                </a:cubicBezTo>
                <a:lnTo>
                  <a:pt x="16200" y="21600"/>
                </a:lnTo>
                <a:cubicBezTo>
                  <a:pt x="17525" y="21600"/>
                  <a:pt x="18374" y="20700"/>
                  <a:pt x="18600" y="19636"/>
                </a:cubicBezTo>
                <a:lnTo>
                  <a:pt x="19800" y="3927"/>
                </a:lnTo>
                <a:lnTo>
                  <a:pt x="21000" y="3927"/>
                </a:lnTo>
                <a:cubicBezTo>
                  <a:pt x="21331" y="3927"/>
                  <a:pt x="21600" y="3708"/>
                  <a:pt x="21600" y="3437"/>
                </a:cubicBezTo>
                <a:cubicBezTo>
                  <a:pt x="21600" y="3166"/>
                  <a:pt x="21331" y="2945"/>
                  <a:pt x="21000" y="2945"/>
                </a:cubicBezTo>
                <a:moveTo>
                  <a:pt x="14380" y="18654"/>
                </a:moveTo>
                <a:cubicBezTo>
                  <a:pt x="14711" y="18664"/>
                  <a:pt x="14989" y="18452"/>
                  <a:pt x="15001" y="18181"/>
                </a:cubicBezTo>
                <a:lnTo>
                  <a:pt x="15871" y="6413"/>
                </a:lnTo>
                <a:cubicBezTo>
                  <a:pt x="15883" y="6142"/>
                  <a:pt x="15625" y="5914"/>
                  <a:pt x="15294" y="5904"/>
                </a:cubicBezTo>
                <a:cubicBezTo>
                  <a:pt x="14962" y="5895"/>
                  <a:pt x="14684" y="6106"/>
                  <a:pt x="14672" y="6377"/>
                </a:cubicBezTo>
                <a:lnTo>
                  <a:pt x="13802" y="18146"/>
                </a:lnTo>
                <a:cubicBezTo>
                  <a:pt x="13790" y="18417"/>
                  <a:pt x="14049" y="18644"/>
                  <a:pt x="14380" y="18654"/>
                </a:cubicBezTo>
                <a:moveTo>
                  <a:pt x="10800" y="18655"/>
                </a:moveTo>
                <a:cubicBezTo>
                  <a:pt x="11131" y="18655"/>
                  <a:pt x="11400" y="18435"/>
                  <a:pt x="11400" y="18164"/>
                </a:cubicBezTo>
                <a:lnTo>
                  <a:pt x="11400" y="6382"/>
                </a:lnTo>
                <a:cubicBezTo>
                  <a:pt x="11400" y="6110"/>
                  <a:pt x="11131" y="5891"/>
                  <a:pt x="10800" y="5891"/>
                </a:cubicBezTo>
                <a:cubicBezTo>
                  <a:pt x="10469" y="5891"/>
                  <a:pt x="10200" y="6110"/>
                  <a:pt x="10200" y="6382"/>
                </a:cubicBezTo>
                <a:lnTo>
                  <a:pt x="10200" y="18164"/>
                </a:lnTo>
                <a:cubicBezTo>
                  <a:pt x="10200" y="18435"/>
                  <a:pt x="10469" y="18655"/>
                  <a:pt x="10800" y="18655"/>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1" name="Shape">
            <a:extLst>
              <a:ext uri="{FF2B5EF4-FFF2-40B4-BE49-F238E27FC236}">
                <a16:creationId xmlns:a16="http://schemas.microsoft.com/office/drawing/2014/main" id="{255EC096-5045-4FFE-FA4F-30AA735C29D1}"/>
              </a:ext>
            </a:extLst>
          </p:cNvPr>
          <p:cNvSpPr/>
          <p:nvPr userDrawn="1"/>
        </p:nvSpPr>
        <p:spPr>
          <a:xfrm>
            <a:off x="7410946" y="4338168"/>
            <a:ext cx="199234" cy="292211"/>
          </a:xfrm>
          <a:custGeom>
            <a:avLst/>
            <a:gdLst/>
            <a:ahLst/>
            <a:cxnLst>
              <a:cxn ang="0">
                <a:pos x="wd2" y="hd2"/>
              </a:cxn>
              <a:cxn ang="5400000">
                <a:pos x="wd2" y="hd2"/>
              </a:cxn>
              <a:cxn ang="10800000">
                <a:pos x="wd2" y="hd2"/>
              </a:cxn>
              <a:cxn ang="16200000">
                <a:pos x="wd2" y="hd2"/>
              </a:cxn>
            </a:cxnLst>
            <a:rect l="0" t="0" r="r" b="b"/>
            <a:pathLst>
              <a:path w="21600" h="21600" extrusionOk="0">
                <a:moveTo>
                  <a:pt x="18720" y="19636"/>
                </a:moveTo>
                <a:cubicBezTo>
                  <a:pt x="18623" y="20154"/>
                  <a:pt x="18075" y="20618"/>
                  <a:pt x="17280" y="20618"/>
                </a:cubicBezTo>
                <a:lnTo>
                  <a:pt x="4320" y="20618"/>
                </a:lnTo>
                <a:cubicBezTo>
                  <a:pt x="3525" y="20618"/>
                  <a:pt x="2989" y="20160"/>
                  <a:pt x="2880" y="19636"/>
                </a:cubicBezTo>
                <a:lnTo>
                  <a:pt x="1483" y="3927"/>
                </a:lnTo>
                <a:lnTo>
                  <a:pt x="20117" y="3927"/>
                </a:lnTo>
                <a:cubicBezTo>
                  <a:pt x="20117" y="3927"/>
                  <a:pt x="18720" y="19636"/>
                  <a:pt x="18720" y="19636"/>
                </a:cubicBezTo>
                <a:close/>
                <a:moveTo>
                  <a:pt x="4529" y="2227"/>
                </a:moveTo>
                <a:cubicBezTo>
                  <a:pt x="4971" y="2122"/>
                  <a:pt x="5311" y="1878"/>
                  <a:pt x="5440" y="1571"/>
                </a:cubicBezTo>
                <a:cubicBezTo>
                  <a:pt x="5563" y="1278"/>
                  <a:pt x="6084" y="982"/>
                  <a:pt x="6840" y="982"/>
                </a:cubicBezTo>
                <a:cubicBezTo>
                  <a:pt x="7596" y="982"/>
                  <a:pt x="8117" y="1094"/>
                  <a:pt x="8240" y="1387"/>
                </a:cubicBezTo>
                <a:cubicBezTo>
                  <a:pt x="8286" y="1495"/>
                  <a:pt x="8358" y="1598"/>
                  <a:pt x="8454" y="1688"/>
                </a:cubicBezTo>
                <a:cubicBezTo>
                  <a:pt x="8957" y="2167"/>
                  <a:pt x="9732" y="2442"/>
                  <a:pt x="10577" y="2442"/>
                </a:cubicBezTo>
                <a:cubicBezTo>
                  <a:pt x="11235" y="2442"/>
                  <a:pt x="11854" y="2268"/>
                  <a:pt x="12300" y="1947"/>
                </a:cubicBezTo>
                <a:cubicBezTo>
                  <a:pt x="12697" y="1647"/>
                  <a:pt x="13446" y="1473"/>
                  <a:pt x="14760" y="1473"/>
                </a:cubicBezTo>
                <a:cubicBezTo>
                  <a:pt x="16059" y="1473"/>
                  <a:pt x="16752" y="1940"/>
                  <a:pt x="16920" y="2209"/>
                </a:cubicBezTo>
                <a:cubicBezTo>
                  <a:pt x="17107" y="2509"/>
                  <a:pt x="17391" y="2750"/>
                  <a:pt x="17688" y="2945"/>
                </a:cubicBezTo>
                <a:lnTo>
                  <a:pt x="2830" y="2945"/>
                </a:lnTo>
                <a:cubicBezTo>
                  <a:pt x="3170" y="2668"/>
                  <a:pt x="3770" y="2408"/>
                  <a:pt x="4529" y="2227"/>
                </a:cubicBezTo>
                <a:moveTo>
                  <a:pt x="20880" y="2945"/>
                </a:moveTo>
                <a:lnTo>
                  <a:pt x="19676" y="2945"/>
                </a:lnTo>
                <a:cubicBezTo>
                  <a:pt x="19217" y="2693"/>
                  <a:pt x="18780" y="2403"/>
                  <a:pt x="18405" y="1964"/>
                </a:cubicBezTo>
                <a:cubicBezTo>
                  <a:pt x="17787" y="1241"/>
                  <a:pt x="16749" y="491"/>
                  <a:pt x="14760" y="491"/>
                </a:cubicBezTo>
                <a:cubicBezTo>
                  <a:pt x="13012" y="491"/>
                  <a:pt x="11880" y="798"/>
                  <a:pt x="11231" y="1289"/>
                </a:cubicBezTo>
                <a:cubicBezTo>
                  <a:pt x="11081" y="1397"/>
                  <a:pt x="10839" y="1461"/>
                  <a:pt x="10577" y="1461"/>
                </a:cubicBezTo>
                <a:cubicBezTo>
                  <a:pt x="10245" y="1461"/>
                  <a:pt x="9879" y="1359"/>
                  <a:pt x="9624" y="1116"/>
                </a:cubicBezTo>
                <a:cubicBezTo>
                  <a:pt x="9310" y="370"/>
                  <a:pt x="8188" y="0"/>
                  <a:pt x="6840" y="0"/>
                </a:cubicBezTo>
                <a:cubicBezTo>
                  <a:pt x="5492" y="0"/>
                  <a:pt x="4370" y="554"/>
                  <a:pt x="4056" y="1300"/>
                </a:cubicBezTo>
                <a:cubicBezTo>
                  <a:pt x="2613" y="1643"/>
                  <a:pt x="1555" y="2238"/>
                  <a:pt x="1211" y="2945"/>
                </a:cubicBezTo>
                <a:lnTo>
                  <a:pt x="720" y="2945"/>
                </a:lnTo>
                <a:cubicBezTo>
                  <a:pt x="323" y="2945"/>
                  <a:pt x="0" y="3165"/>
                  <a:pt x="0" y="3436"/>
                </a:cubicBezTo>
                <a:lnTo>
                  <a:pt x="0" y="3437"/>
                </a:lnTo>
                <a:lnTo>
                  <a:pt x="1440" y="19636"/>
                </a:lnTo>
                <a:cubicBezTo>
                  <a:pt x="1672" y="20711"/>
                  <a:pt x="2730" y="21600"/>
                  <a:pt x="4320" y="21600"/>
                </a:cubicBezTo>
                <a:lnTo>
                  <a:pt x="17280" y="21600"/>
                </a:lnTo>
                <a:cubicBezTo>
                  <a:pt x="18870" y="21600"/>
                  <a:pt x="19890" y="20700"/>
                  <a:pt x="20160" y="19636"/>
                </a:cubicBezTo>
                <a:lnTo>
                  <a:pt x="21600" y="3437"/>
                </a:lnTo>
                <a:lnTo>
                  <a:pt x="21600" y="3436"/>
                </a:lnTo>
                <a:cubicBezTo>
                  <a:pt x="21600" y="3165"/>
                  <a:pt x="21277" y="2945"/>
                  <a:pt x="20880" y="2945"/>
                </a:cubicBezTo>
                <a:moveTo>
                  <a:pt x="6507" y="18655"/>
                </a:moveTo>
                <a:cubicBezTo>
                  <a:pt x="6904" y="18644"/>
                  <a:pt x="7214" y="18417"/>
                  <a:pt x="7200" y="18146"/>
                </a:cubicBezTo>
                <a:lnTo>
                  <a:pt x="6139" y="6377"/>
                </a:lnTo>
                <a:cubicBezTo>
                  <a:pt x="6125" y="6106"/>
                  <a:pt x="5791" y="5895"/>
                  <a:pt x="5394" y="5904"/>
                </a:cubicBezTo>
                <a:cubicBezTo>
                  <a:pt x="4996" y="5915"/>
                  <a:pt x="4686" y="6142"/>
                  <a:pt x="4700" y="6413"/>
                </a:cubicBezTo>
                <a:lnTo>
                  <a:pt x="5761" y="18182"/>
                </a:lnTo>
                <a:cubicBezTo>
                  <a:pt x="5775" y="18453"/>
                  <a:pt x="6109" y="18664"/>
                  <a:pt x="6507" y="18655"/>
                </a:cubicBezTo>
                <a:moveTo>
                  <a:pt x="10800" y="18655"/>
                </a:moveTo>
                <a:cubicBezTo>
                  <a:pt x="11197" y="18655"/>
                  <a:pt x="11520" y="18435"/>
                  <a:pt x="11520" y="18164"/>
                </a:cubicBezTo>
                <a:lnTo>
                  <a:pt x="11520" y="6382"/>
                </a:lnTo>
                <a:cubicBezTo>
                  <a:pt x="11520" y="6110"/>
                  <a:pt x="11197" y="5891"/>
                  <a:pt x="10800" y="5891"/>
                </a:cubicBezTo>
                <a:cubicBezTo>
                  <a:pt x="10403" y="5891"/>
                  <a:pt x="10080" y="6110"/>
                  <a:pt x="10080" y="6382"/>
                </a:cubicBezTo>
                <a:lnTo>
                  <a:pt x="10080" y="18164"/>
                </a:lnTo>
                <a:cubicBezTo>
                  <a:pt x="10080" y="18435"/>
                  <a:pt x="10403" y="18655"/>
                  <a:pt x="10800" y="18655"/>
                </a:cubicBezTo>
                <a:moveTo>
                  <a:pt x="15095" y="18654"/>
                </a:moveTo>
                <a:cubicBezTo>
                  <a:pt x="15494" y="18664"/>
                  <a:pt x="15827" y="18452"/>
                  <a:pt x="15841" y="18181"/>
                </a:cubicBezTo>
                <a:lnTo>
                  <a:pt x="16886" y="6413"/>
                </a:lnTo>
                <a:cubicBezTo>
                  <a:pt x="16900" y="6142"/>
                  <a:pt x="16590" y="5914"/>
                  <a:pt x="16192" y="5904"/>
                </a:cubicBezTo>
                <a:cubicBezTo>
                  <a:pt x="15795" y="5895"/>
                  <a:pt x="15461" y="6106"/>
                  <a:pt x="15447" y="6377"/>
                </a:cubicBezTo>
                <a:lnTo>
                  <a:pt x="14402" y="18146"/>
                </a:lnTo>
                <a:cubicBezTo>
                  <a:pt x="14388" y="18417"/>
                  <a:pt x="14699" y="18644"/>
                  <a:pt x="15095" y="18654"/>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2" name="Shape">
            <a:extLst>
              <a:ext uri="{FF2B5EF4-FFF2-40B4-BE49-F238E27FC236}">
                <a16:creationId xmlns:a16="http://schemas.microsoft.com/office/drawing/2014/main" id="{821CF22E-AAFE-BD1E-5600-BBAFDE2B350D}"/>
              </a:ext>
            </a:extLst>
          </p:cNvPr>
          <p:cNvSpPr/>
          <p:nvPr userDrawn="1"/>
        </p:nvSpPr>
        <p:spPr>
          <a:xfrm>
            <a:off x="7922314" y="4338168"/>
            <a:ext cx="292210" cy="292211"/>
          </a:xfrm>
          <a:custGeom>
            <a:avLst/>
            <a:gdLst/>
            <a:ahLst/>
            <a:cxnLst>
              <a:cxn ang="0">
                <a:pos x="wd2" y="hd2"/>
              </a:cxn>
              <a:cxn ang="5400000">
                <a:pos x="wd2" y="hd2"/>
              </a:cxn>
              <a:cxn ang="10800000">
                <a:pos x="wd2" y="hd2"/>
              </a:cxn>
              <a:cxn ang="16200000">
                <a:pos x="wd2" y="hd2"/>
              </a:cxn>
            </a:cxnLst>
            <a:rect l="0" t="0" r="r" b="b"/>
            <a:pathLst>
              <a:path w="21600" h="21600" extrusionOk="0">
                <a:moveTo>
                  <a:pt x="16445" y="20618"/>
                </a:moveTo>
                <a:cubicBezTo>
                  <a:pt x="15830" y="20618"/>
                  <a:pt x="15230" y="20482"/>
                  <a:pt x="14664" y="20214"/>
                </a:cubicBezTo>
                <a:cubicBezTo>
                  <a:pt x="14611" y="20189"/>
                  <a:pt x="14556" y="20170"/>
                  <a:pt x="14501" y="20155"/>
                </a:cubicBezTo>
                <a:cubicBezTo>
                  <a:pt x="8920" y="17308"/>
                  <a:pt x="4296" y="12685"/>
                  <a:pt x="1448" y="7105"/>
                </a:cubicBezTo>
                <a:cubicBezTo>
                  <a:pt x="1432" y="7048"/>
                  <a:pt x="1412" y="6991"/>
                  <a:pt x="1386" y="6936"/>
                </a:cubicBezTo>
                <a:cubicBezTo>
                  <a:pt x="1118" y="6369"/>
                  <a:pt x="982" y="5770"/>
                  <a:pt x="982" y="5155"/>
                </a:cubicBezTo>
                <a:cubicBezTo>
                  <a:pt x="982" y="2774"/>
                  <a:pt x="3067" y="982"/>
                  <a:pt x="4418" y="982"/>
                </a:cubicBezTo>
                <a:cubicBezTo>
                  <a:pt x="4595" y="982"/>
                  <a:pt x="4712" y="1072"/>
                  <a:pt x="4765" y="1126"/>
                </a:cubicBezTo>
                <a:cubicBezTo>
                  <a:pt x="4777" y="1139"/>
                  <a:pt x="4800" y="1164"/>
                  <a:pt x="4832" y="1216"/>
                </a:cubicBezTo>
                <a:cubicBezTo>
                  <a:pt x="4849" y="1244"/>
                  <a:pt x="4868" y="1271"/>
                  <a:pt x="4888" y="1297"/>
                </a:cubicBezTo>
                <a:lnTo>
                  <a:pt x="8121" y="5453"/>
                </a:lnTo>
                <a:cubicBezTo>
                  <a:pt x="8146" y="5485"/>
                  <a:pt x="8173" y="5515"/>
                  <a:pt x="8202" y="5544"/>
                </a:cubicBezTo>
                <a:cubicBezTo>
                  <a:pt x="8255" y="5598"/>
                  <a:pt x="8345" y="5715"/>
                  <a:pt x="8345" y="5891"/>
                </a:cubicBezTo>
                <a:cubicBezTo>
                  <a:pt x="8345" y="5978"/>
                  <a:pt x="8321" y="6060"/>
                  <a:pt x="8274" y="6135"/>
                </a:cubicBezTo>
                <a:lnTo>
                  <a:pt x="7180" y="7221"/>
                </a:lnTo>
                <a:cubicBezTo>
                  <a:pt x="7175" y="7226"/>
                  <a:pt x="7170" y="7231"/>
                  <a:pt x="7165" y="7236"/>
                </a:cubicBezTo>
                <a:cubicBezTo>
                  <a:pt x="6769" y="7609"/>
                  <a:pt x="6543" y="8126"/>
                  <a:pt x="6543" y="8668"/>
                </a:cubicBezTo>
                <a:cubicBezTo>
                  <a:pt x="6543" y="9175"/>
                  <a:pt x="6740" y="9658"/>
                  <a:pt x="7082" y="10020"/>
                </a:cubicBezTo>
                <a:cubicBezTo>
                  <a:pt x="7094" y="10040"/>
                  <a:pt x="7107" y="10059"/>
                  <a:pt x="7121" y="10078"/>
                </a:cubicBezTo>
                <a:cubicBezTo>
                  <a:pt x="8327" y="11745"/>
                  <a:pt x="9810" y="13222"/>
                  <a:pt x="11528" y="14469"/>
                </a:cubicBezTo>
                <a:cubicBezTo>
                  <a:pt x="11541" y="14478"/>
                  <a:pt x="11555" y="14487"/>
                  <a:pt x="11568" y="14496"/>
                </a:cubicBezTo>
                <a:cubicBezTo>
                  <a:pt x="11931" y="14844"/>
                  <a:pt x="12418" y="15045"/>
                  <a:pt x="12928" y="15045"/>
                </a:cubicBezTo>
                <a:cubicBezTo>
                  <a:pt x="13440" y="15045"/>
                  <a:pt x="13934" y="14840"/>
                  <a:pt x="14301" y="14479"/>
                </a:cubicBezTo>
                <a:cubicBezTo>
                  <a:pt x="14320" y="14463"/>
                  <a:pt x="14338" y="14446"/>
                  <a:pt x="14356" y="14427"/>
                </a:cubicBezTo>
                <a:lnTo>
                  <a:pt x="15456" y="13320"/>
                </a:lnTo>
                <a:cubicBezTo>
                  <a:pt x="15533" y="13271"/>
                  <a:pt x="15615" y="13247"/>
                  <a:pt x="15701" y="13247"/>
                </a:cubicBezTo>
                <a:cubicBezTo>
                  <a:pt x="15878" y="13247"/>
                  <a:pt x="15995" y="13337"/>
                  <a:pt x="16048" y="13391"/>
                </a:cubicBezTo>
                <a:cubicBezTo>
                  <a:pt x="16077" y="13420"/>
                  <a:pt x="16108" y="13447"/>
                  <a:pt x="16140" y="13472"/>
                </a:cubicBezTo>
                <a:lnTo>
                  <a:pt x="20296" y="16704"/>
                </a:lnTo>
                <a:cubicBezTo>
                  <a:pt x="20323" y="16725"/>
                  <a:pt x="20351" y="16744"/>
                  <a:pt x="20379" y="16762"/>
                </a:cubicBezTo>
                <a:cubicBezTo>
                  <a:pt x="20431" y="16795"/>
                  <a:pt x="20455" y="16816"/>
                  <a:pt x="20466" y="16827"/>
                </a:cubicBezTo>
                <a:cubicBezTo>
                  <a:pt x="20520" y="16881"/>
                  <a:pt x="20610" y="16997"/>
                  <a:pt x="20610" y="17174"/>
                </a:cubicBezTo>
                <a:cubicBezTo>
                  <a:pt x="20610" y="17207"/>
                  <a:pt x="20612" y="17240"/>
                  <a:pt x="20616" y="17273"/>
                </a:cubicBezTo>
                <a:cubicBezTo>
                  <a:pt x="20539" y="18625"/>
                  <a:pt x="18774" y="20618"/>
                  <a:pt x="16445" y="20618"/>
                </a:cubicBezTo>
                <a:moveTo>
                  <a:pt x="21600" y="17174"/>
                </a:moveTo>
                <a:lnTo>
                  <a:pt x="21592" y="17174"/>
                </a:lnTo>
                <a:cubicBezTo>
                  <a:pt x="21592" y="16768"/>
                  <a:pt x="21427" y="16399"/>
                  <a:pt x="21161" y="16133"/>
                </a:cubicBezTo>
                <a:cubicBezTo>
                  <a:pt x="21082" y="16054"/>
                  <a:pt x="20994" y="15988"/>
                  <a:pt x="20899" y="15929"/>
                </a:cubicBezTo>
                <a:lnTo>
                  <a:pt x="16743" y="12697"/>
                </a:lnTo>
                <a:cubicBezTo>
                  <a:pt x="16476" y="12430"/>
                  <a:pt x="16108" y="12265"/>
                  <a:pt x="15701" y="12265"/>
                </a:cubicBezTo>
                <a:cubicBezTo>
                  <a:pt x="15368" y="12265"/>
                  <a:pt x="15065" y="12380"/>
                  <a:pt x="14819" y="12567"/>
                </a:cubicBezTo>
                <a:lnTo>
                  <a:pt x="13659" y="13736"/>
                </a:lnTo>
                <a:lnTo>
                  <a:pt x="13656" y="13733"/>
                </a:lnTo>
                <a:cubicBezTo>
                  <a:pt x="13477" y="13934"/>
                  <a:pt x="13218" y="14063"/>
                  <a:pt x="12928" y="14063"/>
                </a:cubicBezTo>
                <a:cubicBezTo>
                  <a:pt x="12595" y="14063"/>
                  <a:pt x="12303" y="13897"/>
                  <a:pt x="12125" y="13645"/>
                </a:cubicBezTo>
                <a:cubicBezTo>
                  <a:pt x="12119" y="13654"/>
                  <a:pt x="12111" y="13663"/>
                  <a:pt x="12104" y="13674"/>
                </a:cubicBezTo>
                <a:cubicBezTo>
                  <a:pt x="10500" y="12510"/>
                  <a:pt x="9078" y="11108"/>
                  <a:pt x="7916" y="9502"/>
                </a:cubicBezTo>
                <a:cubicBezTo>
                  <a:pt x="7927" y="9495"/>
                  <a:pt x="7937" y="9486"/>
                  <a:pt x="7949" y="9479"/>
                </a:cubicBezTo>
                <a:cubicBezTo>
                  <a:pt x="7693" y="9299"/>
                  <a:pt x="7525" y="9004"/>
                  <a:pt x="7525" y="8668"/>
                </a:cubicBezTo>
                <a:cubicBezTo>
                  <a:pt x="7525" y="8367"/>
                  <a:pt x="7662" y="8101"/>
                  <a:pt x="7873" y="7920"/>
                </a:cubicBezTo>
                <a:lnTo>
                  <a:pt x="7872" y="7918"/>
                </a:lnTo>
                <a:lnTo>
                  <a:pt x="9026" y="6773"/>
                </a:lnTo>
                <a:cubicBezTo>
                  <a:pt x="9213" y="6528"/>
                  <a:pt x="9327" y="6224"/>
                  <a:pt x="9327" y="5891"/>
                </a:cubicBezTo>
                <a:cubicBezTo>
                  <a:pt x="9327" y="5485"/>
                  <a:pt x="9162" y="5116"/>
                  <a:pt x="8896" y="4850"/>
                </a:cubicBezTo>
                <a:lnTo>
                  <a:pt x="5663" y="693"/>
                </a:lnTo>
                <a:cubicBezTo>
                  <a:pt x="5604" y="599"/>
                  <a:pt x="5538" y="510"/>
                  <a:pt x="5459" y="432"/>
                </a:cubicBezTo>
                <a:cubicBezTo>
                  <a:pt x="5193" y="165"/>
                  <a:pt x="4825" y="0"/>
                  <a:pt x="4418" y="0"/>
                </a:cubicBezTo>
                <a:cubicBezTo>
                  <a:pt x="2455" y="0"/>
                  <a:pt x="0" y="2308"/>
                  <a:pt x="0" y="5155"/>
                </a:cubicBezTo>
                <a:cubicBezTo>
                  <a:pt x="0" y="5943"/>
                  <a:pt x="183" y="6688"/>
                  <a:pt x="499" y="7356"/>
                </a:cubicBezTo>
                <a:lnTo>
                  <a:pt x="483" y="7373"/>
                </a:lnTo>
                <a:cubicBezTo>
                  <a:pt x="3436" y="13255"/>
                  <a:pt x="8345" y="18164"/>
                  <a:pt x="14228" y="21117"/>
                </a:cubicBezTo>
                <a:lnTo>
                  <a:pt x="14244" y="21101"/>
                </a:lnTo>
                <a:cubicBezTo>
                  <a:pt x="14912" y="21418"/>
                  <a:pt x="15657" y="21600"/>
                  <a:pt x="16445" y="21600"/>
                </a:cubicBezTo>
                <a:cubicBezTo>
                  <a:pt x="19292" y="21600"/>
                  <a:pt x="21600" y="19145"/>
                  <a:pt x="21600" y="17182"/>
                </a:cubicBezTo>
                <a:cubicBezTo>
                  <a:pt x="21600" y="17179"/>
                  <a:pt x="21600" y="17177"/>
                  <a:pt x="21600" y="17174"/>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3" name="Shape">
            <a:extLst>
              <a:ext uri="{FF2B5EF4-FFF2-40B4-BE49-F238E27FC236}">
                <a16:creationId xmlns:a16="http://schemas.microsoft.com/office/drawing/2014/main" id="{D3F5388B-24CE-748D-2442-4F6CEC65D22A}"/>
              </a:ext>
            </a:extLst>
          </p:cNvPr>
          <p:cNvSpPr/>
          <p:nvPr userDrawn="1"/>
        </p:nvSpPr>
        <p:spPr>
          <a:xfrm>
            <a:off x="8480170" y="4338168"/>
            <a:ext cx="292291" cy="292211"/>
          </a:xfrm>
          <a:custGeom>
            <a:avLst/>
            <a:gdLst/>
            <a:ahLst/>
            <a:cxnLst>
              <a:cxn ang="0">
                <a:pos x="wd2" y="hd2"/>
              </a:cxn>
              <a:cxn ang="5400000">
                <a:pos x="wd2" y="hd2"/>
              </a:cxn>
              <a:cxn ang="10800000">
                <a:pos x="wd2" y="hd2"/>
              </a:cxn>
              <a:cxn ang="16200000">
                <a:pos x="wd2" y="hd2"/>
              </a:cxn>
            </a:cxnLst>
            <a:rect l="0" t="0" r="r" b="b"/>
            <a:pathLst>
              <a:path w="21600" h="21600" extrusionOk="0">
                <a:moveTo>
                  <a:pt x="16441" y="20618"/>
                </a:moveTo>
                <a:cubicBezTo>
                  <a:pt x="15826" y="20618"/>
                  <a:pt x="15226" y="20482"/>
                  <a:pt x="14660" y="20214"/>
                </a:cubicBezTo>
                <a:cubicBezTo>
                  <a:pt x="14607" y="20189"/>
                  <a:pt x="14552" y="20170"/>
                  <a:pt x="14497" y="20155"/>
                </a:cubicBezTo>
                <a:cubicBezTo>
                  <a:pt x="8918" y="17308"/>
                  <a:pt x="4295" y="12685"/>
                  <a:pt x="1448" y="7105"/>
                </a:cubicBezTo>
                <a:cubicBezTo>
                  <a:pt x="1432" y="7048"/>
                  <a:pt x="1412" y="6991"/>
                  <a:pt x="1386" y="6936"/>
                </a:cubicBezTo>
                <a:cubicBezTo>
                  <a:pt x="1117" y="6369"/>
                  <a:pt x="982" y="5770"/>
                  <a:pt x="982" y="5155"/>
                </a:cubicBezTo>
                <a:cubicBezTo>
                  <a:pt x="982" y="2774"/>
                  <a:pt x="3066" y="982"/>
                  <a:pt x="4417" y="982"/>
                </a:cubicBezTo>
                <a:cubicBezTo>
                  <a:pt x="4594" y="982"/>
                  <a:pt x="4711" y="1072"/>
                  <a:pt x="4764" y="1126"/>
                </a:cubicBezTo>
                <a:cubicBezTo>
                  <a:pt x="4776" y="1139"/>
                  <a:pt x="4798" y="1164"/>
                  <a:pt x="4831" y="1216"/>
                </a:cubicBezTo>
                <a:cubicBezTo>
                  <a:pt x="4848" y="1244"/>
                  <a:pt x="4867" y="1271"/>
                  <a:pt x="4887" y="1297"/>
                </a:cubicBezTo>
                <a:lnTo>
                  <a:pt x="8118" y="5453"/>
                </a:lnTo>
                <a:cubicBezTo>
                  <a:pt x="8143" y="5485"/>
                  <a:pt x="8170" y="5515"/>
                  <a:pt x="8199" y="5544"/>
                </a:cubicBezTo>
                <a:cubicBezTo>
                  <a:pt x="8253" y="5598"/>
                  <a:pt x="8343" y="5715"/>
                  <a:pt x="8343" y="5891"/>
                </a:cubicBezTo>
                <a:cubicBezTo>
                  <a:pt x="8343" y="5978"/>
                  <a:pt x="8319" y="6060"/>
                  <a:pt x="8272" y="6135"/>
                </a:cubicBezTo>
                <a:lnTo>
                  <a:pt x="7178" y="7221"/>
                </a:lnTo>
                <a:cubicBezTo>
                  <a:pt x="7173" y="7226"/>
                  <a:pt x="7168" y="7231"/>
                  <a:pt x="7163" y="7236"/>
                </a:cubicBezTo>
                <a:cubicBezTo>
                  <a:pt x="6767" y="7609"/>
                  <a:pt x="6541" y="8126"/>
                  <a:pt x="6541" y="8668"/>
                </a:cubicBezTo>
                <a:cubicBezTo>
                  <a:pt x="6541" y="9175"/>
                  <a:pt x="6738" y="9658"/>
                  <a:pt x="7080" y="10020"/>
                </a:cubicBezTo>
                <a:cubicBezTo>
                  <a:pt x="7092" y="10040"/>
                  <a:pt x="7105" y="10059"/>
                  <a:pt x="7119" y="10078"/>
                </a:cubicBezTo>
                <a:cubicBezTo>
                  <a:pt x="8325" y="11745"/>
                  <a:pt x="9807" y="13222"/>
                  <a:pt x="11525" y="14469"/>
                </a:cubicBezTo>
                <a:cubicBezTo>
                  <a:pt x="11538" y="14478"/>
                  <a:pt x="11551" y="14487"/>
                  <a:pt x="11565" y="14496"/>
                </a:cubicBezTo>
                <a:cubicBezTo>
                  <a:pt x="11928" y="14844"/>
                  <a:pt x="12414" y="15045"/>
                  <a:pt x="12924" y="15045"/>
                </a:cubicBezTo>
                <a:cubicBezTo>
                  <a:pt x="13436" y="15045"/>
                  <a:pt x="13930" y="14840"/>
                  <a:pt x="14297" y="14479"/>
                </a:cubicBezTo>
                <a:cubicBezTo>
                  <a:pt x="14316" y="14463"/>
                  <a:pt x="14335" y="14446"/>
                  <a:pt x="14352" y="14427"/>
                </a:cubicBezTo>
                <a:lnTo>
                  <a:pt x="15451" y="13320"/>
                </a:lnTo>
                <a:cubicBezTo>
                  <a:pt x="15529" y="13271"/>
                  <a:pt x="15611" y="13247"/>
                  <a:pt x="15697" y="13247"/>
                </a:cubicBezTo>
                <a:cubicBezTo>
                  <a:pt x="15874" y="13247"/>
                  <a:pt x="15990" y="13337"/>
                  <a:pt x="16044" y="13391"/>
                </a:cubicBezTo>
                <a:cubicBezTo>
                  <a:pt x="16073" y="13420"/>
                  <a:pt x="16103" y="13447"/>
                  <a:pt x="16135" y="13472"/>
                </a:cubicBezTo>
                <a:lnTo>
                  <a:pt x="20291" y="16704"/>
                </a:lnTo>
                <a:cubicBezTo>
                  <a:pt x="20317" y="16725"/>
                  <a:pt x="20345" y="16744"/>
                  <a:pt x="20374" y="16762"/>
                </a:cubicBezTo>
                <a:cubicBezTo>
                  <a:pt x="20426" y="16795"/>
                  <a:pt x="20449" y="16816"/>
                  <a:pt x="20461" y="16827"/>
                </a:cubicBezTo>
                <a:cubicBezTo>
                  <a:pt x="20515" y="16881"/>
                  <a:pt x="20605" y="16997"/>
                  <a:pt x="20605" y="17174"/>
                </a:cubicBezTo>
                <a:cubicBezTo>
                  <a:pt x="20605" y="17207"/>
                  <a:pt x="20606" y="17240"/>
                  <a:pt x="20610" y="17273"/>
                </a:cubicBezTo>
                <a:cubicBezTo>
                  <a:pt x="20533" y="18625"/>
                  <a:pt x="18769" y="20618"/>
                  <a:pt x="16441" y="20618"/>
                </a:cubicBezTo>
                <a:moveTo>
                  <a:pt x="21586" y="17174"/>
                </a:moveTo>
                <a:cubicBezTo>
                  <a:pt x="21586" y="16768"/>
                  <a:pt x="21421" y="16399"/>
                  <a:pt x="21155" y="16133"/>
                </a:cubicBezTo>
                <a:cubicBezTo>
                  <a:pt x="21077" y="16054"/>
                  <a:pt x="20988" y="15988"/>
                  <a:pt x="20893" y="15929"/>
                </a:cubicBezTo>
                <a:lnTo>
                  <a:pt x="16738" y="12697"/>
                </a:lnTo>
                <a:cubicBezTo>
                  <a:pt x="16471" y="12430"/>
                  <a:pt x="16104" y="12265"/>
                  <a:pt x="15697" y="12265"/>
                </a:cubicBezTo>
                <a:cubicBezTo>
                  <a:pt x="15364" y="12265"/>
                  <a:pt x="15060" y="12380"/>
                  <a:pt x="14815" y="12567"/>
                </a:cubicBezTo>
                <a:lnTo>
                  <a:pt x="13655" y="13736"/>
                </a:lnTo>
                <a:lnTo>
                  <a:pt x="13652" y="13733"/>
                </a:lnTo>
                <a:cubicBezTo>
                  <a:pt x="13473" y="13934"/>
                  <a:pt x="13214" y="14063"/>
                  <a:pt x="12924" y="14063"/>
                </a:cubicBezTo>
                <a:cubicBezTo>
                  <a:pt x="12592" y="14063"/>
                  <a:pt x="12300" y="13897"/>
                  <a:pt x="12122" y="13645"/>
                </a:cubicBezTo>
                <a:cubicBezTo>
                  <a:pt x="12116" y="13654"/>
                  <a:pt x="12107" y="13663"/>
                  <a:pt x="12101" y="13674"/>
                </a:cubicBezTo>
                <a:cubicBezTo>
                  <a:pt x="10497" y="12510"/>
                  <a:pt x="9076" y="11108"/>
                  <a:pt x="7914" y="9502"/>
                </a:cubicBezTo>
                <a:cubicBezTo>
                  <a:pt x="7925" y="9495"/>
                  <a:pt x="7935" y="9486"/>
                  <a:pt x="7947" y="9479"/>
                </a:cubicBezTo>
                <a:cubicBezTo>
                  <a:pt x="7691" y="9299"/>
                  <a:pt x="7523" y="9004"/>
                  <a:pt x="7523" y="8668"/>
                </a:cubicBezTo>
                <a:cubicBezTo>
                  <a:pt x="7523" y="8367"/>
                  <a:pt x="7659" y="8101"/>
                  <a:pt x="7871" y="7920"/>
                </a:cubicBezTo>
                <a:lnTo>
                  <a:pt x="7870" y="7918"/>
                </a:lnTo>
                <a:lnTo>
                  <a:pt x="9023" y="6773"/>
                </a:lnTo>
                <a:cubicBezTo>
                  <a:pt x="9211" y="6528"/>
                  <a:pt x="9325" y="6224"/>
                  <a:pt x="9325" y="5891"/>
                </a:cubicBezTo>
                <a:cubicBezTo>
                  <a:pt x="9325" y="5485"/>
                  <a:pt x="9160" y="5116"/>
                  <a:pt x="8893" y="4850"/>
                </a:cubicBezTo>
                <a:lnTo>
                  <a:pt x="5662" y="693"/>
                </a:lnTo>
                <a:cubicBezTo>
                  <a:pt x="5603" y="599"/>
                  <a:pt x="5537" y="510"/>
                  <a:pt x="5458" y="432"/>
                </a:cubicBezTo>
                <a:cubicBezTo>
                  <a:pt x="5191" y="165"/>
                  <a:pt x="4823" y="0"/>
                  <a:pt x="4417" y="0"/>
                </a:cubicBezTo>
                <a:cubicBezTo>
                  <a:pt x="2454" y="0"/>
                  <a:pt x="0" y="2308"/>
                  <a:pt x="0" y="5155"/>
                </a:cubicBezTo>
                <a:cubicBezTo>
                  <a:pt x="0" y="5943"/>
                  <a:pt x="183" y="6688"/>
                  <a:pt x="499" y="7356"/>
                </a:cubicBezTo>
                <a:lnTo>
                  <a:pt x="482" y="7373"/>
                </a:lnTo>
                <a:cubicBezTo>
                  <a:pt x="3435" y="13255"/>
                  <a:pt x="8343" y="18164"/>
                  <a:pt x="14224" y="21117"/>
                </a:cubicBezTo>
                <a:lnTo>
                  <a:pt x="14240" y="21101"/>
                </a:lnTo>
                <a:cubicBezTo>
                  <a:pt x="14908" y="21418"/>
                  <a:pt x="15652" y="21600"/>
                  <a:pt x="16441" y="21600"/>
                </a:cubicBezTo>
                <a:cubicBezTo>
                  <a:pt x="19287" y="21600"/>
                  <a:pt x="21594" y="19145"/>
                  <a:pt x="21594" y="17182"/>
                </a:cubicBezTo>
                <a:cubicBezTo>
                  <a:pt x="21594" y="17179"/>
                  <a:pt x="21594" y="17177"/>
                  <a:pt x="21594" y="17174"/>
                </a:cubicBezTo>
                <a:cubicBezTo>
                  <a:pt x="21594" y="17174"/>
                  <a:pt x="21586" y="17174"/>
                  <a:pt x="21586" y="17174"/>
                </a:cubicBezTo>
                <a:close/>
                <a:moveTo>
                  <a:pt x="11785" y="10800"/>
                </a:moveTo>
                <a:cubicBezTo>
                  <a:pt x="12326" y="10800"/>
                  <a:pt x="12766" y="10360"/>
                  <a:pt x="12766" y="9819"/>
                </a:cubicBezTo>
                <a:cubicBezTo>
                  <a:pt x="12766" y="9276"/>
                  <a:pt x="12326" y="8836"/>
                  <a:pt x="11785" y="8836"/>
                </a:cubicBezTo>
                <a:cubicBezTo>
                  <a:pt x="11242" y="8836"/>
                  <a:pt x="10803" y="9276"/>
                  <a:pt x="10803" y="9819"/>
                </a:cubicBezTo>
                <a:cubicBezTo>
                  <a:pt x="10803" y="10360"/>
                  <a:pt x="11242" y="10800"/>
                  <a:pt x="11785" y="10800"/>
                </a:cubicBezTo>
                <a:moveTo>
                  <a:pt x="11785" y="5891"/>
                </a:moveTo>
                <a:cubicBezTo>
                  <a:pt x="13953" y="5891"/>
                  <a:pt x="15711" y="7649"/>
                  <a:pt x="15711" y="9819"/>
                </a:cubicBezTo>
                <a:cubicBezTo>
                  <a:pt x="15711" y="10090"/>
                  <a:pt x="15930" y="10309"/>
                  <a:pt x="16201" y="10309"/>
                </a:cubicBezTo>
                <a:cubicBezTo>
                  <a:pt x="16472" y="10309"/>
                  <a:pt x="16692" y="10090"/>
                  <a:pt x="16692" y="9819"/>
                </a:cubicBezTo>
                <a:cubicBezTo>
                  <a:pt x="16692" y="7107"/>
                  <a:pt x="14495" y="4909"/>
                  <a:pt x="11785" y="4909"/>
                </a:cubicBezTo>
                <a:cubicBezTo>
                  <a:pt x="11513" y="4909"/>
                  <a:pt x="11294" y="5129"/>
                  <a:pt x="11294" y="5400"/>
                </a:cubicBezTo>
                <a:cubicBezTo>
                  <a:pt x="11294" y="5672"/>
                  <a:pt x="11513" y="5891"/>
                  <a:pt x="11785" y="5891"/>
                </a:cubicBezTo>
                <a:moveTo>
                  <a:pt x="11785" y="982"/>
                </a:moveTo>
                <a:cubicBezTo>
                  <a:pt x="16663" y="982"/>
                  <a:pt x="20618" y="4939"/>
                  <a:pt x="20618" y="9819"/>
                </a:cubicBezTo>
                <a:cubicBezTo>
                  <a:pt x="20618" y="10090"/>
                  <a:pt x="20838" y="10309"/>
                  <a:pt x="21109" y="10309"/>
                </a:cubicBezTo>
                <a:cubicBezTo>
                  <a:pt x="21380" y="10309"/>
                  <a:pt x="21600" y="10090"/>
                  <a:pt x="21600" y="9819"/>
                </a:cubicBezTo>
                <a:cubicBezTo>
                  <a:pt x="21600" y="4396"/>
                  <a:pt x="17206" y="0"/>
                  <a:pt x="11785" y="0"/>
                </a:cubicBezTo>
                <a:cubicBezTo>
                  <a:pt x="11513" y="0"/>
                  <a:pt x="11294" y="220"/>
                  <a:pt x="11294" y="491"/>
                </a:cubicBezTo>
                <a:cubicBezTo>
                  <a:pt x="11294" y="762"/>
                  <a:pt x="11513" y="982"/>
                  <a:pt x="11785" y="982"/>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4" name="Shape">
            <a:extLst>
              <a:ext uri="{FF2B5EF4-FFF2-40B4-BE49-F238E27FC236}">
                <a16:creationId xmlns:a16="http://schemas.microsoft.com/office/drawing/2014/main" id="{BE2DC2FD-9BD0-6CD4-F64C-064A76376A0D}"/>
              </a:ext>
            </a:extLst>
          </p:cNvPr>
          <p:cNvSpPr/>
          <p:nvPr userDrawn="1"/>
        </p:nvSpPr>
        <p:spPr>
          <a:xfrm>
            <a:off x="9104438" y="4338168"/>
            <a:ext cx="159394" cy="292211"/>
          </a:xfrm>
          <a:custGeom>
            <a:avLst/>
            <a:gdLst/>
            <a:ahLst/>
            <a:cxnLst>
              <a:cxn ang="0">
                <a:pos x="wd2" y="hd2"/>
              </a:cxn>
              <a:cxn ang="5400000">
                <a:pos x="wd2" y="hd2"/>
              </a:cxn>
              <a:cxn ang="10800000">
                <a:pos x="wd2" y="hd2"/>
              </a:cxn>
              <a:cxn ang="16200000">
                <a:pos x="wd2" y="hd2"/>
              </a:cxn>
            </a:cxnLst>
            <a:rect l="0" t="0" r="r" b="b"/>
            <a:pathLst>
              <a:path w="21600" h="21600" extrusionOk="0">
                <a:moveTo>
                  <a:pt x="9507" y="18651"/>
                </a:moveTo>
                <a:lnTo>
                  <a:pt x="10795" y="12327"/>
                </a:lnTo>
                <a:lnTo>
                  <a:pt x="10781" y="12326"/>
                </a:lnTo>
                <a:cubicBezTo>
                  <a:pt x="10785" y="12307"/>
                  <a:pt x="10800" y="12292"/>
                  <a:pt x="10800" y="12273"/>
                </a:cubicBezTo>
                <a:cubicBezTo>
                  <a:pt x="10800" y="12001"/>
                  <a:pt x="10398" y="11782"/>
                  <a:pt x="9900" y="11782"/>
                </a:cubicBezTo>
                <a:lnTo>
                  <a:pt x="2149" y="11782"/>
                </a:lnTo>
                <a:lnTo>
                  <a:pt x="8749" y="982"/>
                </a:lnTo>
                <a:lnTo>
                  <a:pt x="15850" y="982"/>
                </a:lnTo>
                <a:lnTo>
                  <a:pt x="11436" y="8190"/>
                </a:lnTo>
                <a:lnTo>
                  <a:pt x="11447" y="8192"/>
                </a:lnTo>
                <a:cubicBezTo>
                  <a:pt x="11417" y="8241"/>
                  <a:pt x="11391" y="8291"/>
                  <a:pt x="11391" y="8345"/>
                </a:cubicBezTo>
                <a:cubicBezTo>
                  <a:pt x="11391" y="8617"/>
                  <a:pt x="11794" y="8836"/>
                  <a:pt x="12291" y="8836"/>
                </a:cubicBezTo>
                <a:lnTo>
                  <a:pt x="19195" y="8836"/>
                </a:lnTo>
                <a:cubicBezTo>
                  <a:pt x="19195" y="8836"/>
                  <a:pt x="9507" y="18651"/>
                  <a:pt x="9507" y="18651"/>
                </a:cubicBezTo>
                <a:close/>
                <a:moveTo>
                  <a:pt x="21600" y="8345"/>
                </a:moveTo>
                <a:cubicBezTo>
                  <a:pt x="21600" y="8074"/>
                  <a:pt x="21197" y="7855"/>
                  <a:pt x="20700" y="7855"/>
                </a:cubicBezTo>
                <a:lnTo>
                  <a:pt x="13541" y="7855"/>
                </a:lnTo>
                <a:lnTo>
                  <a:pt x="17954" y="646"/>
                </a:lnTo>
                <a:lnTo>
                  <a:pt x="17944" y="644"/>
                </a:lnTo>
                <a:cubicBezTo>
                  <a:pt x="17974" y="595"/>
                  <a:pt x="18000" y="545"/>
                  <a:pt x="18000" y="491"/>
                </a:cubicBezTo>
                <a:cubicBezTo>
                  <a:pt x="18000" y="220"/>
                  <a:pt x="17598" y="0"/>
                  <a:pt x="17100" y="0"/>
                </a:cubicBezTo>
                <a:lnTo>
                  <a:pt x="8101" y="0"/>
                </a:lnTo>
                <a:cubicBezTo>
                  <a:pt x="7703" y="0"/>
                  <a:pt x="7376" y="143"/>
                  <a:pt x="7257" y="337"/>
                </a:cubicBezTo>
                <a:lnTo>
                  <a:pt x="7246" y="335"/>
                </a:lnTo>
                <a:lnTo>
                  <a:pt x="47" y="12117"/>
                </a:lnTo>
                <a:lnTo>
                  <a:pt x="57" y="12120"/>
                </a:lnTo>
                <a:cubicBezTo>
                  <a:pt x="27" y="12168"/>
                  <a:pt x="0" y="12218"/>
                  <a:pt x="0" y="12273"/>
                </a:cubicBezTo>
                <a:cubicBezTo>
                  <a:pt x="0" y="12544"/>
                  <a:pt x="403" y="12764"/>
                  <a:pt x="900" y="12764"/>
                </a:cubicBezTo>
                <a:lnTo>
                  <a:pt x="8895" y="12764"/>
                </a:lnTo>
                <a:lnTo>
                  <a:pt x="7206" y="21055"/>
                </a:lnTo>
                <a:lnTo>
                  <a:pt x="7220" y="21056"/>
                </a:lnTo>
                <a:cubicBezTo>
                  <a:pt x="7216" y="21074"/>
                  <a:pt x="7200" y="21090"/>
                  <a:pt x="7200" y="21109"/>
                </a:cubicBezTo>
                <a:cubicBezTo>
                  <a:pt x="7200" y="21380"/>
                  <a:pt x="7603" y="21600"/>
                  <a:pt x="8101" y="21600"/>
                </a:cubicBezTo>
                <a:cubicBezTo>
                  <a:pt x="8464" y="21600"/>
                  <a:pt x="8761" y="21480"/>
                  <a:pt x="8900" y="21310"/>
                </a:cubicBezTo>
                <a:lnTo>
                  <a:pt x="8918" y="21315"/>
                </a:lnTo>
                <a:lnTo>
                  <a:pt x="21517" y="8551"/>
                </a:lnTo>
                <a:lnTo>
                  <a:pt x="21513" y="8550"/>
                </a:lnTo>
                <a:cubicBezTo>
                  <a:pt x="21567" y="8487"/>
                  <a:pt x="21600" y="8419"/>
                  <a:pt x="21600" y="8345"/>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5" name="Shape">
            <a:extLst>
              <a:ext uri="{FF2B5EF4-FFF2-40B4-BE49-F238E27FC236}">
                <a16:creationId xmlns:a16="http://schemas.microsoft.com/office/drawing/2014/main" id="{43FEEEEE-260C-BB24-77CD-3697653074EF}"/>
              </a:ext>
            </a:extLst>
          </p:cNvPr>
          <p:cNvSpPr/>
          <p:nvPr userDrawn="1"/>
        </p:nvSpPr>
        <p:spPr>
          <a:xfrm>
            <a:off x="9595882" y="4364733"/>
            <a:ext cx="292210" cy="239082"/>
          </a:xfrm>
          <a:custGeom>
            <a:avLst/>
            <a:gdLst/>
            <a:ahLst/>
            <a:cxnLst>
              <a:cxn ang="0">
                <a:pos x="wd2" y="hd2"/>
              </a:cxn>
              <a:cxn ang="5400000">
                <a:pos x="wd2" y="hd2"/>
              </a:cxn>
              <a:cxn ang="10800000">
                <a:pos x="wd2" y="hd2"/>
              </a:cxn>
              <a:cxn ang="16200000">
                <a:pos x="wd2" y="hd2"/>
              </a:cxn>
            </a:cxnLst>
            <a:rect l="0" t="0" r="r" b="b"/>
            <a:pathLst>
              <a:path w="21600" h="21600" extrusionOk="0">
                <a:moveTo>
                  <a:pt x="19636" y="3600"/>
                </a:moveTo>
                <a:lnTo>
                  <a:pt x="1964" y="3600"/>
                </a:lnTo>
                <a:lnTo>
                  <a:pt x="1964" y="1200"/>
                </a:lnTo>
                <a:lnTo>
                  <a:pt x="19636" y="1200"/>
                </a:lnTo>
                <a:cubicBezTo>
                  <a:pt x="19636" y="1200"/>
                  <a:pt x="19636" y="3600"/>
                  <a:pt x="19636" y="3600"/>
                </a:cubicBezTo>
                <a:close/>
                <a:moveTo>
                  <a:pt x="17182" y="6000"/>
                </a:moveTo>
                <a:lnTo>
                  <a:pt x="17182" y="4800"/>
                </a:lnTo>
                <a:lnTo>
                  <a:pt x="19145" y="4800"/>
                </a:lnTo>
                <a:lnTo>
                  <a:pt x="19145" y="6000"/>
                </a:lnTo>
                <a:cubicBezTo>
                  <a:pt x="19145" y="6662"/>
                  <a:pt x="18705" y="7200"/>
                  <a:pt x="18164" y="7200"/>
                </a:cubicBezTo>
                <a:cubicBezTo>
                  <a:pt x="17621" y="7200"/>
                  <a:pt x="17182" y="6662"/>
                  <a:pt x="17182" y="6000"/>
                </a:cubicBezTo>
                <a:moveTo>
                  <a:pt x="14236" y="6000"/>
                </a:moveTo>
                <a:lnTo>
                  <a:pt x="14236" y="4800"/>
                </a:lnTo>
                <a:lnTo>
                  <a:pt x="16200" y="4800"/>
                </a:lnTo>
                <a:lnTo>
                  <a:pt x="16200" y="6000"/>
                </a:lnTo>
                <a:cubicBezTo>
                  <a:pt x="16200" y="6662"/>
                  <a:pt x="15760" y="7200"/>
                  <a:pt x="15218" y="7200"/>
                </a:cubicBezTo>
                <a:cubicBezTo>
                  <a:pt x="14675" y="7200"/>
                  <a:pt x="14236" y="6662"/>
                  <a:pt x="14236" y="6000"/>
                </a:cubicBezTo>
                <a:moveTo>
                  <a:pt x="11291" y="6000"/>
                </a:moveTo>
                <a:lnTo>
                  <a:pt x="11291" y="4800"/>
                </a:lnTo>
                <a:lnTo>
                  <a:pt x="13255" y="4800"/>
                </a:lnTo>
                <a:lnTo>
                  <a:pt x="13255" y="6000"/>
                </a:lnTo>
                <a:cubicBezTo>
                  <a:pt x="13255" y="6662"/>
                  <a:pt x="12814" y="7200"/>
                  <a:pt x="12273" y="7200"/>
                </a:cubicBezTo>
                <a:cubicBezTo>
                  <a:pt x="11730" y="7200"/>
                  <a:pt x="11291" y="6662"/>
                  <a:pt x="11291" y="6000"/>
                </a:cubicBezTo>
                <a:moveTo>
                  <a:pt x="8345" y="6000"/>
                </a:moveTo>
                <a:lnTo>
                  <a:pt x="8345" y="4800"/>
                </a:lnTo>
                <a:lnTo>
                  <a:pt x="10309" y="4800"/>
                </a:lnTo>
                <a:lnTo>
                  <a:pt x="10309" y="6000"/>
                </a:lnTo>
                <a:cubicBezTo>
                  <a:pt x="10309" y="6662"/>
                  <a:pt x="9869" y="7200"/>
                  <a:pt x="9327" y="7200"/>
                </a:cubicBezTo>
                <a:cubicBezTo>
                  <a:pt x="8785" y="7200"/>
                  <a:pt x="8345" y="6662"/>
                  <a:pt x="8345" y="6000"/>
                </a:cubicBezTo>
                <a:moveTo>
                  <a:pt x="5400" y="6000"/>
                </a:moveTo>
                <a:lnTo>
                  <a:pt x="5400" y="4800"/>
                </a:lnTo>
                <a:lnTo>
                  <a:pt x="7364" y="4800"/>
                </a:lnTo>
                <a:lnTo>
                  <a:pt x="7364" y="6000"/>
                </a:lnTo>
                <a:cubicBezTo>
                  <a:pt x="7364" y="6662"/>
                  <a:pt x="6924" y="7200"/>
                  <a:pt x="6382" y="7200"/>
                </a:cubicBezTo>
                <a:cubicBezTo>
                  <a:pt x="5839" y="7200"/>
                  <a:pt x="5400" y="6662"/>
                  <a:pt x="5400" y="6000"/>
                </a:cubicBezTo>
                <a:moveTo>
                  <a:pt x="2455" y="6000"/>
                </a:moveTo>
                <a:lnTo>
                  <a:pt x="2455" y="4800"/>
                </a:lnTo>
                <a:lnTo>
                  <a:pt x="4418" y="4800"/>
                </a:lnTo>
                <a:lnTo>
                  <a:pt x="4418" y="6000"/>
                </a:lnTo>
                <a:cubicBezTo>
                  <a:pt x="4418" y="6662"/>
                  <a:pt x="3978" y="7200"/>
                  <a:pt x="3436" y="7200"/>
                </a:cubicBezTo>
                <a:cubicBezTo>
                  <a:pt x="2894" y="7200"/>
                  <a:pt x="2455" y="6662"/>
                  <a:pt x="2455" y="6000"/>
                </a:cubicBezTo>
                <a:moveTo>
                  <a:pt x="19636" y="20400"/>
                </a:moveTo>
                <a:lnTo>
                  <a:pt x="12764" y="20400"/>
                </a:lnTo>
                <a:lnTo>
                  <a:pt x="12764" y="13800"/>
                </a:lnTo>
                <a:cubicBezTo>
                  <a:pt x="12764" y="13469"/>
                  <a:pt x="12544" y="13200"/>
                  <a:pt x="12273" y="13200"/>
                </a:cubicBezTo>
                <a:lnTo>
                  <a:pt x="9327" y="13200"/>
                </a:lnTo>
                <a:cubicBezTo>
                  <a:pt x="9056" y="13200"/>
                  <a:pt x="8836" y="13469"/>
                  <a:pt x="8836" y="13800"/>
                </a:cubicBezTo>
                <a:lnTo>
                  <a:pt x="8836" y="20400"/>
                </a:lnTo>
                <a:lnTo>
                  <a:pt x="1964" y="20400"/>
                </a:lnTo>
                <a:lnTo>
                  <a:pt x="1964" y="7573"/>
                </a:lnTo>
                <a:cubicBezTo>
                  <a:pt x="2324" y="8076"/>
                  <a:pt x="2847" y="8400"/>
                  <a:pt x="3436" y="8400"/>
                </a:cubicBezTo>
                <a:cubicBezTo>
                  <a:pt x="4026" y="8400"/>
                  <a:pt x="4549" y="8076"/>
                  <a:pt x="4909" y="7573"/>
                </a:cubicBezTo>
                <a:cubicBezTo>
                  <a:pt x="5269" y="8076"/>
                  <a:pt x="5792" y="8400"/>
                  <a:pt x="6382" y="8400"/>
                </a:cubicBezTo>
                <a:cubicBezTo>
                  <a:pt x="6971" y="8400"/>
                  <a:pt x="7495" y="8076"/>
                  <a:pt x="7855" y="7573"/>
                </a:cubicBezTo>
                <a:cubicBezTo>
                  <a:pt x="8215" y="8076"/>
                  <a:pt x="8738" y="8400"/>
                  <a:pt x="9327" y="8400"/>
                </a:cubicBezTo>
                <a:cubicBezTo>
                  <a:pt x="9917" y="8400"/>
                  <a:pt x="10440" y="8076"/>
                  <a:pt x="10800" y="7573"/>
                </a:cubicBezTo>
                <a:cubicBezTo>
                  <a:pt x="11160" y="8076"/>
                  <a:pt x="11683" y="8400"/>
                  <a:pt x="12273" y="8400"/>
                </a:cubicBezTo>
                <a:cubicBezTo>
                  <a:pt x="12862" y="8400"/>
                  <a:pt x="13385" y="8076"/>
                  <a:pt x="13745" y="7573"/>
                </a:cubicBezTo>
                <a:cubicBezTo>
                  <a:pt x="14105" y="8076"/>
                  <a:pt x="14629" y="8400"/>
                  <a:pt x="15218" y="8400"/>
                </a:cubicBezTo>
                <a:cubicBezTo>
                  <a:pt x="15808" y="8400"/>
                  <a:pt x="16331" y="8076"/>
                  <a:pt x="16691" y="7573"/>
                </a:cubicBezTo>
                <a:cubicBezTo>
                  <a:pt x="17051" y="8076"/>
                  <a:pt x="17574" y="8400"/>
                  <a:pt x="18164" y="8400"/>
                </a:cubicBezTo>
                <a:cubicBezTo>
                  <a:pt x="18753" y="8400"/>
                  <a:pt x="19276" y="8076"/>
                  <a:pt x="19636" y="7573"/>
                </a:cubicBezTo>
                <a:cubicBezTo>
                  <a:pt x="19636" y="7573"/>
                  <a:pt x="19636" y="20400"/>
                  <a:pt x="19636" y="20400"/>
                </a:cubicBezTo>
                <a:close/>
                <a:moveTo>
                  <a:pt x="11782" y="20400"/>
                </a:moveTo>
                <a:lnTo>
                  <a:pt x="9818" y="20400"/>
                </a:lnTo>
                <a:lnTo>
                  <a:pt x="9818" y="14400"/>
                </a:lnTo>
                <a:lnTo>
                  <a:pt x="11782" y="14400"/>
                </a:lnTo>
                <a:cubicBezTo>
                  <a:pt x="11782" y="14400"/>
                  <a:pt x="11782" y="20400"/>
                  <a:pt x="11782" y="20400"/>
                </a:cubicBezTo>
                <a:close/>
                <a:moveTo>
                  <a:pt x="21109" y="20400"/>
                </a:moveTo>
                <a:lnTo>
                  <a:pt x="20618" y="20400"/>
                </a:lnTo>
                <a:lnTo>
                  <a:pt x="20618" y="4800"/>
                </a:lnTo>
                <a:lnTo>
                  <a:pt x="21109" y="4800"/>
                </a:lnTo>
                <a:cubicBezTo>
                  <a:pt x="21380" y="4800"/>
                  <a:pt x="21600" y="4532"/>
                  <a:pt x="21600" y="4200"/>
                </a:cubicBezTo>
                <a:cubicBezTo>
                  <a:pt x="21600" y="3868"/>
                  <a:pt x="21380" y="3600"/>
                  <a:pt x="21109" y="3600"/>
                </a:cubicBezTo>
                <a:lnTo>
                  <a:pt x="20618" y="3600"/>
                </a:lnTo>
                <a:lnTo>
                  <a:pt x="20618" y="1200"/>
                </a:lnTo>
                <a:cubicBezTo>
                  <a:pt x="20618" y="538"/>
                  <a:pt x="20178" y="0"/>
                  <a:pt x="19636" y="0"/>
                </a:cubicBezTo>
                <a:lnTo>
                  <a:pt x="1964" y="0"/>
                </a:lnTo>
                <a:cubicBezTo>
                  <a:pt x="1421" y="0"/>
                  <a:pt x="982" y="538"/>
                  <a:pt x="982" y="1200"/>
                </a:cubicBezTo>
                <a:lnTo>
                  <a:pt x="982" y="3600"/>
                </a:lnTo>
                <a:lnTo>
                  <a:pt x="491" y="3600"/>
                </a:lnTo>
                <a:cubicBezTo>
                  <a:pt x="220" y="3600"/>
                  <a:pt x="0" y="3868"/>
                  <a:pt x="0" y="4200"/>
                </a:cubicBezTo>
                <a:cubicBezTo>
                  <a:pt x="0" y="4532"/>
                  <a:pt x="220" y="4800"/>
                  <a:pt x="491" y="4800"/>
                </a:cubicBezTo>
                <a:lnTo>
                  <a:pt x="982" y="4800"/>
                </a:lnTo>
                <a:lnTo>
                  <a:pt x="982" y="20400"/>
                </a:lnTo>
                <a:lnTo>
                  <a:pt x="491" y="20400"/>
                </a:lnTo>
                <a:cubicBezTo>
                  <a:pt x="220" y="20400"/>
                  <a:pt x="0" y="20669"/>
                  <a:pt x="0" y="21000"/>
                </a:cubicBezTo>
                <a:cubicBezTo>
                  <a:pt x="0" y="21332"/>
                  <a:pt x="220" y="21600"/>
                  <a:pt x="491" y="21600"/>
                </a:cubicBezTo>
                <a:lnTo>
                  <a:pt x="21109" y="21600"/>
                </a:lnTo>
                <a:cubicBezTo>
                  <a:pt x="21380" y="21600"/>
                  <a:pt x="21600" y="21332"/>
                  <a:pt x="21600" y="21000"/>
                </a:cubicBezTo>
                <a:cubicBezTo>
                  <a:pt x="21600" y="20669"/>
                  <a:pt x="21380" y="20400"/>
                  <a:pt x="21109" y="20400"/>
                </a:cubicBezTo>
                <a:moveTo>
                  <a:pt x="16691" y="16800"/>
                </a:moveTo>
                <a:lnTo>
                  <a:pt x="14727" y="16800"/>
                </a:lnTo>
                <a:lnTo>
                  <a:pt x="14727" y="14400"/>
                </a:lnTo>
                <a:lnTo>
                  <a:pt x="16691" y="14400"/>
                </a:lnTo>
                <a:cubicBezTo>
                  <a:pt x="16691" y="14400"/>
                  <a:pt x="16691" y="16800"/>
                  <a:pt x="16691" y="16800"/>
                </a:cubicBezTo>
                <a:close/>
                <a:moveTo>
                  <a:pt x="17182" y="13200"/>
                </a:moveTo>
                <a:lnTo>
                  <a:pt x="14236" y="13200"/>
                </a:lnTo>
                <a:cubicBezTo>
                  <a:pt x="13965" y="13200"/>
                  <a:pt x="13745" y="13469"/>
                  <a:pt x="13745" y="13800"/>
                </a:cubicBezTo>
                <a:lnTo>
                  <a:pt x="13745" y="17400"/>
                </a:lnTo>
                <a:cubicBezTo>
                  <a:pt x="13745" y="17732"/>
                  <a:pt x="13965" y="18000"/>
                  <a:pt x="14236" y="18000"/>
                </a:cubicBezTo>
                <a:lnTo>
                  <a:pt x="17182" y="18000"/>
                </a:lnTo>
                <a:cubicBezTo>
                  <a:pt x="17453" y="18000"/>
                  <a:pt x="17673" y="17732"/>
                  <a:pt x="17673" y="17400"/>
                </a:cubicBezTo>
                <a:lnTo>
                  <a:pt x="17673" y="13800"/>
                </a:lnTo>
                <a:cubicBezTo>
                  <a:pt x="17673" y="13469"/>
                  <a:pt x="17453" y="13200"/>
                  <a:pt x="17182" y="13200"/>
                </a:cubicBezTo>
                <a:moveTo>
                  <a:pt x="6873" y="16800"/>
                </a:moveTo>
                <a:lnTo>
                  <a:pt x="4909" y="16800"/>
                </a:lnTo>
                <a:lnTo>
                  <a:pt x="4909" y="14400"/>
                </a:lnTo>
                <a:lnTo>
                  <a:pt x="6873" y="14400"/>
                </a:lnTo>
                <a:cubicBezTo>
                  <a:pt x="6873" y="14400"/>
                  <a:pt x="6873" y="16800"/>
                  <a:pt x="6873" y="16800"/>
                </a:cubicBezTo>
                <a:close/>
                <a:moveTo>
                  <a:pt x="7364" y="13200"/>
                </a:moveTo>
                <a:lnTo>
                  <a:pt x="4418" y="13200"/>
                </a:lnTo>
                <a:cubicBezTo>
                  <a:pt x="4147" y="13200"/>
                  <a:pt x="3927" y="13469"/>
                  <a:pt x="3927" y="13800"/>
                </a:cubicBezTo>
                <a:lnTo>
                  <a:pt x="3927" y="17400"/>
                </a:lnTo>
                <a:cubicBezTo>
                  <a:pt x="3927" y="17732"/>
                  <a:pt x="4147" y="18000"/>
                  <a:pt x="4418" y="18000"/>
                </a:cubicBezTo>
                <a:lnTo>
                  <a:pt x="7364" y="18000"/>
                </a:lnTo>
                <a:cubicBezTo>
                  <a:pt x="7635" y="18000"/>
                  <a:pt x="7855" y="17732"/>
                  <a:pt x="7855" y="17400"/>
                </a:cubicBezTo>
                <a:lnTo>
                  <a:pt x="7855" y="13800"/>
                </a:lnTo>
                <a:cubicBezTo>
                  <a:pt x="7855" y="13469"/>
                  <a:pt x="7635" y="13200"/>
                  <a:pt x="7364" y="1320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6" name="Shape">
            <a:extLst>
              <a:ext uri="{FF2B5EF4-FFF2-40B4-BE49-F238E27FC236}">
                <a16:creationId xmlns:a16="http://schemas.microsoft.com/office/drawing/2014/main" id="{FE0244BD-9CB5-BCC7-91DD-E653069069B4}"/>
              </a:ext>
            </a:extLst>
          </p:cNvPr>
          <p:cNvSpPr/>
          <p:nvPr userDrawn="1"/>
        </p:nvSpPr>
        <p:spPr>
          <a:xfrm>
            <a:off x="10180303" y="4338168"/>
            <a:ext cx="239081" cy="292211"/>
          </a:xfrm>
          <a:custGeom>
            <a:avLst/>
            <a:gdLst/>
            <a:ahLst/>
            <a:cxnLst>
              <a:cxn ang="0">
                <a:pos x="wd2" y="hd2"/>
              </a:cxn>
              <a:cxn ang="5400000">
                <a:pos x="wd2" y="hd2"/>
              </a:cxn>
              <a:cxn ang="10800000">
                <a:pos x="wd2" y="hd2"/>
              </a:cxn>
              <a:cxn ang="16200000">
                <a:pos x="wd2" y="hd2"/>
              </a:cxn>
            </a:cxnLst>
            <a:rect l="0" t="0" r="r" b="b"/>
            <a:pathLst>
              <a:path w="21600" h="21600" extrusionOk="0">
                <a:moveTo>
                  <a:pt x="10800" y="17673"/>
                </a:moveTo>
                <a:cubicBezTo>
                  <a:pt x="4588" y="17673"/>
                  <a:pt x="1200" y="16051"/>
                  <a:pt x="1200" y="15218"/>
                </a:cubicBezTo>
                <a:cubicBezTo>
                  <a:pt x="1200" y="14690"/>
                  <a:pt x="1355" y="14275"/>
                  <a:pt x="1611" y="13896"/>
                </a:cubicBezTo>
                <a:cubicBezTo>
                  <a:pt x="3255" y="14967"/>
                  <a:pt x="6746" y="15709"/>
                  <a:pt x="10800" y="15709"/>
                </a:cubicBezTo>
                <a:cubicBezTo>
                  <a:pt x="14856" y="15709"/>
                  <a:pt x="18345" y="14966"/>
                  <a:pt x="19987" y="13894"/>
                </a:cubicBezTo>
                <a:cubicBezTo>
                  <a:pt x="20244" y="14273"/>
                  <a:pt x="20400" y="14689"/>
                  <a:pt x="20400" y="15218"/>
                </a:cubicBezTo>
                <a:cubicBezTo>
                  <a:pt x="20400" y="16051"/>
                  <a:pt x="17011" y="17673"/>
                  <a:pt x="10800" y="17673"/>
                </a:cubicBezTo>
                <a:moveTo>
                  <a:pt x="10800" y="20618"/>
                </a:moveTo>
                <a:cubicBezTo>
                  <a:pt x="9475" y="20618"/>
                  <a:pt x="8400" y="19739"/>
                  <a:pt x="8400" y="18655"/>
                </a:cubicBezTo>
                <a:cubicBezTo>
                  <a:pt x="8400" y="18625"/>
                  <a:pt x="8408" y="18597"/>
                  <a:pt x="8409" y="18567"/>
                </a:cubicBezTo>
                <a:cubicBezTo>
                  <a:pt x="9179" y="18623"/>
                  <a:pt x="9977" y="18655"/>
                  <a:pt x="10800" y="18655"/>
                </a:cubicBezTo>
                <a:cubicBezTo>
                  <a:pt x="11623" y="18655"/>
                  <a:pt x="12421" y="18623"/>
                  <a:pt x="13191" y="18567"/>
                </a:cubicBezTo>
                <a:cubicBezTo>
                  <a:pt x="13192" y="18597"/>
                  <a:pt x="13200" y="18625"/>
                  <a:pt x="13200" y="18655"/>
                </a:cubicBezTo>
                <a:cubicBezTo>
                  <a:pt x="13200" y="19739"/>
                  <a:pt x="12125" y="20618"/>
                  <a:pt x="10800" y="20618"/>
                </a:cubicBezTo>
                <a:moveTo>
                  <a:pt x="2948" y="12551"/>
                </a:moveTo>
                <a:cubicBezTo>
                  <a:pt x="4308" y="11388"/>
                  <a:pt x="6000" y="9939"/>
                  <a:pt x="6000" y="6873"/>
                </a:cubicBezTo>
                <a:cubicBezTo>
                  <a:pt x="6000" y="5232"/>
                  <a:pt x="7238" y="3825"/>
                  <a:pt x="8988" y="3239"/>
                </a:cubicBezTo>
                <a:cubicBezTo>
                  <a:pt x="9428" y="3657"/>
                  <a:pt x="10072" y="3927"/>
                  <a:pt x="10800" y="3927"/>
                </a:cubicBezTo>
                <a:cubicBezTo>
                  <a:pt x="11528" y="3927"/>
                  <a:pt x="12172" y="3657"/>
                  <a:pt x="12611" y="3239"/>
                </a:cubicBezTo>
                <a:cubicBezTo>
                  <a:pt x="14362" y="3825"/>
                  <a:pt x="15600" y="5232"/>
                  <a:pt x="15600" y="6873"/>
                </a:cubicBezTo>
                <a:cubicBezTo>
                  <a:pt x="15600" y="9939"/>
                  <a:pt x="17292" y="11388"/>
                  <a:pt x="18652" y="12551"/>
                </a:cubicBezTo>
                <a:cubicBezTo>
                  <a:pt x="18911" y="12773"/>
                  <a:pt x="19152" y="12979"/>
                  <a:pt x="19366" y="13183"/>
                </a:cubicBezTo>
                <a:cubicBezTo>
                  <a:pt x="18217" y="14077"/>
                  <a:pt x="14825" y="14727"/>
                  <a:pt x="10800" y="14727"/>
                </a:cubicBezTo>
                <a:cubicBezTo>
                  <a:pt x="6779" y="14727"/>
                  <a:pt x="3383" y="14079"/>
                  <a:pt x="2230" y="13186"/>
                </a:cubicBezTo>
                <a:cubicBezTo>
                  <a:pt x="2446" y="12981"/>
                  <a:pt x="2687" y="12774"/>
                  <a:pt x="2948" y="12551"/>
                </a:cubicBezTo>
                <a:moveTo>
                  <a:pt x="10800" y="982"/>
                </a:moveTo>
                <a:cubicBezTo>
                  <a:pt x="11462" y="982"/>
                  <a:pt x="12000" y="1422"/>
                  <a:pt x="12000" y="1964"/>
                </a:cubicBezTo>
                <a:cubicBezTo>
                  <a:pt x="12000" y="2506"/>
                  <a:pt x="11462" y="2945"/>
                  <a:pt x="10800" y="2945"/>
                </a:cubicBezTo>
                <a:cubicBezTo>
                  <a:pt x="10138" y="2945"/>
                  <a:pt x="9600" y="2506"/>
                  <a:pt x="9600" y="1964"/>
                </a:cubicBezTo>
                <a:cubicBezTo>
                  <a:pt x="9600" y="1422"/>
                  <a:pt x="10138" y="982"/>
                  <a:pt x="10800" y="982"/>
                </a:cubicBezTo>
                <a:moveTo>
                  <a:pt x="21600" y="15218"/>
                </a:moveTo>
                <a:cubicBezTo>
                  <a:pt x="21600" y="11782"/>
                  <a:pt x="16800" y="11782"/>
                  <a:pt x="16800" y="6873"/>
                </a:cubicBezTo>
                <a:cubicBezTo>
                  <a:pt x="16800" y="4845"/>
                  <a:pt x="15296" y="3105"/>
                  <a:pt x="13152" y="2356"/>
                </a:cubicBezTo>
                <a:cubicBezTo>
                  <a:pt x="13183" y="2229"/>
                  <a:pt x="13200" y="2098"/>
                  <a:pt x="13200" y="1964"/>
                </a:cubicBezTo>
                <a:cubicBezTo>
                  <a:pt x="13200" y="879"/>
                  <a:pt x="12125" y="0"/>
                  <a:pt x="10800" y="0"/>
                </a:cubicBezTo>
                <a:cubicBezTo>
                  <a:pt x="9475" y="0"/>
                  <a:pt x="8400" y="879"/>
                  <a:pt x="8400" y="1964"/>
                </a:cubicBezTo>
                <a:cubicBezTo>
                  <a:pt x="8400" y="2098"/>
                  <a:pt x="8417" y="2229"/>
                  <a:pt x="8448" y="2356"/>
                </a:cubicBezTo>
                <a:cubicBezTo>
                  <a:pt x="6304" y="3105"/>
                  <a:pt x="4800" y="4845"/>
                  <a:pt x="4800" y="6873"/>
                </a:cubicBezTo>
                <a:cubicBezTo>
                  <a:pt x="4800" y="11782"/>
                  <a:pt x="0" y="11782"/>
                  <a:pt x="0" y="15218"/>
                </a:cubicBezTo>
                <a:cubicBezTo>
                  <a:pt x="0" y="16716"/>
                  <a:pt x="3016" y="17986"/>
                  <a:pt x="7217" y="18457"/>
                </a:cubicBezTo>
                <a:cubicBezTo>
                  <a:pt x="7211" y="18523"/>
                  <a:pt x="7200" y="18587"/>
                  <a:pt x="7200" y="18655"/>
                </a:cubicBezTo>
                <a:cubicBezTo>
                  <a:pt x="7200" y="20282"/>
                  <a:pt x="8812" y="21600"/>
                  <a:pt x="10800" y="21600"/>
                </a:cubicBezTo>
                <a:cubicBezTo>
                  <a:pt x="12788" y="21600"/>
                  <a:pt x="14400" y="20282"/>
                  <a:pt x="14400" y="18655"/>
                </a:cubicBezTo>
                <a:cubicBezTo>
                  <a:pt x="14400" y="18587"/>
                  <a:pt x="14389" y="18523"/>
                  <a:pt x="14383" y="18457"/>
                </a:cubicBezTo>
                <a:cubicBezTo>
                  <a:pt x="18584" y="17986"/>
                  <a:pt x="21600" y="16716"/>
                  <a:pt x="21600" y="15218"/>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7" name="Shape">
            <a:extLst>
              <a:ext uri="{FF2B5EF4-FFF2-40B4-BE49-F238E27FC236}">
                <a16:creationId xmlns:a16="http://schemas.microsoft.com/office/drawing/2014/main" id="{3C218667-0914-AA1B-F349-63D5E38A2B93}"/>
              </a:ext>
            </a:extLst>
          </p:cNvPr>
          <p:cNvSpPr/>
          <p:nvPr userDrawn="1"/>
        </p:nvSpPr>
        <p:spPr>
          <a:xfrm>
            <a:off x="10711595" y="4338168"/>
            <a:ext cx="292210" cy="292211"/>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8" name="Shape">
            <a:extLst>
              <a:ext uri="{FF2B5EF4-FFF2-40B4-BE49-F238E27FC236}">
                <a16:creationId xmlns:a16="http://schemas.microsoft.com/office/drawing/2014/main" id="{6B90DC9D-8AE0-19AF-0C62-C6255E824293}"/>
              </a:ext>
            </a:extLst>
          </p:cNvPr>
          <p:cNvSpPr/>
          <p:nvPr userDrawn="1"/>
        </p:nvSpPr>
        <p:spPr>
          <a:xfrm>
            <a:off x="11269451" y="4338168"/>
            <a:ext cx="292210" cy="292211"/>
          </a:xfrm>
          <a:custGeom>
            <a:avLst/>
            <a:gdLst/>
            <a:ahLst/>
            <a:cxnLst>
              <a:cxn ang="0">
                <a:pos x="wd2" y="hd2"/>
              </a:cxn>
              <a:cxn ang="5400000">
                <a:pos x="wd2" y="hd2"/>
              </a:cxn>
              <a:cxn ang="10800000">
                <a:pos x="wd2" y="hd2"/>
              </a:cxn>
              <a:cxn ang="16200000">
                <a:pos x="wd2" y="hd2"/>
              </a:cxn>
            </a:cxnLst>
            <a:rect l="0" t="0" r="r" b="b"/>
            <a:pathLst>
              <a:path w="21600" h="21600" extrusionOk="0">
                <a:moveTo>
                  <a:pt x="20579" y="7008"/>
                </a:moveTo>
                <a:cubicBezTo>
                  <a:pt x="20006" y="12260"/>
                  <a:pt x="12624" y="19436"/>
                  <a:pt x="10800" y="20538"/>
                </a:cubicBezTo>
                <a:cubicBezTo>
                  <a:pt x="8976" y="19436"/>
                  <a:pt x="1594" y="12260"/>
                  <a:pt x="1021" y="7001"/>
                </a:cubicBezTo>
                <a:cubicBezTo>
                  <a:pt x="1021" y="7001"/>
                  <a:pt x="982" y="6718"/>
                  <a:pt x="982" y="6382"/>
                </a:cubicBezTo>
                <a:cubicBezTo>
                  <a:pt x="982" y="3404"/>
                  <a:pt x="3404" y="982"/>
                  <a:pt x="6382" y="982"/>
                </a:cubicBezTo>
                <a:cubicBezTo>
                  <a:pt x="7780" y="982"/>
                  <a:pt x="9107" y="1518"/>
                  <a:pt x="10120" y="2491"/>
                </a:cubicBezTo>
                <a:lnTo>
                  <a:pt x="10800" y="3145"/>
                </a:lnTo>
                <a:lnTo>
                  <a:pt x="11480" y="2491"/>
                </a:lnTo>
                <a:cubicBezTo>
                  <a:pt x="12493" y="1518"/>
                  <a:pt x="13820" y="982"/>
                  <a:pt x="15218" y="982"/>
                </a:cubicBezTo>
                <a:cubicBezTo>
                  <a:pt x="18196" y="982"/>
                  <a:pt x="20618" y="3404"/>
                  <a:pt x="20618" y="6382"/>
                </a:cubicBezTo>
                <a:cubicBezTo>
                  <a:pt x="20618" y="6725"/>
                  <a:pt x="20579" y="7008"/>
                  <a:pt x="20579" y="7008"/>
                </a:cubicBezTo>
                <a:moveTo>
                  <a:pt x="21600" y="6382"/>
                </a:moveTo>
                <a:cubicBezTo>
                  <a:pt x="21600" y="2857"/>
                  <a:pt x="18743" y="0"/>
                  <a:pt x="15218" y="0"/>
                </a:cubicBezTo>
                <a:cubicBezTo>
                  <a:pt x="13502" y="0"/>
                  <a:pt x="11947" y="681"/>
                  <a:pt x="10800" y="1784"/>
                </a:cubicBezTo>
                <a:cubicBezTo>
                  <a:pt x="9653" y="681"/>
                  <a:pt x="8098" y="0"/>
                  <a:pt x="6382" y="0"/>
                </a:cubicBezTo>
                <a:cubicBezTo>
                  <a:pt x="2857" y="0"/>
                  <a:pt x="0" y="2857"/>
                  <a:pt x="0" y="6382"/>
                </a:cubicBezTo>
                <a:cubicBezTo>
                  <a:pt x="0" y="6792"/>
                  <a:pt x="65" y="7282"/>
                  <a:pt x="45" y="7115"/>
                </a:cubicBezTo>
                <a:cubicBezTo>
                  <a:pt x="733" y="13419"/>
                  <a:pt x="9855" y="21600"/>
                  <a:pt x="10800" y="21600"/>
                </a:cubicBezTo>
                <a:cubicBezTo>
                  <a:pt x="11745" y="21600"/>
                  <a:pt x="20867" y="13419"/>
                  <a:pt x="21555" y="7115"/>
                </a:cubicBezTo>
                <a:cubicBezTo>
                  <a:pt x="21536" y="7282"/>
                  <a:pt x="21600" y="6792"/>
                  <a:pt x="21600" y="6382"/>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Tree>
    <p:extLst>
      <p:ext uri="{BB962C8B-B14F-4D97-AF65-F5344CB8AC3E}">
        <p14:creationId xmlns:p14="http://schemas.microsoft.com/office/powerpoint/2010/main" val="7341790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ES Line Icons 07 - 2">
    <p:bg>
      <p:bgPr>
        <a:solidFill>
          <a:schemeClr val="bg1"/>
        </a:solid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D79E6F74-204D-B245-8E0A-F6A1051572AE}"/>
              </a:ext>
            </a:extLst>
          </p:cNvPr>
          <p:cNvSpPr txBox="1">
            <a:spLocks/>
          </p:cNvSpPr>
          <p:nvPr userDrawn="1"/>
        </p:nvSpPr>
        <p:spPr>
          <a:xfrm>
            <a:off x="8763948" y="326101"/>
            <a:ext cx="3015745" cy="340708"/>
          </a:xfrm>
          <a:prstGeom prst="rect">
            <a:avLst/>
          </a:prstGeom>
        </p:spPr>
        <p:txBody>
          <a:bodyPr vert="horz" lIns="91440" tIns="45720" rIns="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err="1">
                <a:solidFill>
                  <a:schemeClr val="tx2"/>
                </a:solidFill>
              </a:rPr>
              <a:t>fieldeffect.com</a:t>
            </a:r>
            <a:endParaRPr lang="en-US" sz="1200">
              <a:solidFill>
                <a:schemeClr val="tx2"/>
              </a:solidFill>
            </a:endParaRPr>
          </a:p>
        </p:txBody>
      </p:sp>
      <p:sp>
        <p:nvSpPr>
          <p:cNvPr id="6" name="Slide Number Placeholder 5">
            <a:extLst>
              <a:ext uri="{FF2B5EF4-FFF2-40B4-BE49-F238E27FC236}">
                <a16:creationId xmlns:a16="http://schemas.microsoft.com/office/drawing/2014/main" id="{4EC03FA2-E47D-9648-B1D3-1C2030150C2A}"/>
              </a:ext>
            </a:extLst>
          </p:cNvPr>
          <p:cNvSpPr txBox="1">
            <a:spLocks/>
          </p:cNvSpPr>
          <p:nvPr userDrawn="1"/>
        </p:nvSpPr>
        <p:spPr>
          <a:xfrm>
            <a:off x="11204096" y="666809"/>
            <a:ext cx="590486" cy="267332"/>
          </a:xfrm>
          <a:prstGeom prst="rect">
            <a:avLst/>
          </a:prstGeom>
        </p:spPr>
        <p:txBody>
          <a:bodyPr vert="horz" lIns="91440" tIns="45720" rIns="0" bIns="45720" rtlCol="0" anchor="ctr"/>
          <a:lstStyle>
            <a:defPPr>
              <a:defRPr lang="en-US"/>
            </a:defPPr>
            <a:lvl1pPr marL="0" algn="r" defTabSz="914400" rtl="0" eaLnBrk="1" latinLnBrk="0" hangingPunct="1">
              <a:defRPr sz="1100" b="0" i="0" kern="1200">
                <a:solidFill>
                  <a:schemeClr val="tx1"/>
                </a:solidFill>
                <a:latin typeface="Tenorit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CC70F3-8A23-524E-A78E-278D2A4B182B}" type="slidenum">
              <a:rPr lang="en-US" smtClean="0">
                <a:solidFill>
                  <a:schemeClr val="tx2"/>
                </a:solidFill>
              </a:rPr>
              <a:pPr/>
              <a:t>‹#›</a:t>
            </a:fld>
            <a:endParaRPr lang="en-US">
              <a:solidFill>
                <a:schemeClr val="tx2"/>
              </a:solidFill>
            </a:endParaRPr>
          </a:p>
        </p:txBody>
      </p:sp>
      <p:sp>
        <p:nvSpPr>
          <p:cNvPr id="4" name="Footer Placeholder 3">
            <a:extLst>
              <a:ext uri="{FF2B5EF4-FFF2-40B4-BE49-F238E27FC236}">
                <a16:creationId xmlns:a16="http://schemas.microsoft.com/office/drawing/2014/main" id="{F1DACD98-1FA6-C948-B7F4-7E3B420F2853}"/>
              </a:ext>
            </a:extLst>
          </p:cNvPr>
          <p:cNvSpPr>
            <a:spLocks noGrp="1"/>
          </p:cNvSpPr>
          <p:nvPr>
            <p:ph type="ftr" sz="quarter" idx="13"/>
          </p:nvPr>
        </p:nvSpPr>
        <p:spPr>
          <a:xfrm>
            <a:off x="436764" y="6356350"/>
            <a:ext cx="7002187" cy="365125"/>
          </a:xfrm>
        </p:spPr>
        <p:txBody>
          <a:bodyPr/>
          <a:lstStyle/>
          <a:p>
            <a:r>
              <a:rPr lang="en-CA"/>
              <a:t>This document contains confidential information and should not be circulated to third parties without prior written consent from Field Effect.</a:t>
            </a:r>
          </a:p>
        </p:txBody>
      </p:sp>
      <p:grpSp>
        <p:nvGrpSpPr>
          <p:cNvPr id="3" name="Group 2">
            <a:extLst>
              <a:ext uri="{FF2B5EF4-FFF2-40B4-BE49-F238E27FC236}">
                <a16:creationId xmlns:a16="http://schemas.microsoft.com/office/drawing/2014/main" id="{3C9C1722-9BC3-0BF5-9463-B4148F8C953D}"/>
              </a:ext>
            </a:extLst>
          </p:cNvPr>
          <p:cNvGrpSpPr/>
          <p:nvPr userDrawn="1"/>
        </p:nvGrpSpPr>
        <p:grpSpPr>
          <a:xfrm>
            <a:off x="643621" y="2024473"/>
            <a:ext cx="10904758" cy="1404527"/>
            <a:chOff x="643621" y="2726736"/>
            <a:chExt cx="10904758" cy="1404527"/>
          </a:xfrm>
        </p:grpSpPr>
        <p:sp>
          <p:nvSpPr>
            <p:cNvPr id="78" name="Shape">
              <a:extLst>
                <a:ext uri="{FF2B5EF4-FFF2-40B4-BE49-F238E27FC236}">
                  <a16:creationId xmlns:a16="http://schemas.microsoft.com/office/drawing/2014/main" id="{CF7ABC70-D36A-380E-7F44-12CFCEBBB633}"/>
                </a:ext>
              </a:extLst>
            </p:cNvPr>
            <p:cNvSpPr/>
            <p:nvPr userDrawn="1"/>
          </p:nvSpPr>
          <p:spPr>
            <a:xfrm>
              <a:off x="683371" y="2726736"/>
              <a:ext cx="212000" cy="291501"/>
            </a:xfrm>
            <a:custGeom>
              <a:avLst/>
              <a:gdLst/>
              <a:ahLst/>
              <a:cxnLst>
                <a:cxn ang="0">
                  <a:pos x="wd2" y="hd2"/>
                </a:cxn>
                <a:cxn ang="5400000">
                  <a:pos x="wd2" y="hd2"/>
                </a:cxn>
                <a:cxn ang="10800000">
                  <a:pos x="wd2" y="hd2"/>
                </a:cxn>
                <a:cxn ang="16200000">
                  <a:pos x="wd2" y="hd2"/>
                </a:cxn>
              </a:cxnLst>
              <a:rect l="0" t="0" r="r" b="b"/>
              <a:pathLst>
                <a:path w="21600" h="21600" extrusionOk="0">
                  <a:moveTo>
                    <a:pt x="20925" y="6873"/>
                  </a:moveTo>
                  <a:lnTo>
                    <a:pt x="13500" y="6873"/>
                  </a:lnTo>
                  <a:cubicBezTo>
                    <a:pt x="13128" y="6873"/>
                    <a:pt x="12825" y="7093"/>
                    <a:pt x="12825" y="7364"/>
                  </a:cubicBezTo>
                  <a:cubicBezTo>
                    <a:pt x="12825" y="7635"/>
                    <a:pt x="13128" y="7855"/>
                    <a:pt x="13500" y="7855"/>
                  </a:cubicBezTo>
                  <a:lnTo>
                    <a:pt x="20250" y="7855"/>
                  </a:lnTo>
                  <a:lnTo>
                    <a:pt x="20250" y="20618"/>
                  </a:lnTo>
                  <a:lnTo>
                    <a:pt x="1350" y="20618"/>
                  </a:lnTo>
                  <a:lnTo>
                    <a:pt x="1350" y="7855"/>
                  </a:lnTo>
                  <a:lnTo>
                    <a:pt x="8100" y="7855"/>
                  </a:lnTo>
                  <a:cubicBezTo>
                    <a:pt x="8472" y="7855"/>
                    <a:pt x="8775" y="7635"/>
                    <a:pt x="8775" y="7364"/>
                  </a:cubicBezTo>
                  <a:cubicBezTo>
                    <a:pt x="8775" y="7093"/>
                    <a:pt x="8472" y="6873"/>
                    <a:pt x="8100" y="6873"/>
                  </a:cubicBezTo>
                  <a:lnTo>
                    <a:pt x="675" y="6873"/>
                  </a:lnTo>
                  <a:cubicBezTo>
                    <a:pt x="303" y="6873"/>
                    <a:pt x="0" y="7093"/>
                    <a:pt x="0" y="7364"/>
                  </a:cubicBezTo>
                  <a:lnTo>
                    <a:pt x="0" y="21109"/>
                  </a:lnTo>
                  <a:cubicBezTo>
                    <a:pt x="0" y="21381"/>
                    <a:pt x="303" y="21600"/>
                    <a:pt x="675" y="21600"/>
                  </a:cubicBezTo>
                  <a:lnTo>
                    <a:pt x="20925" y="21600"/>
                  </a:lnTo>
                  <a:cubicBezTo>
                    <a:pt x="21297" y="21600"/>
                    <a:pt x="21600" y="21381"/>
                    <a:pt x="21600" y="21109"/>
                  </a:cubicBezTo>
                  <a:lnTo>
                    <a:pt x="21600" y="7364"/>
                  </a:lnTo>
                  <a:cubicBezTo>
                    <a:pt x="21600" y="7093"/>
                    <a:pt x="21297" y="6873"/>
                    <a:pt x="20925" y="6873"/>
                  </a:cubicBezTo>
                  <a:moveTo>
                    <a:pt x="5400" y="12764"/>
                  </a:moveTo>
                  <a:cubicBezTo>
                    <a:pt x="5028" y="12764"/>
                    <a:pt x="4725" y="12983"/>
                    <a:pt x="4725" y="13255"/>
                  </a:cubicBezTo>
                  <a:cubicBezTo>
                    <a:pt x="4725" y="13390"/>
                    <a:pt x="4800" y="13513"/>
                    <a:pt x="4923" y="13602"/>
                  </a:cubicBezTo>
                  <a:lnTo>
                    <a:pt x="10323" y="17529"/>
                  </a:lnTo>
                  <a:cubicBezTo>
                    <a:pt x="10445" y="17618"/>
                    <a:pt x="10614" y="17673"/>
                    <a:pt x="10800" y="17673"/>
                  </a:cubicBezTo>
                  <a:cubicBezTo>
                    <a:pt x="10986" y="17673"/>
                    <a:pt x="11155" y="17618"/>
                    <a:pt x="11277" y="17529"/>
                  </a:cubicBezTo>
                  <a:lnTo>
                    <a:pt x="16677" y="13602"/>
                  </a:lnTo>
                  <a:cubicBezTo>
                    <a:pt x="16800" y="13513"/>
                    <a:pt x="16875" y="13390"/>
                    <a:pt x="16875" y="13255"/>
                  </a:cubicBezTo>
                  <a:cubicBezTo>
                    <a:pt x="16875" y="12983"/>
                    <a:pt x="16572" y="12764"/>
                    <a:pt x="16200" y="12764"/>
                  </a:cubicBezTo>
                  <a:cubicBezTo>
                    <a:pt x="16014" y="12764"/>
                    <a:pt x="15845" y="12819"/>
                    <a:pt x="15723" y="12907"/>
                  </a:cubicBezTo>
                  <a:lnTo>
                    <a:pt x="11475" y="15997"/>
                  </a:lnTo>
                  <a:lnTo>
                    <a:pt x="11475" y="491"/>
                  </a:lnTo>
                  <a:cubicBezTo>
                    <a:pt x="11475" y="220"/>
                    <a:pt x="11172" y="0"/>
                    <a:pt x="10800" y="0"/>
                  </a:cubicBezTo>
                  <a:cubicBezTo>
                    <a:pt x="10428" y="0"/>
                    <a:pt x="10125" y="220"/>
                    <a:pt x="10125" y="491"/>
                  </a:cubicBezTo>
                  <a:lnTo>
                    <a:pt x="10125" y="15997"/>
                  </a:lnTo>
                  <a:lnTo>
                    <a:pt x="5877" y="12907"/>
                  </a:lnTo>
                  <a:cubicBezTo>
                    <a:pt x="5755" y="12819"/>
                    <a:pt x="5586" y="12764"/>
                    <a:pt x="5400" y="12764"/>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9" name="Shape">
              <a:extLst>
                <a:ext uri="{FF2B5EF4-FFF2-40B4-BE49-F238E27FC236}">
                  <a16:creationId xmlns:a16="http://schemas.microsoft.com/office/drawing/2014/main" id="{941C2C02-5871-C228-1A55-BEB0422B808F}"/>
                </a:ext>
              </a:extLst>
            </p:cNvPr>
            <p:cNvSpPr/>
            <p:nvPr userDrawn="1"/>
          </p:nvSpPr>
          <p:spPr>
            <a:xfrm>
              <a:off x="1239871" y="2726736"/>
              <a:ext cx="212000" cy="291501"/>
            </a:xfrm>
            <a:custGeom>
              <a:avLst/>
              <a:gdLst/>
              <a:ahLst/>
              <a:cxnLst>
                <a:cxn ang="0">
                  <a:pos x="wd2" y="hd2"/>
                </a:cxn>
                <a:cxn ang="5400000">
                  <a:pos x="wd2" y="hd2"/>
                </a:cxn>
                <a:cxn ang="10800000">
                  <a:pos x="wd2" y="hd2"/>
                </a:cxn>
                <a:cxn ang="16200000">
                  <a:pos x="wd2" y="hd2"/>
                </a:cxn>
              </a:cxnLst>
              <a:rect l="0" t="0" r="r" b="b"/>
              <a:pathLst>
                <a:path w="21600" h="21600" extrusionOk="0">
                  <a:moveTo>
                    <a:pt x="5400" y="4909"/>
                  </a:moveTo>
                  <a:cubicBezTo>
                    <a:pt x="5586" y="4909"/>
                    <a:pt x="5755" y="4855"/>
                    <a:pt x="5877" y="4765"/>
                  </a:cubicBezTo>
                  <a:lnTo>
                    <a:pt x="10125" y="1676"/>
                  </a:lnTo>
                  <a:lnTo>
                    <a:pt x="10125" y="17182"/>
                  </a:lnTo>
                  <a:cubicBezTo>
                    <a:pt x="10125" y="17453"/>
                    <a:pt x="10428" y="17673"/>
                    <a:pt x="10800" y="17673"/>
                  </a:cubicBezTo>
                  <a:cubicBezTo>
                    <a:pt x="11172" y="17673"/>
                    <a:pt x="11475" y="17453"/>
                    <a:pt x="11475" y="17182"/>
                  </a:cubicBezTo>
                  <a:lnTo>
                    <a:pt x="11475" y="1676"/>
                  </a:lnTo>
                  <a:lnTo>
                    <a:pt x="15723" y="4765"/>
                  </a:lnTo>
                  <a:cubicBezTo>
                    <a:pt x="15845" y="4855"/>
                    <a:pt x="16014" y="4909"/>
                    <a:pt x="16200" y="4909"/>
                  </a:cubicBezTo>
                  <a:cubicBezTo>
                    <a:pt x="16572" y="4909"/>
                    <a:pt x="16875" y="4690"/>
                    <a:pt x="16875" y="4418"/>
                  </a:cubicBezTo>
                  <a:cubicBezTo>
                    <a:pt x="16875" y="4283"/>
                    <a:pt x="16800" y="4161"/>
                    <a:pt x="16677" y="4071"/>
                  </a:cubicBezTo>
                  <a:lnTo>
                    <a:pt x="11277" y="144"/>
                  </a:lnTo>
                  <a:cubicBezTo>
                    <a:pt x="11155" y="55"/>
                    <a:pt x="10986" y="0"/>
                    <a:pt x="10800" y="0"/>
                  </a:cubicBezTo>
                  <a:cubicBezTo>
                    <a:pt x="10614" y="0"/>
                    <a:pt x="10445" y="55"/>
                    <a:pt x="10323" y="144"/>
                  </a:cubicBezTo>
                  <a:lnTo>
                    <a:pt x="4923" y="4071"/>
                  </a:lnTo>
                  <a:cubicBezTo>
                    <a:pt x="4800" y="4161"/>
                    <a:pt x="4725" y="4283"/>
                    <a:pt x="4725" y="4418"/>
                  </a:cubicBezTo>
                  <a:cubicBezTo>
                    <a:pt x="4725" y="4690"/>
                    <a:pt x="5028" y="4909"/>
                    <a:pt x="5400" y="4909"/>
                  </a:cubicBezTo>
                  <a:moveTo>
                    <a:pt x="20925" y="6873"/>
                  </a:moveTo>
                  <a:lnTo>
                    <a:pt x="13500" y="6873"/>
                  </a:lnTo>
                  <a:cubicBezTo>
                    <a:pt x="13128" y="6873"/>
                    <a:pt x="12825" y="7093"/>
                    <a:pt x="12825" y="7364"/>
                  </a:cubicBezTo>
                  <a:cubicBezTo>
                    <a:pt x="12825" y="7635"/>
                    <a:pt x="13128" y="7855"/>
                    <a:pt x="13500" y="7855"/>
                  </a:cubicBezTo>
                  <a:lnTo>
                    <a:pt x="20250" y="7855"/>
                  </a:lnTo>
                  <a:lnTo>
                    <a:pt x="20250" y="20618"/>
                  </a:lnTo>
                  <a:lnTo>
                    <a:pt x="1350" y="20618"/>
                  </a:lnTo>
                  <a:lnTo>
                    <a:pt x="1350" y="7855"/>
                  </a:lnTo>
                  <a:lnTo>
                    <a:pt x="8100" y="7855"/>
                  </a:lnTo>
                  <a:cubicBezTo>
                    <a:pt x="8472" y="7855"/>
                    <a:pt x="8775" y="7635"/>
                    <a:pt x="8775" y="7364"/>
                  </a:cubicBezTo>
                  <a:cubicBezTo>
                    <a:pt x="8775" y="7093"/>
                    <a:pt x="8472" y="6873"/>
                    <a:pt x="8100" y="6873"/>
                  </a:cubicBezTo>
                  <a:lnTo>
                    <a:pt x="675" y="6873"/>
                  </a:lnTo>
                  <a:cubicBezTo>
                    <a:pt x="303" y="6873"/>
                    <a:pt x="0" y="7093"/>
                    <a:pt x="0" y="7364"/>
                  </a:cubicBezTo>
                  <a:lnTo>
                    <a:pt x="0" y="21109"/>
                  </a:lnTo>
                  <a:cubicBezTo>
                    <a:pt x="0" y="21381"/>
                    <a:pt x="303" y="21600"/>
                    <a:pt x="675" y="21600"/>
                  </a:cubicBezTo>
                  <a:lnTo>
                    <a:pt x="20925" y="21600"/>
                  </a:lnTo>
                  <a:cubicBezTo>
                    <a:pt x="21297" y="21600"/>
                    <a:pt x="21600" y="21381"/>
                    <a:pt x="21600" y="21109"/>
                  </a:cubicBezTo>
                  <a:lnTo>
                    <a:pt x="21600" y="7364"/>
                  </a:lnTo>
                  <a:cubicBezTo>
                    <a:pt x="21600" y="7093"/>
                    <a:pt x="21297" y="6873"/>
                    <a:pt x="20925" y="6873"/>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0" name="Shape">
              <a:extLst>
                <a:ext uri="{FF2B5EF4-FFF2-40B4-BE49-F238E27FC236}">
                  <a16:creationId xmlns:a16="http://schemas.microsoft.com/office/drawing/2014/main" id="{755AAA44-1A5C-11F8-0050-91FD1ED88CFF}"/>
                </a:ext>
              </a:extLst>
            </p:cNvPr>
            <p:cNvSpPr/>
            <p:nvPr userDrawn="1"/>
          </p:nvSpPr>
          <p:spPr>
            <a:xfrm>
              <a:off x="1756622" y="2726736"/>
              <a:ext cx="291500" cy="291501"/>
            </a:xfrm>
            <a:custGeom>
              <a:avLst/>
              <a:gdLst/>
              <a:ahLst/>
              <a:cxnLst>
                <a:cxn ang="0">
                  <a:pos x="wd2" y="hd2"/>
                </a:cxn>
                <a:cxn ang="5400000">
                  <a:pos x="wd2" y="hd2"/>
                </a:cxn>
                <a:cxn ang="10800000">
                  <a:pos x="wd2" y="hd2"/>
                </a:cxn>
                <a:cxn ang="16200000">
                  <a:pos x="wd2" y="hd2"/>
                </a:cxn>
              </a:cxnLst>
              <a:rect l="0" t="0" r="r" b="b"/>
              <a:pathLst>
                <a:path w="21600" h="21600" extrusionOk="0">
                  <a:moveTo>
                    <a:pt x="6382" y="1964"/>
                  </a:moveTo>
                  <a:cubicBezTo>
                    <a:pt x="6111" y="1964"/>
                    <a:pt x="5891" y="2184"/>
                    <a:pt x="5891" y="2455"/>
                  </a:cubicBezTo>
                  <a:cubicBezTo>
                    <a:pt x="5891" y="2726"/>
                    <a:pt x="6111" y="2945"/>
                    <a:pt x="6382" y="2945"/>
                  </a:cubicBezTo>
                  <a:cubicBezTo>
                    <a:pt x="6653" y="2945"/>
                    <a:pt x="6873" y="2726"/>
                    <a:pt x="6873" y="2455"/>
                  </a:cubicBezTo>
                  <a:cubicBezTo>
                    <a:pt x="6873" y="2184"/>
                    <a:pt x="6653" y="1964"/>
                    <a:pt x="6382" y="1964"/>
                  </a:cubicBezTo>
                  <a:moveTo>
                    <a:pt x="4418" y="1964"/>
                  </a:moveTo>
                  <a:cubicBezTo>
                    <a:pt x="4147" y="1964"/>
                    <a:pt x="3927" y="2184"/>
                    <a:pt x="3927" y="2455"/>
                  </a:cubicBezTo>
                  <a:cubicBezTo>
                    <a:pt x="3927" y="2726"/>
                    <a:pt x="4147" y="2945"/>
                    <a:pt x="4418" y="2945"/>
                  </a:cubicBezTo>
                  <a:cubicBezTo>
                    <a:pt x="4689" y="2945"/>
                    <a:pt x="4909" y="2726"/>
                    <a:pt x="4909" y="2455"/>
                  </a:cubicBezTo>
                  <a:cubicBezTo>
                    <a:pt x="4909" y="2184"/>
                    <a:pt x="4689" y="1964"/>
                    <a:pt x="4418" y="1964"/>
                  </a:cubicBezTo>
                  <a:moveTo>
                    <a:pt x="19145" y="1964"/>
                  </a:moveTo>
                  <a:lnTo>
                    <a:pt x="8345" y="1964"/>
                  </a:lnTo>
                  <a:cubicBezTo>
                    <a:pt x="8075" y="1964"/>
                    <a:pt x="7855" y="2184"/>
                    <a:pt x="7855" y="2455"/>
                  </a:cubicBezTo>
                  <a:cubicBezTo>
                    <a:pt x="7855" y="2726"/>
                    <a:pt x="8075" y="2945"/>
                    <a:pt x="8345" y="2945"/>
                  </a:cubicBezTo>
                  <a:lnTo>
                    <a:pt x="19145" y="2945"/>
                  </a:lnTo>
                  <a:cubicBezTo>
                    <a:pt x="19416" y="2945"/>
                    <a:pt x="19636" y="2726"/>
                    <a:pt x="19636" y="2455"/>
                  </a:cubicBezTo>
                  <a:cubicBezTo>
                    <a:pt x="19636" y="2184"/>
                    <a:pt x="19416" y="1964"/>
                    <a:pt x="19145" y="1964"/>
                  </a:cubicBezTo>
                  <a:moveTo>
                    <a:pt x="20618" y="3927"/>
                  </a:moveTo>
                  <a:lnTo>
                    <a:pt x="982" y="3927"/>
                  </a:lnTo>
                  <a:lnTo>
                    <a:pt x="982" y="1964"/>
                  </a:lnTo>
                  <a:cubicBezTo>
                    <a:pt x="982" y="1422"/>
                    <a:pt x="1422" y="982"/>
                    <a:pt x="1964" y="982"/>
                  </a:cubicBezTo>
                  <a:lnTo>
                    <a:pt x="19636" y="982"/>
                  </a:lnTo>
                  <a:cubicBezTo>
                    <a:pt x="20178" y="982"/>
                    <a:pt x="20618" y="1422"/>
                    <a:pt x="20618" y="1964"/>
                  </a:cubicBezTo>
                  <a:cubicBezTo>
                    <a:pt x="20618" y="1964"/>
                    <a:pt x="20618" y="3927"/>
                    <a:pt x="20618" y="3927"/>
                  </a:cubicBezTo>
                  <a:close/>
                  <a:moveTo>
                    <a:pt x="20618" y="19636"/>
                  </a:moveTo>
                  <a:cubicBezTo>
                    <a:pt x="20618" y="20178"/>
                    <a:pt x="20178" y="20618"/>
                    <a:pt x="19636" y="20618"/>
                  </a:cubicBezTo>
                  <a:lnTo>
                    <a:pt x="1964" y="20618"/>
                  </a:lnTo>
                  <a:cubicBezTo>
                    <a:pt x="1422" y="20618"/>
                    <a:pt x="982" y="20178"/>
                    <a:pt x="982" y="19636"/>
                  </a:cubicBezTo>
                  <a:lnTo>
                    <a:pt x="982" y="4909"/>
                  </a:lnTo>
                  <a:lnTo>
                    <a:pt x="20618" y="4909"/>
                  </a:lnTo>
                  <a:cubicBezTo>
                    <a:pt x="20618" y="4909"/>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455" y="1964"/>
                  </a:moveTo>
                  <a:cubicBezTo>
                    <a:pt x="2184" y="1964"/>
                    <a:pt x="1964" y="2184"/>
                    <a:pt x="1964" y="2455"/>
                  </a:cubicBezTo>
                  <a:cubicBezTo>
                    <a:pt x="1964" y="2726"/>
                    <a:pt x="2184" y="2945"/>
                    <a:pt x="2455" y="2945"/>
                  </a:cubicBezTo>
                  <a:cubicBezTo>
                    <a:pt x="2725" y="2945"/>
                    <a:pt x="2945" y="2726"/>
                    <a:pt x="2945" y="2455"/>
                  </a:cubicBezTo>
                  <a:cubicBezTo>
                    <a:pt x="2945" y="2184"/>
                    <a:pt x="2725" y="1964"/>
                    <a:pt x="2455" y="1964"/>
                  </a:cubicBezTo>
                  <a:moveTo>
                    <a:pt x="7140" y="14181"/>
                  </a:moveTo>
                  <a:cubicBezTo>
                    <a:pt x="6970" y="13741"/>
                    <a:pt x="6873" y="13264"/>
                    <a:pt x="6873" y="12764"/>
                  </a:cubicBezTo>
                  <a:cubicBezTo>
                    <a:pt x="6873" y="10595"/>
                    <a:pt x="8631" y="8836"/>
                    <a:pt x="10800" y="8836"/>
                  </a:cubicBezTo>
                  <a:cubicBezTo>
                    <a:pt x="11300" y="8836"/>
                    <a:pt x="11777" y="8934"/>
                    <a:pt x="12217" y="9104"/>
                  </a:cubicBezTo>
                  <a:lnTo>
                    <a:pt x="13217" y="8494"/>
                  </a:lnTo>
                  <a:cubicBezTo>
                    <a:pt x="12503" y="8089"/>
                    <a:pt x="11680" y="7855"/>
                    <a:pt x="10800" y="7855"/>
                  </a:cubicBezTo>
                  <a:cubicBezTo>
                    <a:pt x="8089" y="7855"/>
                    <a:pt x="5891" y="10053"/>
                    <a:pt x="5891" y="12764"/>
                  </a:cubicBezTo>
                  <a:cubicBezTo>
                    <a:pt x="5891" y="13643"/>
                    <a:pt x="6125" y="14467"/>
                    <a:pt x="6530" y="15181"/>
                  </a:cubicBezTo>
                  <a:cubicBezTo>
                    <a:pt x="6530" y="15181"/>
                    <a:pt x="7140" y="14181"/>
                    <a:pt x="7140" y="14181"/>
                  </a:cubicBezTo>
                  <a:close/>
                  <a:moveTo>
                    <a:pt x="14460" y="11347"/>
                  </a:moveTo>
                  <a:cubicBezTo>
                    <a:pt x="14630" y="11787"/>
                    <a:pt x="14727" y="12263"/>
                    <a:pt x="14727" y="12764"/>
                  </a:cubicBezTo>
                  <a:cubicBezTo>
                    <a:pt x="14727" y="14932"/>
                    <a:pt x="12969" y="16691"/>
                    <a:pt x="10800" y="16691"/>
                  </a:cubicBezTo>
                  <a:cubicBezTo>
                    <a:pt x="10300" y="16691"/>
                    <a:pt x="9823" y="16594"/>
                    <a:pt x="9383" y="16423"/>
                  </a:cubicBezTo>
                  <a:lnTo>
                    <a:pt x="8383" y="17034"/>
                  </a:lnTo>
                  <a:cubicBezTo>
                    <a:pt x="9097" y="17439"/>
                    <a:pt x="9920" y="17673"/>
                    <a:pt x="10800" y="17673"/>
                  </a:cubicBezTo>
                  <a:cubicBezTo>
                    <a:pt x="13511" y="17673"/>
                    <a:pt x="15709" y="15475"/>
                    <a:pt x="15709" y="12764"/>
                  </a:cubicBezTo>
                  <a:cubicBezTo>
                    <a:pt x="15709" y="11884"/>
                    <a:pt x="15475" y="11061"/>
                    <a:pt x="15070" y="10346"/>
                  </a:cubicBezTo>
                  <a:cubicBezTo>
                    <a:pt x="15070" y="10346"/>
                    <a:pt x="14460" y="11347"/>
                    <a:pt x="14460" y="11347"/>
                  </a:cubicBezTo>
                  <a:close/>
                  <a:moveTo>
                    <a:pt x="10453" y="12417"/>
                  </a:moveTo>
                  <a:cubicBezTo>
                    <a:pt x="10645" y="12225"/>
                    <a:pt x="10955" y="12225"/>
                    <a:pt x="11147" y="12417"/>
                  </a:cubicBezTo>
                  <a:cubicBezTo>
                    <a:pt x="11339" y="12609"/>
                    <a:pt x="11339" y="12919"/>
                    <a:pt x="11147" y="13111"/>
                  </a:cubicBezTo>
                  <a:cubicBezTo>
                    <a:pt x="10955" y="13303"/>
                    <a:pt x="10645" y="13303"/>
                    <a:pt x="10453" y="13111"/>
                  </a:cubicBezTo>
                  <a:cubicBezTo>
                    <a:pt x="10261" y="12919"/>
                    <a:pt x="10261" y="12609"/>
                    <a:pt x="10453" y="12417"/>
                  </a:cubicBezTo>
                  <a:moveTo>
                    <a:pt x="6144" y="17420"/>
                  </a:moveTo>
                  <a:lnTo>
                    <a:pt x="11842" y="13805"/>
                  </a:lnTo>
                  <a:lnTo>
                    <a:pt x="15456" y="8107"/>
                  </a:lnTo>
                  <a:lnTo>
                    <a:pt x="9759" y="11722"/>
                  </a:lnTo>
                  <a:cubicBezTo>
                    <a:pt x="9759" y="11722"/>
                    <a:pt x="6144" y="17420"/>
                    <a:pt x="6144" y="17420"/>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1" name="Shape">
              <a:extLst>
                <a:ext uri="{FF2B5EF4-FFF2-40B4-BE49-F238E27FC236}">
                  <a16:creationId xmlns:a16="http://schemas.microsoft.com/office/drawing/2014/main" id="{87A00F83-D53B-9434-AD85-382DCBE83783}"/>
                </a:ext>
              </a:extLst>
            </p:cNvPr>
            <p:cNvSpPr/>
            <p:nvPr userDrawn="1"/>
          </p:nvSpPr>
          <p:spPr>
            <a:xfrm>
              <a:off x="2313122" y="2726736"/>
              <a:ext cx="291500" cy="291501"/>
            </a:xfrm>
            <a:custGeom>
              <a:avLst/>
              <a:gdLst/>
              <a:ahLst/>
              <a:cxnLst>
                <a:cxn ang="0">
                  <a:pos x="wd2" y="hd2"/>
                </a:cxn>
                <a:cxn ang="5400000">
                  <a:pos x="wd2" y="hd2"/>
                </a:cxn>
                <a:cxn ang="10800000">
                  <a:pos x="wd2" y="hd2"/>
                </a:cxn>
                <a:cxn ang="16200000">
                  <a:pos x="wd2" y="hd2"/>
                </a:cxn>
              </a:cxnLst>
              <a:rect l="0" t="0" r="r" b="b"/>
              <a:pathLst>
                <a:path w="21600" h="21600" extrusionOk="0">
                  <a:moveTo>
                    <a:pt x="19145" y="1964"/>
                  </a:moveTo>
                  <a:lnTo>
                    <a:pt x="8345" y="1964"/>
                  </a:lnTo>
                  <a:cubicBezTo>
                    <a:pt x="8075" y="1964"/>
                    <a:pt x="7855" y="2184"/>
                    <a:pt x="7855" y="2455"/>
                  </a:cubicBezTo>
                  <a:cubicBezTo>
                    <a:pt x="7855" y="2726"/>
                    <a:pt x="8075" y="2945"/>
                    <a:pt x="8345" y="2945"/>
                  </a:cubicBezTo>
                  <a:lnTo>
                    <a:pt x="19145" y="2945"/>
                  </a:lnTo>
                  <a:cubicBezTo>
                    <a:pt x="19416" y="2945"/>
                    <a:pt x="19636" y="2726"/>
                    <a:pt x="19636" y="2455"/>
                  </a:cubicBezTo>
                  <a:cubicBezTo>
                    <a:pt x="19636" y="2184"/>
                    <a:pt x="19416" y="1964"/>
                    <a:pt x="19145" y="1964"/>
                  </a:cubicBezTo>
                  <a:moveTo>
                    <a:pt x="20618" y="3927"/>
                  </a:moveTo>
                  <a:lnTo>
                    <a:pt x="982" y="3927"/>
                  </a:lnTo>
                  <a:lnTo>
                    <a:pt x="982" y="1964"/>
                  </a:lnTo>
                  <a:cubicBezTo>
                    <a:pt x="982" y="1422"/>
                    <a:pt x="1422" y="982"/>
                    <a:pt x="1964" y="982"/>
                  </a:cubicBezTo>
                  <a:lnTo>
                    <a:pt x="19636" y="982"/>
                  </a:lnTo>
                  <a:cubicBezTo>
                    <a:pt x="20178" y="982"/>
                    <a:pt x="20618" y="1422"/>
                    <a:pt x="20618" y="1964"/>
                  </a:cubicBezTo>
                  <a:cubicBezTo>
                    <a:pt x="20618" y="1964"/>
                    <a:pt x="20618" y="3927"/>
                    <a:pt x="20618" y="3927"/>
                  </a:cubicBezTo>
                  <a:close/>
                  <a:moveTo>
                    <a:pt x="20618" y="19636"/>
                  </a:moveTo>
                  <a:cubicBezTo>
                    <a:pt x="20618" y="20178"/>
                    <a:pt x="20178" y="20618"/>
                    <a:pt x="19636" y="20618"/>
                  </a:cubicBezTo>
                  <a:lnTo>
                    <a:pt x="1964" y="20618"/>
                  </a:lnTo>
                  <a:cubicBezTo>
                    <a:pt x="1422" y="20618"/>
                    <a:pt x="982" y="20178"/>
                    <a:pt x="982" y="19636"/>
                  </a:cubicBezTo>
                  <a:lnTo>
                    <a:pt x="982" y="4909"/>
                  </a:lnTo>
                  <a:lnTo>
                    <a:pt x="20618" y="4909"/>
                  </a:lnTo>
                  <a:cubicBezTo>
                    <a:pt x="20618" y="4909"/>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6382" y="1964"/>
                  </a:moveTo>
                  <a:cubicBezTo>
                    <a:pt x="6111" y="1964"/>
                    <a:pt x="5891" y="2184"/>
                    <a:pt x="5891" y="2455"/>
                  </a:cubicBezTo>
                  <a:cubicBezTo>
                    <a:pt x="5891" y="2726"/>
                    <a:pt x="6111" y="2945"/>
                    <a:pt x="6382" y="2945"/>
                  </a:cubicBezTo>
                  <a:cubicBezTo>
                    <a:pt x="6653" y="2945"/>
                    <a:pt x="6873" y="2726"/>
                    <a:pt x="6873" y="2455"/>
                  </a:cubicBezTo>
                  <a:cubicBezTo>
                    <a:pt x="6873" y="2184"/>
                    <a:pt x="6653" y="1964"/>
                    <a:pt x="6382" y="1964"/>
                  </a:cubicBezTo>
                  <a:moveTo>
                    <a:pt x="4418" y="1964"/>
                  </a:moveTo>
                  <a:cubicBezTo>
                    <a:pt x="4147" y="1964"/>
                    <a:pt x="3927" y="2184"/>
                    <a:pt x="3927" y="2455"/>
                  </a:cubicBezTo>
                  <a:cubicBezTo>
                    <a:pt x="3927" y="2726"/>
                    <a:pt x="4147" y="2945"/>
                    <a:pt x="4418" y="2945"/>
                  </a:cubicBezTo>
                  <a:cubicBezTo>
                    <a:pt x="4689" y="2945"/>
                    <a:pt x="4909" y="2726"/>
                    <a:pt x="4909" y="2455"/>
                  </a:cubicBezTo>
                  <a:cubicBezTo>
                    <a:pt x="4909" y="2184"/>
                    <a:pt x="4689" y="1964"/>
                    <a:pt x="4418" y="1964"/>
                  </a:cubicBezTo>
                  <a:moveTo>
                    <a:pt x="2455" y="1964"/>
                  </a:moveTo>
                  <a:cubicBezTo>
                    <a:pt x="2184" y="1964"/>
                    <a:pt x="1964" y="2184"/>
                    <a:pt x="1964" y="2455"/>
                  </a:cubicBezTo>
                  <a:cubicBezTo>
                    <a:pt x="1964" y="2726"/>
                    <a:pt x="2184" y="2945"/>
                    <a:pt x="2455" y="2945"/>
                  </a:cubicBezTo>
                  <a:cubicBezTo>
                    <a:pt x="2725" y="2945"/>
                    <a:pt x="2945" y="2726"/>
                    <a:pt x="2945" y="2455"/>
                  </a:cubicBezTo>
                  <a:cubicBezTo>
                    <a:pt x="2945" y="2184"/>
                    <a:pt x="2725" y="1964"/>
                    <a:pt x="2455" y="1964"/>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2" name="Shape">
              <a:extLst>
                <a:ext uri="{FF2B5EF4-FFF2-40B4-BE49-F238E27FC236}">
                  <a16:creationId xmlns:a16="http://schemas.microsoft.com/office/drawing/2014/main" id="{7392115A-29A8-2727-CAC5-E5B0BF2C2525}"/>
                </a:ext>
              </a:extLst>
            </p:cNvPr>
            <p:cNvSpPr/>
            <p:nvPr userDrawn="1"/>
          </p:nvSpPr>
          <p:spPr>
            <a:xfrm>
              <a:off x="2869623" y="2726736"/>
              <a:ext cx="291500" cy="291501"/>
            </a:xfrm>
            <a:custGeom>
              <a:avLst/>
              <a:gdLst/>
              <a:ahLst/>
              <a:cxnLst>
                <a:cxn ang="0">
                  <a:pos x="wd2" y="hd2"/>
                </a:cxn>
                <a:cxn ang="5400000">
                  <a:pos x="wd2" y="hd2"/>
                </a:cxn>
                <a:cxn ang="10800000">
                  <a:pos x="wd2" y="hd2"/>
                </a:cxn>
                <a:cxn ang="16200000">
                  <a:pos x="wd2" y="hd2"/>
                </a:cxn>
              </a:cxnLst>
              <a:rect l="0" t="0" r="r" b="b"/>
              <a:pathLst>
                <a:path w="21600" h="21600" extrusionOk="0">
                  <a:moveTo>
                    <a:pt x="15218" y="5891"/>
                  </a:moveTo>
                  <a:lnTo>
                    <a:pt x="8345" y="5891"/>
                  </a:lnTo>
                  <a:cubicBezTo>
                    <a:pt x="8075" y="5891"/>
                    <a:pt x="7855" y="6111"/>
                    <a:pt x="7855" y="6382"/>
                  </a:cubicBezTo>
                  <a:cubicBezTo>
                    <a:pt x="7855" y="6653"/>
                    <a:pt x="8075" y="6873"/>
                    <a:pt x="8345" y="6873"/>
                  </a:cubicBezTo>
                  <a:lnTo>
                    <a:pt x="15218" y="6873"/>
                  </a:lnTo>
                  <a:cubicBezTo>
                    <a:pt x="15489" y="6873"/>
                    <a:pt x="15709" y="6653"/>
                    <a:pt x="15709" y="6382"/>
                  </a:cubicBezTo>
                  <a:cubicBezTo>
                    <a:pt x="15709" y="6111"/>
                    <a:pt x="15489" y="5891"/>
                    <a:pt x="15218" y="5891"/>
                  </a:cubicBezTo>
                  <a:moveTo>
                    <a:pt x="6382" y="5891"/>
                  </a:moveTo>
                  <a:cubicBezTo>
                    <a:pt x="6111" y="5891"/>
                    <a:pt x="5891" y="6111"/>
                    <a:pt x="5891" y="6382"/>
                  </a:cubicBezTo>
                  <a:cubicBezTo>
                    <a:pt x="5891" y="6653"/>
                    <a:pt x="6111" y="6873"/>
                    <a:pt x="6382" y="6873"/>
                  </a:cubicBezTo>
                  <a:cubicBezTo>
                    <a:pt x="6653" y="6873"/>
                    <a:pt x="6873" y="6653"/>
                    <a:pt x="6873" y="6382"/>
                  </a:cubicBezTo>
                  <a:cubicBezTo>
                    <a:pt x="6873" y="6111"/>
                    <a:pt x="6653" y="5891"/>
                    <a:pt x="6382" y="5891"/>
                  </a:cubicBezTo>
                  <a:moveTo>
                    <a:pt x="19636" y="0"/>
                  </a:moveTo>
                  <a:lnTo>
                    <a:pt x="5891" y="0"/>
                  </a:lnTo>
                  <a:cubicBezTo>
                    <a:pt x="4806" y="0"/>
                    <a:pt x="3927" y="879"/>
                    <a:pt x="3927" y="1964"/>
                  </a:cubicBezTo>
                  <a:lnTo>
                    <a:pt x="3927" y="2455"/>
                  </a:lnTo>
                  <a:cubicBezTo>
                    <a:pt x="3927" y="2726"/>
                    <a:pt x="4147" y="2945"/>
                    <a:pt x="4418" y="2945"/>
                  </a:cubicBezTo>
                  <a:cubicBezTo>
                    <a:pt x="4689"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2"/>
                    <a:pt x="20178" y="16691"/>
                    <a:pt x="19636" y="16691"/>
                  </a:cubicBezTo>
                  <a:lnTo>
                    <a:pt x="19145" y="16691"/>
                  </a:lnTo>
                  <a:cubicBezTo>
                    <a:pt x="18875" y="16691"/>
                    <a:pt x="18655" y="16910"/>
                    <a:pt x="18655" y="17182"/>
                  </a:cubicBezTo>
                  <a:cubicBezTo>
                    <a:pt x="18655" y="17453"/>
                    <a:pt x="18875" y="17673"/>
                    <a:pt x="19145" y="17673"/>
                  </a:cubicBezTo>
                  <a:lnTo>
                    <a:pt x="19636" y="17673"/>
                  </a:lnTo>
                  <a:cubicBezTo>
                    <a:pt x="20721" y="17673"/>
                    <a:pt x="21600" y="16794"/>
                    <a:pt x="21600" y="15709"/>
                  </a:cubicBezTo>
                  <a:lnTo>
                    <a:pt x="21600" y="1964"/>
                  </a:lnTo>
                  <a:cubicBezTo>
                    <a:pt x="21600" y="879"/>
                    <a:pt x="20721" y="0"/>
                    <a:pt x="19636" y="0"/>
                  </a:cubicBezTo>
                  <a:moveTo>
                    <a:pt x="2455" y="5891"/>
                  </a:moveTo>
                  <a:cubicBezTo>
                    <a:pt x="2184" y="5891"/>
                    <a:pt x="1964" y="6111"/>
                    <a:pt x="1964" y="6382"/>
                  </a:cubicBezTo>
                  <a:cubicBezTo>
                    <a:pt x="1964" y="6653"/>
                    <a:pt x="2184" y="6873"/>
                    <a:pt x="2455" y="6873"/>
                  </a:cubicBezTo>
                  <a:cubicBezTo>
                    <a:pt x="2725" y="6873"/>
                    <a:pt x="2945" y="6653"/>
                    <a:pt x="2945" y="6382"/>
                  </a:cubicBezTo>
                  <a:cubicBezTo>
                    <a:pt x="2945" y="6111"/>
                    <a:pt x="2725" y="5891"/>
                    <a:pt x="2455" y="5891"/>
                  </a:cubicBezTo>
                  <a:moveTo>
                    <a:pt x="4418" y="5891"/>
                  </a:moveTo>
                  <a:cubicBezTo>
                    <a:pt x="4147" y="5891"/>
                    <a:pt x="3927" y="6111"/>
                    <a:pt x="3927" y="6382"/>
                  </a:cubicBezTo>
                  <a:cubicBezTo>
                    <a:pt x="3927" y="6653"/>
                    <a:pt x="4147" y="6873"/>
                    <a:pt x="4418" y="6873"/>
                  </a:cubicBezTo>
                  <a:cubicBezTo>
                    <a:pt x="4689" y="6873"/>
                    <a:pt x="4909" y="6653"/>
                    <a:pt x="4909" y="6382"/>
                  </a:cubicBezTo>
                  <a:cubicBezTo>
                    <a:pt x="4909" y="6111"/>
                    <a:pt x="4689" y="5891"/>
                    <a:pt x="4418" y="5891"/>
                  </a:cubicBezTo>
                  <a:moveTo>
                    <a:pt x="16691" y="7855"/>
                  </a:moveTo>
                  <a:lnTo>
                    <a:pt x="982" y="7855"/>
                  </a:lnTo>
                  <a:lnTo>
                    <a:pt x="982" y="5891"/>
                  </a:lnTo>
                  <a:cubicBezTo>
                    <a:pt x="982" y="5349"/>
                    <a:pt x="1422" y="4909"/>
                    <a:pt x="1964" y="4909"/>
                  </a:cubicBezTo>
                  <a:lnTo>
                    <a:pt x="15709" y="4909"/>
                  </a:lnTo>
                  <a:cubicBezTo>
                    <a:pt x="16251" y="4909"/>
                    <a:pt x="16691" y="5349"/>
                    <a:pt x="16691" y="5891"/>
                  </a:cubicBezTo>
                  <a:cubicBezTo>
                    <a:pt x="16691" y="5891"/>
                    <a:pt x="16691" y="7855"/>
                    <a:pt x="16691" y="7855"/>
                  </a:cubicBezTo>
                  <a:close/>
                  <a:moveTo>
                    <a:pt x="16691" y="19636"/>
                  </a:moveTo>
                  <a:cubicBezTo>
                    <a:pt x="16691" y="20178"/>
                    <a:pt x="16251" y="20618"/>
                    <a:pt x="15709" y="20618"/>
                  </a:cubicBezTo>
                  <a:lnTo>
                    <a:pt x="1964" y="20618"/>
                  </a:lnTo>
                  <a:cubicBezTo>
                    <a:pt x="1422" y="20618"/>
                    <a:pt x="982" y="20178"/>
                    <a:pt x="982" y="19636"/>
                  </a:cubicBezTo>
                  <a:lnTo>
                    <a:pt x="982" y="8836"/>
                  </a:lnTo>
                  <a:lnTo>
                    <a:pt x="16691" y="8836"/>
                  </a:lnTo>
                  <a:cubicBezTo>
                    <a:pt x="16691" y="8836"/>
                    <a:pt x="16691" y="19636"/>
                    <a:pt x="16691" y="19636"/>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3" name="Shape">
              <a:extLst>
                <a:ext uri="{FF2B5EF4-FFF2-40B4-BE49-F238E27FC236}">
                  <a16:creationId xmlns:a16="http://schemas.microsoft.com/office/drawing/2014/main" id="{B73A0538-23D9-6833-9070-A9DE335F453D}"/>
                </a:ext>
              </a:extLst>
            </p:cNvPr>
            <p:cNvSpPr/>
            <p:nvPr userDrawn="1"/>
          </p:nvSpPr>
          <p:spPr>
            <a:xfrm>
              <a:off x="3426123" y="2766486"/>
              <a:ext cx="291500" cy="212001"/>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4" name="Shape">
              <a:extLst>
                <a:ext uri="{FF2B5EF4-FFF2-40B4-BE49-F238E27FC236}">
                  <a16:creationId xmlns:a16="http://schemas.microsoft.com/office/drawing/2014/main" id="{927567F4-CA1A-ABC6-A2AD-6FA7842CEEDB}"/>
                </a:ext>
              </a:extLst>
            </p:cNvPr>
            <p:cNvSpPr/>
            <p:nvPr userDrawn="1"/>
          </p:nvSpPr>
          <p:spPr>
            <a:xfrm>
              <a:off x="3982623" y="2759861"/>
              <a:ext cx="291500" cy="225251"/>
            </a:xfrm>
            <a:custGeom>
              <a:avLst/>
              <a:gdLst/>
              <a:ahLst/>
              <a:cxnLst>
                <a:cxn ang="0">
                  <a:pos x="wd2" y="hd2"/>
                </a:cxn>
                <a:cxn ang="5400000">
                  <a:pos x="wd2" y="hd2"/>
                </a:cxn>
                <a:cxn ang="10800000">
                  <a:pos x="wd2" y="hd2"/>
                </a:cxn>
                <a:cxn ang="16200000">
                  <a:pos x="wd2" y="hd2"/>
                </a:cxn>
              </a:cxnLst>
              <a:rect l="0" t="0" r="r" b="b"/>
              <a:pathLst>
                <a:path w="21600" h="21600" extrusionOk="0">
                  <a:moveTo>
                    <a:pt x="16691" y="18667"/>
                  </a:moveTo>
                  <a:lnTo>
                    <a:pt x="12576" y="13341"/>
                  </a:lnTo>
                  <a:lnTo>
                    <a:pt x="16691" y="8016"/>
                  </a:lnTo>
                  <a:cubicBezTo>
                    <a:pt x="16691" y="8016"/>
                    <a:pt x="16691" y="18667"/>
                    <a:pt x="16691" y="18667"/>
                  </a:cubicBezTo>
                  <a:close/>
                  <a:moveTo>
                    <a:pt x="15709" y="20329"/>
                  </a:moveTo>
                  <a:lnTo>
                    <a:pt x="1964" y="20329"/>
                  </a:lnTo>
                  <a:cubicBezTo>
                    <a:pt x="1719" y="20329"/>
                    <a:pt x="1498" y="20210"/>
                    <a:pt x="1326" y="20018"/>
                  </a:cubicBezTo>
                  <a:lnTo>
                    <a:pt x="5791" y="14240"/>
                  </a:lnTo>
                  <a:lnTo>
                    <a:pt x="7477" y="16421"/>
                  </a:lnTo>
                  <a:cubicBezTo>
                    <a:pt x="7853" y="16907"/>
                    <a:pt x="8344" y="17150"/>
                    <a:pt x="8836" y="17150"/>
                  </a:cubicBezTo>
                  <a:cubicBezTo>
                    <a:pt x="9329" y="17150"/>
                    <a:pt x="9821" y="16907"/>
                    <a:pt x="10195" y="16421"/>
                  </a:cubicBezTo>
                  <a:lnTo>
                    <a:pt x="11882" y="14240"/>
                  </a:lnTo>
                  <a:lnTo>
                    <a:pt x="16347" y="20018"/>
                  </a:lnTo>
                  <a:cubicBezTo>
                    <a:pt x="16175" y="20210"/>
                    <a:pt x="15954" y="20329"/>
                    <a:pt x="15709" y="20329"/>
                  </a:cubicBezTo>
                  <a:moveTo>
                    <a:pt x="982" y="8016"/>
                  </a:moveTo>
                  <a:lnTo>
                    <a:pt x="5097" y="13341"/>
                  </a:lnTo>
                  <a:lnTo>
                    <a:pt x="982" y="18667"/>
                  </a:lnTo>
                  <a:cubicBezTo>
                    <a:pt x="982" y="18667"/>
                    <a:pt x="982" y="8016"/>
                    <a:pt x="982" y="8016"/>
                  </a:cubicBezTo>
                  <a:close/>
                  <a:moveTo>
                    <a:pt x="1964" y="6353"/>
                  </a:moveTo>
                  <a:lnTo>
                    <a:pt x="15709" y="6353"/>
                  </a:lnTo>
                  <a:cubicBezTo>
                    <a:pt x="15954" y="6353"/>
                    <a:pt x="16175" y="6474"/>
                    <a:pt x="16347" y="6665"/>
                  </a:cubicBezTo>
                  <a:lnTo>
                    <a:pt x="9502" y="15523"/>
                  </a:lnTo>
                  <a:cubicBezTo>
                    <a:pt x="9324" y="15752"/>
                    <a:pt x="9088" y="15880"/>
                    <a:pt x="8836" y="15880"/>
                  </a:cubicBezTo>
                  <a:cubicBezTo>
                    <a:pt x="8585" y="15880"/>
                    <a:pt x="8349" y="15752"/>
                    <a:pt x="8170" y="15523"/>
                  </a:cubicBezTo>
                  <a:lnTo>
                    <a:pt x="1326" y="6664"/>
                  </a:lnTo>
                  <a:cubicBezTo>
                    <a:pt x="1498" y="6474"/>
                    <a:pt x="1719" y="6353"/>
                    <a:pt x="1964" y="6353"/>
                  </a:cubicBezTo>
                  <a:moveTo>
                    <a:pt x="15709" y="5082"/>
                  </a:moveTo>
                  <a:lnTo>
                    <a:pt x="1964" y="5082"/>
                  </a:lnTo>
                  <a:cubicBezTo>
                    <a:pt x="879" y="5082"/>
                    <a:pt x="0" y="6220"/>
                    <a:pt x="0" y="7624"/>
                  </a:cubicBezTo>
                  <a:lnTo>
                    <a:pt x="0" y="19059"/>
                  </a:lnTo>
                  <a:cubicBezTo>
                    <a:pt x="0" y="20462"/>
                    <a:pt x="879" y="21600"/>
                    <a:pt x="1964" y="21600"/>
                  </a:cubicBezTo>
                  <a:lnTo>
                    <a:pt x="15709" y="21600"/>
                  </a:lnTo>
                  <a:cubicBezTo>
                    <a:pt x="16794" y="21600"/>
                    <a:pt x="17673" y="20462"/>
                    <a:pt x="17673" y="19059"/>
                  </a:cubicBezTo>
                  <a:lnTo>
                    <a:pt x="17673" y="7624"/>
                  </a:lnTo>
                  <a:cubicBezTo>
                    <a:pt x="17673" y="6220"/>
                    <a:pt x="16794" y="5082"/>
                    <a:pt x="15709" y="5082"/>
                  </a:cubicBezTo>
                  <a:moveTo>
                    <a:pt x="19636" y="0"/>
                  </a:moveTo>
                  <a:lnTo>
                    <a:pt x="5891" y="0"/>
                  </a:lnTo>
                  <a:cubicBezTo>
                    <a:pt x="4806" y="0"/>
                    <a:pt x="3927" y="1138"/>
                    <a:pt x="3927" y="2541"/>
                  </a:cubicBezTo>
                  <a:lnTo>
                    <a:pt x="3927" y="3176"/>
                  </a:lnTo>
                  <a:cubicBezTo>
                    <a:pt x="3927" y="3528"/>
                    <a:pt x="4147" y="3812"/>
                    <a:pt x="4418" y="3812"/>
                  </a:cubicBezTo>
                  <a:cubicBezTo>
                    <a:pt x="4690" y="3812"/>
                    <a:pt x="4909" y="3528"/>
                    <a:pt x="4909" y="3176"/>
                  </a:cubicBezTo>
                  <a:lnTo>
                    <a:pt x="4909" y="2541"/>
                  </a:lnTo>
                  <a:cubicBezTo>
                    <a:pt x="4909" y="1840"/>
                    <a:pt x="5348" y="1271"/>
                    <a:pt x="5891" y="1271"/>
                  </a:cubicBezTo>
                  <a:lnTo>
                    <a:pt x="19636" y="1271"/>
                  </a:lnTo>
                  <a:cubicBezTo>
                    <a:pt x="20178" y="1271"/>
                    <a:pt x="20618" y="1840"/>
                    <a:pt x="20618" y="2541"/>
                  </a:cubicBezTo>
                  <a:lnTo>
                    <a:pt x="20618" y="13976"/>
                  </a:lnTo>
                  <a:cubicBezTo>
                    <a:pt x="20618" y="14678"/>
                    <a:pt x="20178" y="15247"/>
                    <a:pt x="19636" y="15247"/>
                  </a:cubicBezTo>
                  <a:lnTo>
                    <a:pt x="19145" y="15247"/>
                  </a:lnTo>
                  <a:cubicBezTo>
                    <a:pt x="18874" y="15247"/>
                    <a:pt x="18655" y="15532"/>
                    <a:pt x="18655" y="15882"/>
                  </a:cubicBezTo>
                  <a:cubicBezTo>
                    <a:pt x="18655" y="16234"/>
                    <a:pt x="18874" y="16518"/>
                    <a:pt x="19145" y="16518"/>
                  </a:cubicBezTo>
                  <a:lnTo>
                    <a:pt x="19636" y="16518"/>
                  </a:lnTo>
                  <a:cubicBezTo>
                    <a:pt x="20721" y="16518"/>
                    <a:pt x="21600" y="15380"/>
                    <a:pt x="21600" y="13976"/>
                  </a:cubicBezTo>
                  <a:lnTo>
                    <a:pt x="21600" y="2541"/>
                  </a:lnTo>
                  <a:cubicBezTo>
                    <a:pt x="21600" y="1138"/>
                    <a:pt x="20721" y="0"/>
                    <a:pt x="19636"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5" name="Shape">
              <a:extLst>
                <a:ext uri="{FF2B5EF4-FFF2-40B4-BE49-F238E27FC236}">
                  <a16:creationId xmlns:a16="http://schemas.microsoft.com/office/drawing/2014/main" id="{5036E945-A6BD-7B52-9625-A8A489FC094F}"/>
                </a:ext>
              </a:extLst>
            </p:cNvPr>
            <p:cNvSpPr/>
            <p:nvPr userDrawn="1"/>
          </p:nvSpPr>
          <p:spPr>
            <a:xfrm>
              <a:off x="4539124" y="2753236"/>
              <a:ext cx="291500" cy="238501"/>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982" y="20400"/>
                  </a:lnTo>
                  <a:lnTo>
                    <a:pt x="982" y="13200"/>
                  </a:lnTo>
                  <a:lnTo>
                    <a:pt x="6907" y="13200"/>
                  </a:lnTo>
                  <a:cubicBezTo>
                    <a:pt x="7149" y="15567"/>
                    <a:pt x="8798" y="17400"/>
                    <a:pt x="10800" y="17400"/>
                  </a:cubicBezTo>
                  <a:cubicBezTo>
                    <a:pt x="12802" y="17400"/>
                    <a:pt x="14451" y="15567"/>
                    <a:pt x="14694" y="13200"/>
                  </a:cubicBezTo>
                  <a:lnTo>
                    <a:pt x="20618" y="13200"/>
                  </a:lnTo>
                  <a:cubicBezTo>
                    <a:pt x="20618" y="13200"/>
                    <a:pt x="20618" y="20400"/>
                    <a:pt x="20618" y="20400"/>
                  </a:cubicBezTo>
                  <a:close/>
                  <a:moveTo>
                    <a:pt x="5703" y="1200"/>
                  </a:moveTo>
                  <a:lnTo>
                    <a:pt x="15897" y="1200"/>
                  </a:lnTo>
                  <a:lnTo>
                    <a:pt x="20315" y="12000"/>
                  </a:lnTo>
                  <a:lnTo>
                    <a:pt x="14236" y="12000"/>
                  </a:lnTo>
                  <a:cubicBezTo>
                    <a:pt x="13965" y="12000"/>
                    <a:pt x="13745" y="12269"/>
                    <a:pt x="13745" y="12600"/>
                  </a:cubicBezTo>
                  <a:cubicBezTo>
                    <a:pt x="13745" y="14589"/>
                    <a:pt x="12426" y="16200"/>
                    <a:pt x="10800" y="16200"/>
                  </a:cubicBezTo>
                  <a:cubicBezTo>
                    <a:pt x="9173" y="16200"/>
                    <a:pt x="7855" y="14589"/>
                    <a:pt x="7855" y="12600"/>
                  </a:cubicBezTo>
                  <a:cubicBezTo>
                    <a:pt x="7855" y="12269"/>
                    <a:pt x="7635" y="12000"/>
                    <a:pt x="7364" y="12000"/>
                  </a:cubicBezTo>
                  <a:lnTo>
                    <a:pt x="1285" y="12000"/>
                  </a:lnTo>
                  <a:cubicBezTo>
                    <a:pt x="1285" y="12000"/>
                    <a:pt x="5703" y="1200"/>
                    <a:pt x="5703" y="1200"/>
                  </a:cubicBezTo>
                  <a:close/>
                  <a:moveTo>
                    <a:pt x="21543" y="12335"/>
                  </a:moveTo>
                  <a:lnTo>
                    <a:pt x="21548" y="12332"/>
                  </a:lnTo>
                  <a:lnTo>
                    <a:pt x="16639" y="332"/>
                  </a:lnTo>
                  <a:lnTo>
                    <a:pt x="16634" y="335"/>
                  </a:lnTo>
                  <a:cubicBezTo>
                    <a:pt x="16554" y="138"/>
                    <a:pt x="16392" y="0"/>
                    <a:pt x="16200" y="0"/>
                  </a:cubicBezTo>
                  <a:lnTo>
                    <a:pt x="5400" y="0"/>
                  </a:lnTo>
                  <a:cubicBezTo>
                    <a:pt x="5208" y="0"/>
                    <a:pt x="5046" y="138"/>
                    <a:pt x="4966" y="335"/>
                  </a:cubicBezTo>
                  <a:lnTo>
                    <a:pt x="4961" y="332"/>
                  </a:lnTo>
                  <a:lnTo>
                    <a:pt x="52" y="12332"/>
                  </a:lnTo>
                  <a:lnTo>
                    <a:pt x="57" y="12335"/>
                  </a:lnTo>
                  <a:cubicBezTo>
                    <a:pt x="23" y="12415"/>
                    <a:pt x="0" y="12503"/>
                    <a:pt x="0" y="12600"/>
                  </a:cubicBezTo>
                  <a:lnTo>
                    <a:pt x="0" y="21000"/>
                  </a:lnTo>
                  <a:cubicBezTo>
                    <a:pt x="0" y="21332"/>
                    <a:pt x="220" y="21600"/>
                    <a:pt x="491" y="21600"/>
                  </a:cubicBezTo>
                  <a:lnTo>
                    <a:pt x="21109" y="21600"/>
                  </a:lnTo>
                  <a:cubicBezTo>
                    <a:pt x="21380" y="21600"/>
                    <a:pt x="21600" y="21332"/>
                    <a:pt x="21600" y="21000"/>
                  </a:cubicBezTo>
                  <a:lnTo>
                    <a:pt x="21600" y="12600"/>
                  </a:lnTo>
                  <a:cubicBezTo>
                    <a:pt x="21600" y="12503"/>
                    <a:pt x="21577" y="12415"/>
                    <a:pt x="21543" y="12335"/>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6" name="Shape">
              <a:extLst>
                <a:ext uri="{FF2B5EF4-FFF2-40B4-BE49-F238E27FC236}">
                  <a16:creationId xmlns:a16="http://schemas.microsoft.com/office/drawing/2014/main" id="{5B8AF86E-FC92-E96D-6874-33986352283C}"/>
                </a:ext>
              </a:extLst>
            </p:cNvPr>
            <p:cNvSpPr/>
            <p:nvPr userDrawn="1"/>
          </p:nvSpPr>
          <p:spPr>
            <a:xfrm>
              <a:off x="5095624" y="2739986"/>
              <a:ext cx="291500" cy="265001"/>
            </a:xfrm>
            <a:custGeom>
              <a:avLst/>
              <a:gdLst/>
              <a:ahLst/>
              <a:cxnLst>
                <a:cxn ang="0">
                  <a:pos x="wd2" y="hd2"/>
                </a:cxn>
                <a:cxn ang="5400000">
                  <a:pos x="wd2" y="hd2"/>
                </a:cxn>
                <a:cxn ang="10800000">
                  <a:pos x="wd2" y="hd2"/>
                </a:cxn>
                <a:cxn ang="16200000">
                  <a:pos x="wd2" y="hd2"/>
                </a:cxn>
              </a:cxnLst>
              <a:rect l="0" t="0" r="r" b="b"/>
              <a:pathLst>
                <a:path w="21600" h="21600" extrusionOk="0">
                  <a:moveTo>
                    <a:pt x="20618" y="20520"/>
                  </a:moveTo>
                  <a:lnTo>
                    <a:pt x="982" y="20520"/>
                  </a:lnTo>
                  <a:lnTo>
                    <a:pt x="982" y="14040"/>
                  </a:lnTo>
                  <a:lnTo>
                    <a:pt x="6907" y="14040"/>
                  </a:lnTo>
                  <a:cubicBezTo>
                    <a:pt x="7149" y="16170"/>
                    <a:pt x="8798" y="17820"/>
                    <a:pt x="10800" y="17820"/>
                  </a:cubicBezTo>
                  <a:cubicBezTo>
                    <a:pt x="12802" y="17820"/>
                    <a:pt x="14451" y="16170"/>
                    <a:pt x="14694" y="14040"/>
                  </a:cubicBezTo>
                  <a:lnTo>
                    <a:pt x="20618" y="14040"/>
                  </a:lnTo>
                  <a:cubicBezTo>
                    <a:pt x="20618" y="14040"/>
                    <a:pt x="20618" y="20520"/>
                    <a:pt x="20618" y="20520"/>
                  </a:cubicBezTo>
                  <a:close/>
                  <a:moveTo>
                    <a:pt x="21543" y="13261"/>
                  </a:moveTo>
                  <a:lnTo>
                    <a:pt x="21548" y="13259"/>
                  </a:lnTo>
                  <a:lnTo>
                    <a:pt x="16639" y="2459"/>
                  </a:lnTo>
                  <a:lnTo>
                    <a:pt x="16634" y="2461"/>
                  </a:lnTo>
                  <a:cubicBezTo>
                    <a:pt x="16554" y="2284"/>
                    <a:pt x="16392" y="2160"/>
                    <a:pt x="16200" y="2160"/>
                  </a:cubicBezTo>
                  <a:lnTo>
                    <a:pt x="12764" y="2160"/>
                  </a:lnTo>
                  <a:cubicBezTo>
                    <a:pt x="12492" y="2160"/>
                    <a:pt x="12273" y="2402"/>
                    <a:pt x="12273" y="2700"/>
                  </a:cubicBezTo>
                  <a:cubicBezTo>
                    <a:pt x="12273" y="2999"/>
                    <a:pt x="12492" y="3240"/>
                    <a:pt x="12764" y="3240"/>
                  </a:cubicBezTo>
                  <a:lnTo>
                    <a:pt x="15897" y="3240"/>
                  </a:lnTo>
                  <a:lnTo>
                    <a:pt x="20315" y="12960"/>
                  </a:lnTo>
                  <a:lnTo>
                    <a:pt x="14236" y="12960"/>
                  </a:lnTo>
                  <a:cubicBezTo>
                    <a:pt x="13965" y="12960"/>
                    <a:pt x="13745" y="13202"/>
                    <a:pt x="13745" y="13500"/>
                  </a:cubicBezTo>
                  <a:cubicBezTo>
                    <a:pt x="13745" y="15290"/>
                    <a:pt x="12426" y="16740"/>
                    <a:pt x="10800" y="16740"/>
                  </a:cubicBezTo>
                  <a:cubicBezTo>
                    <a:pt x="9173" y="16740"/>
                    <a:pt x="7855" y="15290"/>
                    <a:pt x="7855" y="13500"/>
                  </a:cubicBezTo>
                  <a:cubicBezTo>
                    <a:pt x="7855" y="13202"/>
                    <a:pt x="7635" y="12960"/>
                    <a:pt x="7364" y="12960"/>
                  </a:cubicBezTo>
                  <a:lnTo>
                    <a:pt x="1285" y="12960"/>
                  </a:lnTo>
                  <a:lnTo>
                    <a:pt x="5703" y="3240"/>
                  </a:lnTo>
                  <a:lnTo>
                    <a:pt x="8836" y="3240"/>
                  </a:lnTo>
                  <a:cubicBezTo>
                    <a:pt x="9108" y="3240"/>
                    <a:pt x="9327" y="2999"/>
                    <a:pt x="9327" y="2700"/>
                  </a:cubicBezTo>
                  <a:cubicBezTo>
                    <a:pt x="9327" y="2402"/>
                    <a:pt x="9108" y="2160"/>
                    <a:pt x="8836" y="2160"/>
                  </a:cubicBezTo>
                  <a:lnTo>
                    <a:pt x="5400" y="2160"/>
                  </a:lnTo>
                  <a:cubicBezTo>
                    <a:pt x="5208" y="2160"/>
                    <a:pt x="5046" y="2284"/>
                    <a:pt x="4966" y="2461"/>
                  </a:cubicBezTo>
                  <a:lnTo>
                    <a:pt x="4961" y="2459"/>
                  </a:lnTo>
                  <a:lnTo>
                    <a:pt x="52" y="13259"/>
                  </a:lnTo>
                  <a:lnTo>
                    <a:pt x="57" y="13261"/>
                  </a:lnTo>
                  <a:cubicBezTo>
                    <a:pt x="23" y="13334"/>
                    <a:pt x="0" y="13413"/>
                    <a:pt x="0" y="13500"/>
                  </a:cubicBezTo>
                  <a:lnTo>
                    <a:pt x="0" y="21060"/>
                  </a:lnTo>
                  <a:cubicBezTo>
                    <a:pt x="0" y="21359"/>
                    <a:pt x="220" y="21600"/>
                    <a:pt x="491" y="21600"/>
                  </a:cubicBezTo>
                  <a:lnTo>
                    <a:pt x="21109" y="21600"/>
                  </a:lnTo>
                  <a:cubicBezTo>
                    <a:pt x="21380" y="21600"/>
                    <a:pt x="21600" y="21359"/>
                    <a:pt x="21600" y="21060"/>
                  </a:cubicBezTo>
                  <a:lnTo>
                    <a:pt x="21600" y="13500"/>
                  </a:lnTo>
                  <a:cubicBezTo>
                    <a:pt x="21600" y="13413"/>
                    <a:pt x="21577" y="13334"/>
                    <a:pt x="21543" y="13261"/>
                  </a:cubicBezTo>
                  <a:moveTo>
                    <a:pt x="7855" y="8640"/>
                  </a:moveTo>
                  <a:cubicBezTo>
                    <a:pt x="7583" y="8640"/>
                    <a:pt x="7364" y="8882"/>
                    <a:pt x="7364" y="9180"/>
                  </a:cubicBezTo>
                  <a:cubicBezTo>
                    <a:pt x="7364" y="9329"/>
                    <a:pt x="7418" y="9464"/>
                    <a:pt x="7507" y="9562"/>
                  </a:cubicBezTo>
                  <a:lnTo>
                    <a:pt x="10453" y="12802"/>
                  </a:lnTo>
                  <a:cubicBezTo>
                    <a:pt x="10542" y="12900"/>
                    <a:pt x="10665" y="12960"/>
                    <a:pt x="10800" y="12960"/>
                  </a:cubicBezTo>
                  <a:cubicBezTo>
                    <a:pt x="10936" y="12960"/>
                    <a:pt x="11058" y="12900"/>
                    <a:pt x="11147" y="12802"/>
                  </a:cubicBezTo>
                  <a:lnTo>
                    <a:pt x="14093" y="9562"/>
                  </a:lnTo>
                  <a:cubicBezTo>
                    <a:pt x="14182" y="9464"/>
                    <a:pt x="14236" y="9329"/>
                    <a:pt x="14236" y="9180"/>
                  </a:cubicBezTo>
                  <a:cubicBezTo>
                    <a:pt x="14236" y="8882"/>
                    <a:pt x="14017" y="8640"/>
                    <a:pt x="13745" y="8640"/>
                  </a:cubicBezTo>
                  <a:cubicBezTo>
                    <a:pt x="13610" y="8640"/>
                    <a:pt x="13487" y="8701"/>
                    <a:pt x="13398" y="8798"/>
                  </a:cubicBezTo>
                  <a:lnTo>
                    <a:pt x="11291" y="11116"/>
                  </a:lnTo>
                  <a:lnTo>
                    <a:pt x="11291" y="540"/>
                  </a:lnTo>
                  <a:cubicBezTo>
                    <a:pt x="11291" y="242"/>
                    <a:pt x="11071" y="0"/>
                    <a:pt x="10800" y="0"/>
                  </a:cubicBezTo>
                  <a:cubicBezTo>
                    <a:pt x="10529" y="0"/>
                    <a:pt x="10309" y="242"/>
                    <a:pt x="10309" y="540"/>
                  </a:cubicBezTo>
                  <a:lnTo>
                    <a:pt x="10309" y="11116"/>
                  </a:lnTo>
                  <a:lnTo>
                    <a:pt x="8202" y="8798"/>
                  </a:lnTo>
                  <a:cubicBezTo>
                    <a:pt x="8113" y="8701"/>
                    <a:pt x="7990" y="8640"/>
                    <a:pt x="7855" y="864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7" name="Shape">
              <a:extLst>
                <a:ext uri="{FF2B5EF4-FFF2-40B4-BE49-F238E27FC236}">
                  <a16:creationId xmlns:a16="http://schemas.microsoft.com/office/drawing/2014/main" id="{1378C956-5C6E-590C-707D-5F19DC76343C}"/>
                </a:ext>
              </a:extLst>
            </p:cNvPr>
            <p:cNvSpPr/>
            <p:nvPr userDrawn="1"/>
          </p:nvSpPr>
          <p:spPr>
            <a:xfrm>
              <a:off x="5652125" y="2739986"/>
              <a:ext cx="291500" cy="265001"/>
            </a:xfrm>
            <a:custGeom>
              <a:avLst/>
              <a:gdLst/>
              <a:ahLst/>
              <a:cxnLst>
                <a:cxn ang="0">
                  <a:pos x="wd2" y="hd2"/>
                </a:cxn>
                <a:cxn ang="5400000">
                  <a:pos x="wd2" y="hd2"/>
                </a:cxn>
                <a:cxn ang="10800000">
                  <a:pos x="wd2" y="hd2"/>
                </a:cxn>
                <a:cxn ang="16200000">
                  <a:pos x="wd2" y="hd2"/>
                </a:cxn>
              </a:cxnLst>
              <a:rect l="0" t="0" r="r" b="b"/>
              <a:pathLst>
                <a:path w="21600" h="21600" extrusionOk="0">
                  <a:moveTo>
                    <a:pt x="20618" y="20520"/>
                  </a:moveTo>
                  <a:lnTo>
                    <a:pt x="982" y="20520"/>
                  </a:lnTo>
                  <a:lnTo>
                    <a:pt x="982" y="14040"/>
                  </a:lnTo>
                  <a:lnTo>
                    <a:pt x="6907" y="14040"/>
                  </a:lnTo>
                  <a:cubicBezTo>
                    <a:pt x="7149" y="16170"/>
                    <a:pt x="8798" y="17820"/>
                    <a:pt x="10800" y="17820"/>
                  </a:cubicBezTo>
                  <a:cubicBezTo>
                    <a:pt x="12802" y="17820"/>
                    <a:pt x="14451" y="16170"/>
                    <a:pt x="14693" y="14040"/>
                  </a:cubicBezTo>
                  <a:lnTo>
                    <a:pt x="20618" y="14040"/>
                  </a:lnTo>
                  <a:cubicBezTo>
                    <a:pt x="20618" y="14040"/>
                    <a:pt x="20618" y="20520"/>
                    <a:pt x="20618" y="20520"/>
                  </a:cubicBezTo>
                  <a:close/>
                  <a:moveTo>
                    <a:pt x="21544" y="13261"/>
                  </a:moveTo>
                  <a:lnTo>
                    <a:pt x="21548" y="13259"/>
                  </a:lnTo>
                  <a:lnTo>
                    <a:pt x="16639" y="2459"/>
                  </a:lnTo>
                  <a:lnTo>
                    <a:pt x="16635" y="2461"/>
                  </a:lnTo>
                  <a:cubicBezTo>
                    <a:pt x="16554" y="2284"/>
                    <a:pt x="16392" y="2160"/>
                    <a:pt x="16200" y="2160"/>
                  </a:cubicBezTo>
                  <a:lnTo>
                    <a:pt x="15709" y="2160"/>
                  </a:lnTo>
                  <a:cubicBezTo>
                    <a:pt x="15438" y="2160"/>
                    <a:pt x="15218" y="2402"/>
                    <a:pt x="15218" y="2700"/>
                  </a:cubicBezTo>
                  <a:cubicBezTo>
                    <a:pt x="15218" y="2999"/>
                    <a:pt x="15438" y="3240"/>
                    <a:pt x="15709" y="3240"/>
                  </a:cubicBezTo>
                  <a:lnTo>
                    <a:pt x="15897" y="3240"/>
                  </a:lnTo>
                  <a:lnTo>
                    <a:pt x="20315" y="12960"/>
                  </a:lnTo>
                  <a:lnTo>
                    <a:pt x="14236" y="12960"/>
                  </a:lnTo>
                  <a:cubicBezTo>
                    <a:pt x="13965" y="12960"/>
                    <a:pt x="13745" y="13202"/>
                    <a:pt x="13745" y="13500"/>
                  </a:cubicBezTo>
                  <a:cubicBezTo>
                    <a:pt x="13745" y="15290"/>
                    <a:pt x="12426" y="16740"/>
                    <a:pt x="10800" y="16740"/>
                  </a:cubicBezTo>
                  <a:cubicBezTo>
                    <a:pt x="9173" y="16740"/>
                    <a:pt x="7855" y="15290"/>
                    <a:pt x="7855" y="13500"/>
                  </a:cubicBezTo>
                  <a:cubicBezTo>
                    <a:pt x="7855" y="13202"/>
                    <a:pt x="7635" y="12960"/>
                    <a:pt x="7364" y="12960"/>
                  </a:cubicBezTo>
                  <a:lnTo>
                    <a:pt x="1285" y="12960"/>
                  </a:lnTo>
                  <a:lnTo>
                    <a:pt x="5703" y="3240"/>
                  </a:lnTo>
                  <a:lnTo>
                    <a:pt x="5891" y="3240"/>
                  </a:lnTo>
                  <a:cubicBezTo>
                    <a:pt x="6162" y="3240"/>
                    <a:pt x="6382" y="2999"/>
                    <a:pt x="6382" y="2700"/>
                  </a:cubicBezTo>
                  <a:cubicBezTo>
                    <a:pt x="6382" y="2402"/>
                    <a:pt x="6162" y="2160"/>
                    <a:pt x="5891" y="2160"/>
                  </a:cubicBezTo>
                  <a:lnTo>
                    <a:pt x="5400" y="2160"/>
                  </a:lnTo>
                  <a:cubicBezTo>
                    <a:pt x="5208" y="2160"/>
                    <a:pt x="5046" y="2284"/>
                    <a:pt x="4966" y="2461"/>
                  </a:cubicBezTo>
                  <a:lnTo>
                    <a:pt x="4961" y="2459"/>
                  </a:lnTo>
                  <a:lnTo>
                    <a:pt x="52" y="13259"/>
                  </a:lnTo>
                  <a:lnTo>
                    <a:pt x="57" y="13261"/>
                  </a:lnTo>
                  <a:cubicBezTo>
                    <a:pt x="23" y="13334"/>
                    <a:pt x="0" y="13413"/>
                    <a:pt x="0" y="13500"/>
                  </a:cubicBezTo>
                  <a:lnTo>
                    <a:pt x="0" y="21060"/>
                  </a:lnTo>
                  <a:cubicBezTo>
                    <a:pt x="0" y="21359"/>
                    <a:pt x="220" y="21600"/>
                    <a:pt x="491" y="21600"/>
                  </a:cubicBezTo>
                  <a:lnTo>
                    <a:pt x="21109" y="21600"/>
                  </a:lnTo>
                  <a:cubicBezTo>
                    <a:pt x="21380" y="21600"/>
                    <a:pt x="21600" y="21359"/>
                    <a:pt x="21600" y="21060"/>
                  </a:cubicBezTo>
                  <a:lnTo>
                    <a:pt x="21600" y="13500"/>
                  </a:lnTo>
                  <a:cubicBezTo>
                    <a:pt x="21600" y="13413"/>
                    <a:pt x="21577" y="13334"/>
                    <a:pt x="21544" y="13261"/>
                  </a:cubicBezTo>
                  <a:moveTo>
                    <a:pt x="7855" y="4320"/>
                  </a:moveTo>
                  <a:cubicBezTo>
                    <a:pt x="7990" y="4320"/>
                    <a:pt x="8113" y="4260"/>
                    <a:pt x="8202" y="4162"/>
                  </a:cubicBezTo>
                  <a:lnTo>
                    <a:pt x="10309" y="1844"/>
                  </a:lnTo>
                  <a:lnTo>
                    <a:pt x="10309" y="12420"/>
                  </a:lnTo>
                  <a:cubicBezTo>
                    <a:pt x="10309" y="12719"/>
                    <a:pt x="10529" y="12960"/>
                    <a:pt x="10800" y="12960"/>
                  </a:cubicBezTo>
                  <a:cubicBezTo>
                    <a:pt x="11071" y="12960"/>
                    <a:pt x="11291" y="12719"/>
                    <a:pt x="11291" y="12420"/>
                  </a:cubicBezTo>
                  <a:lnTo>
                    <a:pt x="11291" y="1844"/>
                  </a:lnTo>
                  <a:lnTo>
                    <a:pt x="13398" y="4162"/>
                  </a:lnTo>
                  <a:cubicBezTo>
                    <a:pt x="13487" y="4260"/>
                    <a:pt x="13610" y="4320"/>
                    <a:pt x="13745" y="4320"/>
                  </a:cubicBezTo>
                  <a:cubicBezTo>
                    <a:pt x="14017" y="4320"/>
                    <a:pt x="14236" y="4079"/>
                    <a:pt x="14236" y="3780"/>
                  </a:cubicBezTo>
                  <a:cubicBezTo>
                    <a:pt x="14236" y="3631"/>
                    <a:pt x="14181" y="3497"/>
                    <a:pt x="14093" y="3398"/>
                  </a:cubicBezTo>
                  <a:lnTo>
                    <a:pt x="11147" y="158"/>
                  </a:lnTo>
                  <a:cubicBezTo>
                    <a:pt x="11058" y="61"/>
                    <a:pt x="10936" y="0"/>
                    <a:pt x="10800" y="0"/>
                  </a:cubicBezTo>
                  <a:cubicBezTo>
                    <a:pt x="10664" y="0"/>
                    <a:pt x="10542" y="61"/>
                    <a:pt x="10453" y="158"/>
                  </a:cubicBezTo>
                  <a:lnTo>
                    <a:pt x="7507" y="3398"/>
                  </a:lnTo>
                  <a:cubicBezTo>
                    <a:pt x="7419" y="3497"/>
                    <a:pt x="7364" y="3631"/>
                    <a:pt x="7364" y="3780"/>
                  </a:cubicBezTo>
                  <a:cubicBezTo>
                    <a:pt x="7364" y="4079"/>
                    <a:pt x="7583" y="4320"/>
                    <a:pt x="7855" y="432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8" name="Shape">
              <a:extLst>
                <a:ext uri="{FF2B5EF4-FFF2-40B4-BE49-F238E27FC236}">
                  <a16:creationId xmlns:a16="http://schemas.microsoft.com/office/drawing/2014/main" id="{00E3CEBB-965E-9348-CFF8-143E2A89701B}"/>
                </a:ext>
              </a:extLst>
            </p:cNvPr>
            <p:cNvSpPr/>
            <p:nvPr userDrawn="1"/>
          </p:nvSpPr>
          <p:spPr>
            <a:xfrm>
              <a:off x="643621" y="3309736"/>
              <a:ext cx="291500" cy="238501"/>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982" y="20400"/>
                  </a:lnTo>
                  <a:lnTo>
                    <a:pt x="982" y="13200"/>
                  </a:lnTo>
                  <a:lnTo>
                    <a:pt x="6907" y="13200"/>
                  </a:lnTo>
                  <a:cubicBezTo>
                    <a:pt x="7149" y="15567"/>
                    <a:pt x="8798" y="17400"/>
                    <a:pt x="10800" y="17400"/>
                  </a:cubicBezTo>
                  <a:cubicBezTo>
                    <a:pt x="12802" y="17400"/>
                    <a:pt x="14451" y="15567"/>
                    <a:pt x="14693" y="13200"/>
                  </a:cubicBezTo>
                  <a:lnTo>
                    <a:pt x="20618" y="13200"/>
                  </a:lnTo>
                  <a:cubicBezTo>
                    <a:pt x="20618" y="13200"/>
                    <a:pt x="20618" y="20400"/>
                    <a:pt x="20618" y="20400"/>
                  </a:cubicBezTo>
                  <a:close/>
                  <a:moveTo>
                    <a:pt x="5703" y="1200"/>
                  </a:moveTo>
                  <a:lnTo>
                    <a:pt x="15897" y="1200"/>
                  </a:lnTo>
                  <a:lnTo>
                    <a:pt x="20315" y="12000"/>
                  </a:lnTo>
                  <a:lnTo>
                    <a:pt x="14236" y="12000"/>
                  </a:lnTo>
                  <a:cubicBezTo>
                    <a:pt x="13966" y="12000"/>
                    <a:pt x="13745" y="12269"/>
                    <a:pt x="13745" y="12600"/>
                  </a:cubicBezTo>
                  <a:cubicBezTo>
                    <a:pt x="13745" y="14588"/>
                    <a:pt x="12427" y="16200"/>
                    <a:pt x="10800" y="16200"/>
                  </a:cubicBezTo>
                  <a:cubicBezTo>
                    <a:pt x="9173" y="16200"/>
                    <a:pt x="7855" y="14588"/>
                    <a:pt x="7855" y="12600"/>
                  </a:cubicBezTo>
                  <a:cubicBezTo>
                    <a:pt x="7855" y="12269"/>
                    <a:pt x="7634" y="12000"/>
                    <a:pt x="7364" y="12000"/>
                  </a:cubicBezTo>
                  <a:lnTo>
                    <a:pt x="1285" y="12000"/>
                  </a:lnTo>
                  <a:cubicBezTo>
                    <a:pt x="1285" y="12000"/>
                    <a:pt x="5703" y="1200"/>
                    <a:pt x="5703" y="1200"/>
                  </a:cubicBezTo>
                  <a:close/>
                  <a:moveTo>
                    <a:pt x="21543" y="12334"/>
                  </a:moveTo>
                  <a:lnTo>
                    <a:pt x="21548" y="12332"/>
                  </a:lnTo>
                  <a:lnTo>
                    <a:pt x="16639" y="332"/>
                  </a:lnTo>
                  <a:lnTo>
                    <a:pt x="16634" y="335"/>
                  </a:lnTo>
                  <a:cubicBezTo>
                    <a:pt x="16554" y="138"/>
                    <a:pt x="16392" y="0"/>
                    <a:pt x="16200" y="0"/>
                  </a:cubicBezTo>
                  <a:lnTo>
                    <a:pt x="5400" y="0"/>
                  </a:lnTo>
                  <a:cubicBezTo>
                    <a:pt x="5208" y="0"/>
                    <a:pt x="5046" y="138"/>
                    <a:pt x="4966" y="335"/>
                  </a:cubicBezTo>
                  <a:lnTo>
                    <a:pt x="4961" y="332"/>
                  </a:lnTo>
                  <a:lnTo>
                    <a:pt x="52" y="12332"/>
                  </a:lnTo>
                  <a:lnTo>
                    <a:pt x="57" y="12334"/>
                  </a:lnTo>
                  <a:cubicBezTo>
                    <a:pt x="23" y="12416"/>
                    <a:pt x="0" y="12503"/>
                    <a:pt x="0" y="12600"/>
                  </a:cubicBezTo>
                  <a:lnTo>
                    <a:pt x="0" y="21000"/>
                  </a:lnTo>
                  <a:cubicBezTo>
                    <a:pt x="0" y="21332"/>
                    <a:pt x="220" y="21600"/>
                    <a:pt x="491" y="21600"/>
                  </a:cubicBezTo>
                  <a:lnTo>
                    <a:pt x="21109" y="21600"/>
                  </a:lnTo>
                  <a:cubicBezTo>
                    <a:pt x="21380" y="21600"/>
                    <a:pt x="21600" y="21332"/>
                    <a:pt x="21600" y="21000"/>
                  </a:cubicBezTo>
                  <a:lnTo>
                    <a:pt x="21600" y="12600"/>
                  </a:lnTo>
                  <a:cubicBezTo>
                    <a:pt x="21600" y="12503"/>
                    <a:pt x="21577" y="12416"/>
                    <a:pt x="21543" y="12334"/>
                  </a:cubicBezTo>
                  <a:moveTo>
                    <a:pt x="16691" y="9000"/>
                  </a:moveTo>
                  <a:cubicBezTo>
                    <a:pt x="16691" y="8669"/>
                    <a:pt x="16471" y="8400"/>
                    <a:pt x="16200" y="8400"/>
                  </a:cubicBezTo>
                  <a:lnTo>
                    <a:pt x="5400" y="8400"/>
                  </a:lnTo>
                  <a:cubicBezTo>
                    <a:pt x="5129" y="8400"/>
                    <a:pt x="4909" y="8669"/>
                    <a:pt x="4909" y="9000"/>
                  </a:cubicBezTo>
                  <a:cubicBezTo>
                    <a:pt x="4909" y="9332"/>
                    <a:pt x="5129" y="9600"/>
                    <a:pt x="5400" y="9600"/>
                  </a:cubicBezTo>
                  <a:lnTo>
                    <a:pt x="16200" y="9600"/>
                  </a:lnTo>
                  <a:cubicBezTo>
                    <a:pt x="16471" y="9600"/>
                    <a:pt x="16691" y="9332"/>
                    <a:pt x="16691" y="9000"/>
                  </a:cubicBezTo>
                  <a:moveTo>
                    <a:pt x="6382" y="7200"/>
                  </a:moveTo>
                  <a:lnTo>
                    <a:pt x="15218" y="7200"/>
                  </a:lnTo>
                  <a:cubicBezTo>
                    <a:pt x="15489" y="7200"/>
                    <a:pt x="15709" y="6932"/>
                    <a:pt x="15709" y="6600"/>
                  </a:cubicBezTo>
                  <a:cubicBezTo>
                    <a:pt x="15709" y="6269"/>
                    <a:pt x="15489" y="6000"/>
                    <a:pt x="15218" y="6000"/>
                  </a:cubicBezTo>
                  <a:lnTo>
                    <a:pt x="6382" y="6000"/>
                  </a:lnTo>
                  <a:cubicBezTo>
                    <a:pt x="6111" y="6000"/>
                    <a:pt x="5891" y="6269"/>
                    <a:pt x="5891" y="6600"/>
                  </a:cubicBezTo>
                  <a:cubicBezTo>
                    <a:pt x="5891" y="6932"/>
                    <a:pt x="6111" y="7200"/>
                    <a:pt x="6382" y="7200"/>
                  </a:cubicBezTo>
                  <a:moveTo>
                    <a:pt x="7364" y="4800"/>
                  </a:moveTo>
                  <a:lnTo>
                    <a:pt x="14236" y="4800"/>
                  </a:lnTo>
                  <a:cubicBezTo>
                    <a:pt x="14507" y="4800"/>
                    <a:pt x="14727" y="4532"/>
                    <a:pt x="14727" y="4200"/>
                  </a:cubicBezTo>
                  <a:cubicBezTo>
                    <a:pt x="14727" y="3869"/>
                    <a:pt x="14507" y="3600"/>
                    <a:pt x="14236" y="3600"/>
                  </a:cubicBezTo>
                  <a:lnTo>
                    <a:pt x="7364" y="3600"/>
                  </a:lnTo>
                  <a:cubicBezTo>
                    <a:pt x="7093" y="3600"/>
                    <a:pt x="6873" y="3869"/>
                    <a:pt x="6873" y="4200"/>
                  </a:cubicBezTo>
                  <a:cubicBezTo>
                    <a:pt x="6873" y="4532"/>
                    <a:pt x="7093" y="4800"/>
                    <a:pt x="7364" y="480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9" name="Shape">
              <a:extLst>
                <a:ext uri="{FF2B5EF4-FFF2-40B4-BE49-F238E27FC236}">
                  <a16:creationId xmlns:a16="http://schemas.microsoft.com/office/drawing/2014/main" id="{46652139-2769-24C3-3418-0BE0F8169B2E}"/>
                </a:ext>
              </a:extLst>
            </p:cNvPr>
            <p:cNvSpPr/>
            <p:nvPr userDrawn="1"/>
          </p:nvSpPr>
          <p:spPr>
            <a:xfrm>
              <a:off x="1200121" y="3283236"/>
              <a:ext cx="291500" cy="291501"/>
            </a:xfrm>
            <a:custGeom>
              <a:avLst/>
              <a:gdLst/>
              <a:ahLst/>
              <a:cxnLst>
                <a:cxn ang="0">
                  <a:pos x="wd2" y="hd2"/>
                </a:cxn>
                <a:cxn ang="5400000">
                  <a:pos x="wd2" y="hd2"/>
                </a:cxn>
                <a:cxn ang="10800000">
                  <a:pos x="wd2" y="hd2"/>
                </a:cxn>
                <a:cxn ang="16200000">
                  <a:pos x="wd2" y="hd2"/>
                </a:cxn>
              </a:cxnLst>
              <a:rect l="0" t="0" r="r" b="b"/>
              <a:pathLst>
                <a:path w="21600" h="21600" extrusionOk="0">
                  <a:moveTo>
                    <a:pt x="20618" y="11782"/>
                  </a:moveTo>
                  <a:lnTo>
                    <a:pt x="982" y="11782"/>
                  </a:lnTo>
                  <a:lnTo>
                    <a:pt x="982" y="6873"/>
                  </a:lnTo>
                  <a:lnTo>
                    <a:pt x="6907" y="6873"/>
                  </a:lnTo>
                  <a:cubicBezTo>
                    <a:pt x="7149" y="8810"/>
                    <a:pt x="8798" y="10309"/>
                    <a:pt x="10800" y="10309"/>
                  </a:cubicBezTo>
                  <a:cubicBezTo>
                    <a:pt x="12802" y="10309"/>
                    <a:pt x="14451" y="8810"/>
                    <a:pt x="14693" y="6873"/>
                  </a:cubicBezTo>
                  <a:lnTo>
                    <a:pt x="20618" y="6873"/>
                  </a:lnTo>
                  <a:cubicBezTo>
                    <a:pt x="20618" y="6873"/>
                    <a:pt x="20618" y="11782"/>
                    <a:pt x="20618" y="11782"/>
                  </a:cubicBezTo>
                  <a:close/>
                  <a:moveTo>
                    <a:pt x="20264" y="14727"/>
                  </a:moveTo>
                  <a:lnTo>
                    <a:pt x="14236" y="14727"/>
                  </a:lnTo>
                  <a:cubicBezTo>
                    <a:pt x="13966" y="14727"/>
                    <a:pt x="13745" y="14947"/>
                    <a:pt x="13745" y="15218"/>
                  </a:cubicBezTo>
                  <a:cubicBezTo>
                    <a:pt x="13745" y="16845"/>
                    <a:pt x="12427" y="18164"/>
                    <a:pt x="10800" y="18164"/>
                  </a:cubicBezTo>
                  <a:cubicBezTo>
                    <a:pt x="9173" y="18164"/>
                    <a:pt x="7855" y="16845"/>
                    <a:pt x="7855" y="15218"/>
                  </a:cubicBezTo>
                  <a:cubicBezTo>
                    <a:pt x="7855" y="14947"/>
                    <a:pt x="7634" y="14727"/>
                    <a:pt x="7364" y="14727"/>
                  </a:cubicBezTo>
                  <a:lnTo>
                    <a:pt x="1336" y="14727"/>
                  </a:lnTo>
                  <a:lnTo>
                    <a:pt x="2682" y="12764"/>
                  </a:lnTo>
                  <a:lnTo>
                    <a:pt x="18918" y="12764"/>
                  </a:lnTo>
                  <a:cubicBezTo>
                    <a:pt x="18918" y="12764"/>
                    <a:pt x="20264" y="14727"/>
                    <a:pt x="20264" y="14727"/>
                  </a:cubicBezTo>
                  <a:close/>
                  <a:moveTo>
                    <a:pt x="20618" y="20618"/>
                  </a:moveTo>
                  <a:lnTo>
                    <a:pt x="982" y="20618"/>
                  </a:lnTo>
                  <a:lnTo>
                    <a:pt x="982" y="15709"/>
                  </a:lnTo>
                  <a:lnTo>
                    <a:pt x="6907" y="15709"/>
                  </a:lnTo>
                  <a:cubicBezTo>
                    <a:pt x="7149" y="17646"/>
                    <a:pt x="8798" y="19145"/>
                    <a:pt x="10800" y="19145"/>
                  </a:cubicBezTo>
                  <a:cubicBezTo>
                    <a:pt x="12802" y="19145"/>
                    <a:pt x="14451" y="17646"/>
                    <a:pt x="14693" y="15709"/>
                  </a:cubicBezTo>
                  <a:lnTo>
                    <a:pt x="20618" y="15709"/>
                  </a:lnTo>
                  <a:cubicBezTo>
                    <a:pt x="20618" y="15709"/>
                    <a:pt x="20618" y="20618"/>
                    <a:pt x="20618" y="20618"/>
                  </a:cubicBezTo>
                  <a:close/>
                  <a:moveTo>
                    <a:pt x="4702" y="982"/>
                  </a:moveTo>
                  <a:lnTo>
                    <a:pt x="16898" y="982"/>
                  </a:lnTo>
                  <a:lnTo>
                    <a:pt x="20264" y="5891"/>
                  </a:lnTo>
                  <a:lnTo>
                    <a:pt x="14236" y="5891"/>
                  </a:lnTo>
                  <a:cubicBezTo>
                    <a:pt x="13966" y="5891"/>
                    <a:pt x="13745" y="6111"/>
                    <a:pt x="13745" y="6382"/>
                  </a:cubicBezTo>
                  <a:cubicBezTo>
                    <a:pt x="13745" y="8009"/>
                    <a:pt x="12427" y="9327"/>
                    <a:pt x="10800" y="9327"/>
                  </a:cubicBezTo>
                  <a:cubicBezTo>
                    <a:pt x="9173" y="9327"/>
                    <a:pt x="7855" y="8009"/>
                    <a:pt x="7855" y="6382"/>
                  </a:cubicBezTo>
                  <a:cubicBezTo>
                    <a:pt x="7855" y="6111"/>
                    <a:pt x="7634" y="5891"/>
                    <a:pt x="7364" y="5891"/>
                  </a:cubicBezTo>
                  <a:lnTo>
                    <a:pt x="1336" y="5891"/>
                  </a:lnTo>
                  <a:cubicBezTo>
                    <a:pt x="1336" y="5891"/>
                    <a:pt x="4702" y="982"/>
                    <a:pt x="4702" y="982"/>
                  </a:cubicBezTo>
                  <a:close/>
                  <a:moveTo>
                    <a:pt x="21600" y="12273"/>
                  </a:moveTo>
                  <a:lnTo>
                    <a:pt x="21600" y="6382"/>
                  </a:lnTo>
                  <a:cubicBezTo>
                    <a:pt x="21600" y="6303"/>
                    <a:pt x="21577" y="6231"/>
                    <a:pt x="21543" y="6165"/>
                  </a:cubicBezTo>
                  <a:lnTo>
                    <a:pt x="21548" y="6162"/>
                  </a:lnTo>
                  <a:lnTo>
                    <a:pt x="17621" y="272"/>
                  </a:lnTo>
                  <a:lnTo>
                    <a:pt x="17616" y="274"/>
                  </a:lnTo>
                  <a:cubicBezTo>
                    <a:pt x="17536" y="113"/>
                    <a:pt x="17374" y="0"/>
                    <a:pt x="17182" y="0"/>
                  </a:cubicBezTo>
                  <a:lnTo>
                    <a:pt x="4418" y="0"/>
                  </a:lnTo>
                  <a:cubicBezTo>
                    <a:pt x="4226" y="0"/>
                    <a:pt x="4064" y="113"/>
                    <a:pt x="3984" y="274"/>
                  </a:cubicBezTo>
                  <a:lnTo>
                    <a:pt x="3979" y="272"/>
                  </a:lnTo>
                  <a:lnTo>
                    <a:pt x="52" y="6162"/>
                  </a:lnTo>
                  <a:lnTo>
                    <a:pt x="57" y="6165"/>
                  </a:lnTo>
                  <a:cubicBezTo>
                    <a:pt x="23" y="6231"/>
                    <a:pt x="0" y="6303"/>
                    <a:pt x="0" y="6382"/>
                  </a:cubicBezTo>
                  <a:lnTo>
                    <a:pt x="0" y="12273"/>
                  </a:lnTo>
                  <a:cubicBezTo>
                    <a:pt x="0" y="12544"/>
                    <a:pt x="220" y="12764"/>
                    <a:pt x="491" y="12764"/>
                  </a:cubicBezTo>
                  <a:lnTo>
                    <a:pt x="1542" y="12764"/>
                  </a:lnTo>
                  <a:lnTo>
                    <a:pt x="52" y="14999"/>
                  </a:lnTo>
                  <a:lnTo>
                    <a:pt x="57" y="15001"/>
                  </a:lnTo>
                  <a:cubicBezTo>
                    <a:pt x="23" y="15067"/>
                    <a:pt x="0" y="15139"/>
                    <a:pt x="0" y="15218"/>
                  </a:cubicBezTo>
                  <a:lnTo>
                    <a:pt x="0" y="21109"/>
                  </a:lnTo>
                  <a:cubicBezTo>
                    <a:pt x="0" y="21380"/>
                    <a:pt x="220" y="21600"/>
                    <a:pt x="491" y="21600"/>
                  </a:cubicBezTo>
                  <a:lnTo>
                    <a:pt x="21109" y="21600"/>
                  </a:lnTo>
                  <a:cubicBezTo>
                    <a:pt x="21380" y="21600"/>
                    <a:pt x="21600" y="21380"/>
                    <a:pt x="21600" y="21109"/>
                  </a:cubicBezTo>
                  <a:lnTo>
                    <a:pt x="21600" y="15218"/>
                  </a:lnTo>
                  <a:cubicBezTo>
                    <a:pt x="21600" y="15139"/>
                    <a:pt x="21577" y="15067"/>
                    <a:pt x="21543" y="15001"/>
                  </a:cubicBezTo>
                  <a:lnTo>
                    <a:pt x="21548" y="14999"/>
                  </a:lnTo>
                  <a:lnTo>
                    <a:pt x="20058" y="12764"/>
                  </a:lnTo>
                  <a:lnTo>
                    <a:pt x="21109" y="12764"/>
                  </a:lnTo>
                  <a:cubicBezTo>
                    <a:pt x="21380" y="12764"/>
                    <a:pt x="21600" y="12544"/>
                    <a:pt x="21600" y="12273"/>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0" name="Shape">
              <a:extLst>
                <a:ext uri="{FF2B5EF4-FFF2-40B4-BE49-F238E27FC236}">
                  <a16:creationId xmlns:a16="http://schemas.microsoft.com/office/drawing/2014/main" id="{ED1B02B2-C5DB-61A4-AC8F-1EAEC81E3F00}"/>
                </a:ext>
              </a:extLst>
            </p:cNvPr>
            <p:cNvSpPr/>
            <p:nvPr userDrawn="1"/>
          </p:nvSpPr>
          <p:spPr>
            <a:xfrm>
              <a:off x="1756622" y="3283236"/>
              <a:ext cx="291500" cy="291501"/>
            </a:xfrm>
            <a:custGeom>
              <a:avLst/>
              <a:gdLst/>
              <a:ahLst/>
              <a:cxnLst>
                <a:cxn ang="0">
                  <a:pos x="wd2" y="hd2"/>
                </a:cxn>
                <a:cxn ang="5400000">
                  <a:pos x="wd2" y="hd2"/>
                </a:cxn>
                <a:cxn ang="10800000">
                  <a:pos x="wd2" y="hd2"/>
                </a:cxn>
                <a:cxn ang="16200000">
                  <a:pos x="wd2" y="hd2"/>
                </a:cxn>
              </a:cxnLst>
              <a:rect l="0" t="0" r="r" b="b"/>
              <a:pathLst>
                <a:path w="21600" h="21600" extrusionOk="0">
                  <a:moveTo>
                    <a:pt x="21109" y="10309"/>
                  </a:moveTo>
                  <a:cubicBezTo>
                    <a:pt x="20838" y="10309"/>
                    <a:pt x="20618" y="10529"/>
                    <a:pt x="20618" y="10800"/>
                  </a:cubicBezTo>
                  <a:cubicBezTo>
                    <a:pt x="20618" y="16223"/>
                    <a:pt x="16223" y="20618"/>
                    <a:pt x="10800" y="20618"/>
                  </a:cubicBezTo>
                  <a:cubicBezTo>
                    <a:pt x="5377" y="20618"/>
                    <a:pt x="982" y="16223"/>
                    <a:pt x="982" y="10800"/>
                  </a:cubicBezTo>
                  <a:cubicBezTo>
                    <a:pt x="982" y="5378"/>
                    <a:pt x="5377" y="982"/>
                    <a:pt x="10800" y="982"/>
                  </a:cubicBezTo>
                  <a:cubicBezTo>
                    <a:pt x="14012" y="982"/>
                    <a:pt x="16860" y="2526"/>
                    <a:pt x="18652" y="4909"/>
                  </a:cubicBezTo>
                  <a:lnTo>
                    <a:pt x="14727" y="4909"/>
                  </a:lnTo>
                  <a:cubicBezTo>
                    <a:pt x="14456" y="4909"/>
                    <a:pt x="14236" y="5129"/>
                    <a:pt x="14236" y="5400"/>
                  </a:cubicBezTo>
                  <a:cubicBezTo>
                    <a:pt x="14236" y="5672"/>
                    <a:pt x="14456" y="5891"/>
                    <a:pt x="14727" y="5891"/>
                  </a:cubicBezTo>
                  <a:lnTo>
                    <a:pt x="19636" y="5891"/>
                  </a:lnTo>
                  <a:cubicBezTo>
                    <a:pt x="19907" y="5891"/>
                    <a:pt x="20127" y="5672"/>
                    <a:pt x="20127" y="5400"/>
                  </a:cubicBezTo>
                  <a:lnTo>
                    <a:pt x="20127" y="491"/>
                  </a:lnTo>
                  <a:cubicBezTo>
                    <a:pt x="20127" y="220"/>
                    <a:pt x="19907" y="0"/>
                    <a:pt x="19636" y="0"/>
                  </a:cubicBezTo>
                  <a:cubicBezTo>
                    <a:pt x="19366" y="0"/>
                    <a:pt x="19145" y="220"/>
                    <a:pt x="19145" y="491"/>
                  </a:cubicBezTo>
                  <a:lnTo>
                    <a:pt x="19145" y="3962"/>
                  </a:lnTo>
                  <a:cubicBezTo>
                    <a:pt x="17166" y="1546"/>
                    <a:pt x="14167" y="0"/>
                    <a:pt x="10800" y="0"/>
                  </a:cubicBezTo>
                  <a:cubicBezTo>
                    <a:pt x="4836" y="0"/>
                    <a:pt x="0" y="4836"/>
                    <a:pt x="0" y="10800"/>
                  </a:cubicBezTo>
                  <a:cubicBezTo>
                    <a:pt x="0" y="16765"/>
                    <a:pt x="4836" y="21600"/>
                    <a:pt x="10800" y="21600"/>
                  </a:cubicBezTo>
                  <a:cubicBezTo>
                    <a:pt x="16764" y="21600"/>
                    <a:pt x="21600" y="16765"/>
                    <a:pt x="21600" y="10800"/>
                  </a:cubicBezTo>
                  <a:cubicBezTo>
                    <a:pt x="21600" y="10529"/>
                    <a:pt x="21380" y="10309"/>
                    <a:pt x="21109" y="10309"/>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1" name="Shape">
              <a:extLst>
                <a:ext uri="{FF2B5EF4-FFF2-40B4-BE49-F238E27FC236}">
                  <a16:creationId xmlns:a16="http://schemas.microsoft.com/office/drawing/2014/main" id="{6E9BC4DA-FA35-2653-237E-1E61CB75D016}"/>
                </a:ext>
              </a:extLst>
            </p:cNvPr>
            <p:cNvSpPr/>
            <p:nvPr userDrawn="1"/>
          </p:nvSpPr>
          <p:spPr>
            <a:xfrm>
              <a:off x="2313122" y="3283236"/>
              <a:ext cx="291500" cy="291501"/>
            </a:xfrm>
            <a:custGeom>
              <a:avLst/>
              <a:gdLst/>
              <a:ahLst/>
              <a:cxnLst>
                <a:cxn ang="0">
                  <a:pos x="wd2" y="hd2"/>
                </a:cxn>
                <a:cxn ang="5400000">
                  <a:pos x="wd2" y="hd2"/>
                </a:cxn>
                <a:cxn ang="10800000">
                  <a:pos x="wd2" y="hd2"/>
                </a:cxn>
                <a:cxn ang="16200000">
                  <a:pos x="wd2" y="hd2"/>
                </a:cxn>
              </a:cxnLst>
              <a:rect l="0" t="0" r="r" b="b"/>
              <a:pathLst>
                <a:path w="21600" h="21600" extrusionOk="0">
                  <a:moveTo>
                    <a:pt x="10800" y="982"/>
                  </a:moveTo>
                  <a:cubicBezTo>
                    <a:pt x="14012" y="982"/>
                    <a:pt x="16860" y="2526"/>
                    <a:pt x="18652" y="4909"/>
                  </a:cubicBezTo>
                  <a:lnTo>
                    <a:pt x="14727" y="4909"/>
                  </a:lnTo>
                  <a:cubicBezTo>
                    <a:pt x="14456" y="4909"/>
                    <a:pt x="14236" y="5129"/>
                    <a:pt x="14236" y="5400"/>
                  </a:cubicBezTo>
                  <a:cubicBezTo>
                    <a:pt x="14236" y="5672"/>
                    <a:pt x="14456" y="5891"/>
                    <a:pt x="14727" y="5891"/>
                  </a:cubicBezTo>
                  <a:lnTo>
                    <a:pt x="19636" y="5891"/>
                  </a:lnTo>
                  <a:cubicBezTo>
                    <a:pt x="19907" y="5891"/>
                    <a:pt x="20127" y="5672"/>
                    <a:pt x="20127" y="5400"/>
                  </a:cubicBezTo>
                  <a:lnTo>
                    <a:pt x="20127" y="491"/>
                  </a:lnTo>
                  <a:cubicBezTo>
                    <a:pt x="20127" y="220"/>
                    <a:pt x="19907" y="0"/>
                    <a:pt x="19636" y="0"/>
                  </a:cubicBezTo>
                  <a:cubicBezTo>
                    <a:pt x="19366" y="0"/>
                    <a:pt x="19145" y="220"/>
                    <a:pt x="19145" y="491"/>
                  </a:cubicBezTo>
                  <a:lnTo>
                    <a:pt x="19145" y="3962"/>
                  </a:lnTo>
                  <a:cubicBezTo>
                    <a:pt x="17166" y="1546"/>
                    <a:pt x="14167" y="0"/>
                    <a:pt x="10800" y="0"/>
                  </a:cubicBezTo>
                  <a:cubicBezTo>
                    <a:pt x="4836" y="0"/>
                    <a:pt x="0" y="4836"/>
                    <a:pt x="0" y="10800"/>
                  </a:cubicBezTo>
                  <a:cubicBezTo>
                    <a:pt x="0" y="11071"/>
                    <a:pt x="220" y="11291"/>
                    <a:pt x="491" y="11291"/>
                  </a:cubicBezTo>
                  <a:cubicBezTo>
                    <a:pt x="762" y="11291"/>
                    <a:pt x="982" y="11071"/>
                    <a:pt x="982" y="10800"/>
                  </a:cubicBezTo>
                  <a:cubicBezTo>
                    <a:pt x="982" y="5378"/>
                    <a:pt x="5377" y="982"/>
                    <a:pt x="10800" y="982"/>
                  </a:cubicBezTo>
                  <a:moveTo>
                    <a:pt x="21109" y="10309"/>
                  </a:moveTo>
                  <a:cubicBezTo>
                    <a:pt x="20838" y="10309"/>
                    <a:pt x="20618" y="10529"/>
                    <a:pt x="20618" y="10800"/>
                  </a:cubicBezTo>
                  <a:cubicBezTo>
                    <a:pt x="20618" y="16223"/>
                    <a:pt x="16223" y="20618"/>
                    <a:pt x="10800" y="20618"/>
                  </a:cubicBezTo>
                  <a:cubicBezTo>
                    <a:pt x="7588" y="20618"/>
                    <a:pt x="4740" y="19075"/>
                    <a:pt x="2948" y="16691"/>
                  </a:cubicBezTo>
                  <a:lnTo>
                    <a:pt x="6873" y="16691"/>
                  </a:lnTo>
                  <a:cubicBezTo>
                    <a:pt x="7144" y="16691"/>
                    <a:pt x="7364" y="16471"/>
                    <a:pt x="7364" y="16200"/>
                  </a:cubicBezTo>
                  <a:cubicBezTo>
                    <a:pt x="7364" y="15929"/>
                    <a:pt x="7144" y="15709"/>
                    <a:pt x="6873" y="15709"/>
                  </a:cubicBezTo>
                  <a:lnTo>
                    <a:pt x="1964" y="15709"/>
                  </a:lnTo>
                  <a:cubicBezTo>
                    <a:pt x="1693" y="15709"/>
                    <a:pt x="1473" y="15929"/>
                    <a:pt x="1473" y="16200"/>
                  </a:cubicBezTo>
                  <a:lnTo>
                    <a:pt x="1473" y="21109"/>
                  </a:lnTo>
                  <a:cubicBezTo>
                    <a:pt x="1473" y="21380"/>
                    <a:pt x="1693" y="21600"/>
                    <a:pt x="1964" y="21600"/>
                  </a:cubicBezTo>
                  <a:cubicBezTo>
                    <a:pt x="2234" y="21600"/>
                    <a:pt x="2455" y="21380"/>
                    <a:pt x="2455" y="21109"/>
                  </a:cubicBezTo>
                  <a:lnTo>
                    <a:pt x="2455" y="17639"/>
                  </a:lnTo>
                  <a:cubicBezTo>
                    <a:pt x="4434" y="20054"/>
                    <a:pt x="7433" y="21600"/>
                    <a:pt x="10800" y="21600"/>
                  </a:cubicBezTo>
                  <a:cubicBezTo>
                    <a:pt x="16764" y="21600"/>
                    <a:pt x="21600" y="16765"/>
                    <a:pt x="21600" y="10800"/>
                  </a:cubicBezTo>
                  <a:cubicBezTo>
                    <a:pt x="21600" y="10529"/>
                    <a:pt x="21380" y="10309"/>
                    <a:pt x="21109" y="10309"/>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2" name="Shape">
              <a:extLst>
                <a:ext uri="{FF2B5EF4-FFF2-40B4-BE49-F238E27FC236}">
                  <a16:creationId xmlns:a16="http://schemas.microsoft.com/office/drawing/2014/main" id="{196A8DEC-6541-7567-879B-41D01774CB94}"/>
                </a:ext>
              </a:extLst>
            </p:cNvPr>
            <p:cNvSpPr/>
            <p:nvPr userDrawn="1"/>
          </p:nvSpPr>
          <p:spPr>
            <a:xfrm>
              <a:off x="2896123" y="3283236"/>
              <a:ext cx="238500" cy="291501"/>
            </a:xfrm>
            <a:custGeom>
              <a:avLst/>
              <a:gdLst/>
              <a:ahLst/>
              <a:cxnLst>
                <a:cxn ang="0">
                  <a:pos x="wd2" y="hd2"/>
                </a:cxn>
                <a:cxn ang="5400000">
                  <a:pos x="wd2" y="hd2"/>
                </a:cxn>
                <a:cxn ang="10800000">
                  <a:pos x="wd2" y="hd2"/>
                </a:cxn>
                <a:cxn ang="16200000">
                  <a:pos x="wd2" y="hd2"/>
                </a:cxn>
              </a:cxnLst>
              <a:rect l="0" t="0" r="r" b="b"/>
              <a:pathLst>
                <a:path w="21600" h="21600" extrusionOk="0">
                  <a:moveTo>
                    <a:pt x="12000" y="1408"/>
                  </a:moveTo>
                  <a:lnTo>
                    <a:pt x="17518" y="4418"/>
                  </a:lnTo>
                  <a:lnTo>
                    <a:pt x="12000" y="7429"/>
                  </a:lnTo>
                  <a:cubicBezTo>
                    <a:pt x="12000" y="7429"/>
                    <a:pt x="12000" y="1408"/>
                    <a:pt x="12000" y="1408"/>
                  </a:cubicBezTo>
                  <a:close/>
                  <a:moveTo>
                    <a:pt x="21000" y="12273"/>
                  </a:moveTo>
                  <a:cubicBezTo>
                    <a:pt x="20669" y="12273"/>
                    <a:pt x="20400" y="12492"/>
                    <a:pt x="20400" y="12764"/>
                  </a:cubicBezTo>
                  <a:cubicBezTo>
                    <a:pt x="20400" y="17102"/>
                    <a:pt x="16102" y="20618"/>
                    <a:pt x="10800" y="20618"/>
                  </a:cubicBezTo>
                  <a:cubicBezTo>
                    <a:pt x="5498" y="20618"/>
                    <a:pt x="1200" y="17102"/>
                    <a:pt x="1200" y="12764"/>
                  </a:cubicBezTo>
                  <a:cubicBezTo>
                    <a:pt x="1200" y="8426"/>
                    <a:pt x="5498" y="4909"/>
                    <a:pt x="10800" y="4909"/>
                  </a:cubicBezTo>
                  <a:lnTo>
                    <a:pt x="10800" y="8345"/>
                  </a:lnTo>
                  <a:cubicBezTo>
                    <a:pt x="10800" y="8617"/>
                    <a:pt x="11069" y="8836"/>
                    <a:pt x="11400" y="8836"/>
                  </a:cubicBezTo>
                  <a:cubicBezTo>
                    <a:pt x="11524" y="8836"/>
                    <a:pt x="11631" y="8799"/>
                    <a:pt x="11726" y="8747"/>
                  </a:cubicBezTo>
                  <a:lnTo>
                    <a:pt x="11733" y="8754"/>
                  </a:lnTo>
                  <a:lnTo>
                    <a:pt x="18933" y="4827"/>
                  </a:lnTo>
                  <a:lnTo>
                    <a:pt x="18926" y="4819"/>
                  </a:lnTo>
                  <a:cubicBezTo>
                    <a:pt x="19087" y="4731"/>
                    <a:pt x="19200" y="4589"/>
                    <a:pt x="19200" y="4418"/>
                  </a:cubicBezTo>
                  <a:cubicBezTo>
                    <a:pt x="19200" y="4248"/>
                    <a:pt x="19087" y="4106"/>
                    <a:pt x="18926" y="4017"/>
                  </a:cubicBezTo>
                  <a:lnTo>
                    <a:pt x="18933" y="4010"/>
                  </a:lnTo>
                  <a:lnTo>
                    <a:pt x="11733" y="82"/>
                  </a:lnTo>
                  <a:lnTo>
                    <a:pt x="11726" y="90"/>
                  </a:lnTo>
                  <a:cubicBezTo>
                    <a:pt x="11631" y="38"/>
                    <a:pt x="11524" y="0"/>
                    <a:pt x="11400" y="0"/>
                  </a:cubicBezTo>
                  <a:cubicBezTo>
                    <a:pt x="11069" y="0"/>
                    <a:pt x="10800" y="220"/>
                    <a:pt x="10800" y="491"/>
                  </a:cubicBezTo>
                  <a:lnTo>
                    <a:pt x="10800" y="3927"/>
                  </a:lnTo>
                  <a:cubicBezTo>
                    <a:pt x="4835" y="3927"/>
                    <a:pt x="0" y="7883"/>
                    <a:pt x="0" y="12764"/>
                  </a:cubicBezTo>
                  <a:cubicBezTo>
                    <a:pt x="0" y="17644"/>
                    <a:pt x="4835" y="21600"/>
                    <a:pt x="10800" y="21600"/>
                  </a:cubicBezTo>
                  <a:cubicBezTo>
                    <a:pt x="16765" y="21600"/>
                    <a:pt x="21600" y="17644"/>
                    <a:pt x="21600" y="12764"/>
                  </a:cubicBezTo>
                  <a:cubicBezTo>
                    <a:pt x="21600" y="12492"/>
                    <a:pt x="21331" y="12273"/>
                    <a:pt x="21000" y="12273"/>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3" name="Shape">
              <a:extLst>
                <a:ext uri="{FF2B5EF4-FFF2-40B4-BE49-F238E27FC236}">
                  <a16:creationId xmlns:a16="http://schemas.microsoft.com/office/drawing/2014/main" id="{8EB258C2-1D0A-6FCB-BD00-BCF11D7B20A7}"/>
                </a:ext>
              </a:extLst>
            </p:cNvPr>
            <p:cNvSpPr/>
            <p:nvPr userDrawn="1"/>
          </p:nvSpPr>
          <p:spPr>
            <a:xfrm>
              <a:off x="3452623" y="3283236"/>
              <a:ext cx="238500" cy="291501"/>
            </a:xfrm>
            <a:custGeom>
              <a:avLst/>
              <a:gdLst/>
              <a:ahLst/>
              <a:cxnLst>
                <a:cxn ang="0">
                  <a:pos x="wd2" y="hd2"/>
                </a:cxn>
                <a:cxn ang="5400000">
                  <a:pos x="wd2" y="hd2"/>
                </a:cxn>
                <a:cxn ang="10800000">
                  <a:pos x="wd2" y="hd2"/>
                </a:cxn>
                <a:cxn ang="16200000">
                  <a:pos x="wd2" y="hd2"/>
                </a:cxn>
              </a:cxnLst>
              <a:rect l="0" t="0" r="r" b="b"/>
              <a:pathLst>
                <a:path w="21600" h="21600" extrusionOk="0">
                  <a:moveTo>
                    <a:pt x="21000" y="12273"/>
                  </a:moveTo>
                  <a:cubicBezTo>
                    <a:pt x="20668" y="12273"/>
                    <a:pt x="20400" y="12492"/>
                    <a:pt x="20400" y="12764"/>
                  </a:cubicBezTo>
                  <a:cubicBezTo>
                    <a:pt x="20400" y="17102"/>
                    <a:pt x="16102" y="20618"/>
                    <a:pt x="10800" y="20618"/>
                  </a:cubicBezTo>
                  <a:cubicBezTo>
                    <a:pt x="5498" y="20618"/>
                    <a:pt x="1200" y="17102"/>
                    <a:pt x="1200" y="12764"/>
                  </a:cubicBezTo>
                  <a:cubicBezTo>
                    <a:pt x="1200" y="8426"/>
                    <a:pt x="5498" y="4909"/>
                    <a:pt x="10800" y="4909"/>
                  </a:cubicBezTo>
                  <a:lnTo>
                    <a:pt x="14768" y="4909"/>
                  </a:lnTo>
                  <a:lnTo>
                    <a:pt x="11067" y="7937"/>
                  </a:lnTo>
                  <a:lnTo>
                    <a:pt x="11073" y="7945"/>
                  </a:lnTo>
                  <a:cubicBezTo>
                    <a:pt x="10912" y="8033"/>
                    <a:pt x="10800" y="8175"/>
                    <a:pt x="10800" y="8345"/>
                  </a:cubicBezTo>
                  <a:cubicBezTo>
                    <a:pt x="10800" y="8617"/>
                    <a:pt x="11068" y="8836"/>
                    <a:pt x="11400" y="8836"/>
                  </a:cubicBezTo>
                  <a:cubicBezTo>
                    <a:pt x="11523" y="8836"/>
                    <a:pt x="11631" y="8798"/>
                    <a:pt x="11727" y="8747"/>
                  </a:cubicBezTo>
                  <a:lnTo>
                    <a:pt x="11733" y="8754"/>
                  </a:lnTo>
                  <a:lnTo>
                    <a:pt x="11774" y="8721"/>
                  </a:lnTo>
                  <a:cubicBezTo>
                    <a:pt x="11805" y="8700"/>
                    <a:pt x="11832" y="8677"/>
                    <a:pt x="11858" y="8651"/>
                  </a:cubicBezTo>
                  <a:lnTo>
                    <a:pt x="16533" y="4827"/>
                  </a:lnTo>
                  <a:lnTo>
                    <a:pt x="16527" y="4819"/>
                  </a:lnTo>
                  <a:cubicBezTo>
                    <a:pt x="16688" y="4731"/>
                    <a:pt x="16800" y="4589"/>
                    <a:pt x="16800" y="4418"/>
                  </a:cubicBezTo>
                  <a:cubicBezTo>
                    <a:pt x="16800" y="4248"/>
                    <a:pt x="16688" y="4106"/>
                    <a:pt x="16527" y="4018"/>
                  </a:cubicBezTo>
                  <a:lnTo>
                    <a:pt x="16533" y="4010"/>
                  </a:lnTo>
                  <a:lnTo>
                    <a:pt x="11858" y="185"/>
                  </a:lnTo>
                  <a:cubicBezTo>
                    <a:pt x="11832" y="159"/>
                    <a:pt x="11805" y="137"/>
                    <a:pt x="11774" y="116"/>
                  </a:cubicBezTo>
                  <a:lnTo>
                    <a:pt x="11733" y="82"/>
                  </a:lnTo>
                  <a:lnTo>
                    <a:pt x="11727" y="90"/>
                  </a:lnTo>
                  <a:cubicBezTo>
                    <a:pt x="11631" y="38"/>
                    <a:pt x="11523" y="0"/>
                    <a:pt x="11400" y="0"/>
                  </a:cubicBezTo>
                  <a:cubicBezTo>
                    <a:pt x="11068" y="0"/>
                    <a:pt x="10800" y="220"/>
                    <a:pt x="10800" y="491"/>
                  </a:cubicBezTo>
                  <a:cubicBezTo>
                    <a:pt x="10800" y="662"/>
                    <a:pt x="10912" y="804"/>
                    <a:pt x="11073" y="892"/>
                  </a:cubicBezTo>
                  <a:lnTo>
                    <a:pt x="11067" y="899"/>
                  </a:lnTo>
                  <a:lnTo>
                    <a:pt x="14768" y="3927"/>
                  </a:lnTo>
                  <a:lnTo>
                    <a:pt x="10800" y="3927"/>
                  </a:lnTo>
                  <a:cubicBezTo>
                    <a:pt x="4835" y="3927"/>
                    <a:pt x="0" y="7884"/>
                    <a:pt x="0" y="12764"/>
                  </a:cubicBezTo>
                  <a:cubicBezTo>
                    <a:pt x="0" y="17644"/>
                    <a:pt x="4835" y="21600"/>
                    <a:pt x="10800" y="21600"/>
                  </a:cubicBezTo>
                  <a:cubicBezTo>
                    <a:pt x="16765" y="21600"/>
                    <a:pt x="21600" y="17644"/>
                    <a:pt x="21600" y="12764"/>
                  </a:cubicBezTo>
                  <a:cubicBezTo>
                    <a:pt x="21600" y="12492"/>
                    <a:pt x="21332" y="12273"/>
                    <a:pt x="21000" y="12273"/>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4" name="Shape">
              <a:extLst>
                <a:ext uri="{FF2B5EF4-FFF2-40B4-BE49-F238E27FC236}">
                  <a16:creationId xmlns:a16="http://schemas.microsoft.com/office/drawing/2014/main" id="{DA024EEB-4616-6F64-BCAF-97CD20A82B5F}"/>
                </a:ext>
              </a:extLst>
            </p:cNvPr>
            <p:cNvSpPr/>
            <p:nvPr userDrawn="1"/>
          </p:nvSpPr>
          <p:spPr>
            <a:xfrm>
              <a:off x="3982623" y="3283236"/>
              <a:ext cx="291500" cy="291497"/>
            </a:xfrm>
            <a:custGeom>
              <a:avLst/>
              <a:gdLst/>
              <a:ahLst/>
              <a:cxnLst>
                <a:cxn ang="0">
                  <a:pos x="wd2" y="hd2"/>
                </a:cxn>
                <a:cxn ang="5400000">
                  <a:pos x="wd2" y="hd2"/>
                </a:cxn>
                <a:cxn ang="10800000">
                  <a:pos x="wd2" y="hd2"/>
                </a:cxn>
                <a:cxn ang="16200000">
                  <a:pos x="wd2" y="hd2"/>
                </a:cxn>
              </a:cxnLst>
              <a:rect l="0" t="0" r="r" b="b"/>
              <a:pathLst>
                <a:path w="21600" h="21600" extrusionOk="0">
                  <a:moveTo>
                    <a:pt x="18634" y="6292"/>
                  </a:moveTo>
                  <a:cubicBezTo>
                    <a:pt x="18643" y="6159"/>
                    <a:pt x="18655" y="6026"/>
                    <a:pt x="18655" y="5891"/>
                  </a:cubicBezTo>
                  <a:cubicBezTo>
                    <a:pt x="18655" y="2638"/>
                    <a:pt x="16017" y="0"/>
                    <a:pt x="12764" y="0"/>
                  </a:cubicBezTo>
                  <a:cubicBezTo>
                    <a:pt x="10499" y="0"/>
                    <a:pt x="8536" y="1279"/>
                    <a:pt x="7550" y="3153"/>
                  </a:cubicBezTo>
                  <a:cubicBezTo>
                    <a:pt x="7185" y="3021"/>
                    <a:pt x="6793" y="2945"/>
                    <a:pt x="6382" y="2945"/>
                  </a:cubicBezTo>
                  <a:cubicBezTo>
                    <a:pt x="4484" y="2945"/>
                    <a:pt x="2945" y="4484"/>
                    <a:pt x="2945" y="6382"/>
                  </a:cubicBezTo>
                  <a:cubicBezTo>
                    <a:pt x="2945" y="6629"/>
                    <a:pt x="2973" y="6869"/>
                    <a:pt x="3022" y="7101"/>
                  </a:cubicBezTo>
                  <a:cubicBezTo>
                    <a:pt x="1267" y="7686"/>
                    <a:pt x="0" y="9339"/>
                    <a:pt x="0" y="11291"/>
                  </a:cubicBezTo>
                  <a:cubicBezTo>
                    <a:pt x="0" y="13731"/>
                    <a:pt x="1978" y="15709"/>
                    <a:pt x="4418" y="15709"/>
                  </a:cubicBezTo>
                  <a:lnTo>
                    <a:pt x="8836" y="15709"/>
                  </a:lnTo>
                  <a:cubicBezTo>
                    <a:pt x="9108" y="15709"/>
                    <a:pt x="9327" y="15489"/>
                    <a:pt x="9327" y="15218"/>
                  </a:cubicBezTo>
                  <a:cubicBezTo>
                    <a:pt x="9327" y="14947"/>
                    <a:pt x="9108" y="14727"/>
                    <a:pt x="8836" y="14727"/>
                  </a:cubicBezTo>
                  <a:lnTo>
                    <a:pt x="4418" y="14727"/>
                  </a:lnTo>
                  <a:cubicBezTo>
                    <a:pt x="2524" y="14727"/>
                    <a:pt x="982" y="13185"/>
                    <a:pt x="982" y="11291"/>
                  </a:cubicBezTo>
                  <a:cubicBezTo>
                    <a:pt x="982" y="9810"/>
                    <a:pt x="1926" y="8502"/>
                    <a:pt x="3333" y="8033"/>
                  </a:cubicBezTo>
                  <a:lnTo>
                    <a:pt x="4165" y="7756"/>
                  </a:lnTo>
                  <a:lnTo>
                    <a:pt x="3982" y="6897"/>
                  </a:lnTo>
                  <a:cubicBezTo>
                    <a:pt x="3946" y="6725"/>
                    <a:pt x="3927" y="6551"/>
                    <a:pt x="3927" y="6382"/>
                  </a:cubicBezTo>
                  <a:cubicBezTo>
                    <a:pt x="3927" y="5028"/>
                    <a:pt x="5028" y="3927"/>
                    <a:pt x="6382" y="3927"/>
                  </a:cubicBezTo>
                  <a:cubicBezTo>
                    <a:pt x="6662" y="3927"/>
                    <a:pt x="6942" y="3977"/>
                    <a:pt x="7215" y="4077"/>
                  </a:cubicBezTo>
                  <a:lnTo>
                    <a:pt x="8019" y="4368"/>
                  </a:lnTo>
                  <a:lnTo>
                    <a:pt x="8418" y="3611"/>
                  </a:lnTo>
                  <a:cubicBezTo>
                    <a:pt x="9272" y="1989"/>
                    <a:pt x="10937" y="982"/>
                    <a:pt x="12764" y="982"/>
                  </a:cubicBezTo>
                  <a:cubicBezTo>
                    <a:pt x="15470" y="982"/>
                    <a:pt x="17673" y="3184"/>
                    <a:pt x="17673" y="5891"/>
                  </a:cubicBezTo>
                  <a:cubicBezTo>
                    <a:pt x="17673" y="5977"/>
                    <a:pt x="17666" y="6060"/>
                    <a:pt x="17660" y="6145"/>
                  </a:cubicBezTo>
                  <a:lnTo>
                    <a:pt x="17655" y="6229"/>
                  </a:lnTo>
                  <a:lnTo>
                    <a:pt x="17610" y="6920"/>
                  </a:lnTo>
                  <a:lnTo>
                    <a:pt x="18245" y="7194"/>
                  </a:lnTo>
                  <a:cubicBezTo>
                    <a:pt x="19686" y="7816"/>
                    <a:pt x="20618" y="9232"/>
                    <a:pt x="20618" y="10800"/>
                  </a:cubicBezTo>
                  <a:cubicBezTo>
                    <a:pt x="20618" y="12965"/>
                    <a:pt x="18856" y="14727"/>
                    <a:pt x="16691" y="14727"/>
                  </a:cubicBezTo>
                  <a:lnTo>
                    <a:pt x="12764" y="14727"/>
                  </a:lnTo>
                  <a:cubicBezTo>
                    <a:pt x="12492" y="14727"/>
                    <a:pt x="12273" y="14947"/>
                    <a:pt x="12273" y="15218"/>
                  </a:cubicBezTo>
                  <a:cubicBezTo>
                    <a:pt x="12273" y="15489"/>
                    <a:pt x="12492" y="15709"/>
                    <a:pt x="12764" y="15709"/>
                  </a:cubicBezTo>
                  <a:lnTo>
                    <a:pt x="16691" y="15709"/>
                  </a:lnTo>
                  <a:cubicBezTo>
                    <a:pt x="19401" y="15709"/>
                    <a:pt x="21600" y="13511"/>
                    <a:pt x="21600" y="10800"/>
                  </a:cubicBezTo>
                  <a:cubicBezTo>
                    <a:pt x="21600" y="8780"/>
                    <a:pt x="20378" y="7045"/>
                    <a:pt x="18634" y="6292"/>
                  </a:cubicBezTo>
                  <a:moveTo>
                    <a:pt x="13745" y="17673"/>
                  </a:moveTo>
                  <a:cubicBezTo>
                    <a:pt x="13610" y="17673"/>
                    <a:pt x="13488" y="17728"/>
                    <a:pt x="13398" y="17817"/>
                  </a:cubicBezTo>
                  <a:lnTo>
                    <a:pt x="11291" y="19924"/>
                  </a:lnTo>
                  <a:lnTo>
                    <a:pt x="11291" y="8346"/>
                  </a:lnTo>
                  <a:cubicBezTo>
                    <a:pt x="11291" y="8074"/>
                    <a:pt x="11071" y="7855"/>
                    <a:pt x="10800" y="7855"/>
                  </a:cubicBezTo>
                  <a:cubicBezTo>
                    <a:pt x="10529" y="7855"/>
                    <a:pt x="10309" y="8074"/>
                    <a:pt x="10309" y="8346"/>
                  </a:cubicBezTo>
                  <a:lnTo>
                    <a:pt x="10309" y="19924"/>
                  </a:lnTo>
                  <a:lnTo>
                    <a:pt x="8202" y="17817"/>
                  </a:lnTo>
                  <a:cubicBezTo>
                    <a:pt x="8113" y="17728"/>
                    <a:pt x="7990" y="17673"/>
                    <a:pt x="7855" y="17673"/>
                  </a:cubicBezTo>
                  <a:cubicBezTo>
                    <a:pt x="7583" y="17673"/>
                    <a:pt x="7364" y="17893"/>
                    <a:pt x="7364" y="18164"/>
                  </a:cubicBezTo>
                  <a:cubicBezTo>
                    <a:pt x="7364" y="18300"/>
                    <a:pt x="7419" y="18422"/>
                    <a:pt x="7507" y="18511"/>
                  </a:cubicBezTo>
                  <a:lnTo>
                    <a:pt x="10453" y="21456"/>
                  </a:lnTo>
                  <a:cubicBezTo>
                    <a:pt x="10542" y="21545"/>
                    <a:pt x="10664" y="21600"/>
                    <a:pt x="10800" y="21600"/>
                  </a:cubicBezTo>
                  <a:cubicBezTo>
                    <a:pt x="10936" y="21600"/>
                    <a:pt x="11058" y="21545"/>
                    <a:pt x="11147" y="21456"/>
                  </a:cubicBezTo>
                  <a:lnTo>
                    <a:pt x="14093" y="18511"/>
                  </a:lnTo>
                  <a:cubicBezTo>
                    <a:pt x="14182" y="18422"/>
                    <a:pt x="14236" y="18300"/>
                    <a:pt x="14236" y="18164"/>
                  </a:cubicBezTo>
                  <a:cubicBezTo>
                    <a:pt x="14236" y="17893"/>
                    <a:pt x="14017" y="17673"/>
                    <a:pt x="13745" y="17673"/>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5" name="Shape">
              <a:extLst>
                <a:ext uri="{FF2B5EF4-FFF2-40B4-BE49-F238E27FC236}">
                  <a16:creationId xmlns:a16="http://schemas.microsoft.com/office/drawing/2014/main" id="{B9F75361-EA0A-A4BA-0B0E-64EAE3895F76}"/>
                </a:ext>
              </a:extLst>
            </p:cNvPr>
            <p:cNvSpPr/>
            <p:nvPr userDrawn="1"/>
          </p:nvSpPr>
          <p:spPr>
            <a:xfrm>
              <a:off x="4539124" y="3283236"/>
              <a:ext cx="291500" cy="291497"/>
            </a:xfrm>
            <a:custGeom>
              <a:avLst/>
              <a:gdLst/>
              <a:ahLst/>
              <a:cxnLst>
                <a:cxn ang="0">
                  <a:pos x="wd2" y="hd2"/>
                </a:cxn>
                <a:cxn ang="5400000">
                  <a:pos x="wd2" y="hd2"/>
                </a:cxn>
                <a:cxn ang="10800000">
                  <a:pos x="wd2" y="hd2"/>
                </a:cxn>
                <a:cxn ang="16200000">
                  <a:pos x="wd2" y="hd2"/>
                </a:cxn>
              </a:cxnLst>
              <a:rect l="0" t="0" r="r" b="b"/>
              <a:pathLst>
                <a:path w="21600" h="21600" extrusionOk="0">
                  <a:moveTo>
                    <a:pt x="18634" y="6292"/>
                  </a:moveTo>
                  <a:cubicBezTo>
                    <a:pt x="18643" y="6159"/>
                    <a:pt x="18655" y="6026"/>
                    <a:pt x="18655" y="5891"/>
                  </a:cubicBezTo>
                  <a:cubicBezTo>
                    <a:pt x="18655" y="2638"/>
                    <a:pt x="16017" y="0"/>
                    <a:pt x="12764" y="0"/>
                  </a:cubicBezTo>
                  <a:cubicBezTo>
                    <a:pt x="10499" y="0"/>
                    <a:pt x="8536" y="1279"/>
                    <a:pt x="7550" y="3153"/>
                  </a:cubicBezTo>
                  <a:cubicBezTo>
                    <a:pt x="7185" y="3021"/>
                    <a:pt x="6793" y="2945"/>
                    <a:pt x="6382" y="2945"/>
                  </a:cubicBezTo>
                  <a:cubicBezTo>
                    <a:pt x="4484" y="2945"/>
                    <a:pt x="2945" y="4484"/>
                    <a:pt x="2945" y="6382"/>
                  </a:cubicBezTo>
                  <a:cubicBezTo>
                    <a:pt x="2945" y="6629"/>
                    <a:pt x="2973" y="6869"/>
                    <a:pt x="3022" y="7101"/>
                  </a:cubicBezTo>
                  <a:cubicBezTo>
                    <a:pt x="1267" y="7686"/>
                    <a:pt x="0" y="9339"/>
                    <a:pt x="0" y="11291"/>
                  </a:cubicBezTo>
                  <a:cubicBezTo>
                    <a:pt x="0" y="13731"/>
                    <a:pt x="1978" y="15709"/>
                    <a:pt x="4418" y="15709"/>
                  </a:cubicBezTo>
                  <a:lnTo>
                    <a:pt x="8836" y="15709"/>
                  </a:lnTo>
                  <a:cubicBezTo>
                    <a:pt x="9108" y="15709"/>
                    <a:pt x="9327" y="15489"/>
                    <a:pt x="9327" y="15218"/>
                  </a:cubicBezTo>
                  <a:cubicBezTo>
                    <a:pt x="9327" y="14947"/>
                    <a:pt x="9108" y="14727"/>
                    <a:pt x="8836" y="14727"/>
                  </a:cubicBezTo>
                  <a:lnTo>
                    <a:pt x="4418" y="14727"/>
                  </a:lnTo>
                  <a:cubicBezTo>
                    <a:pt x="2524" y="14727"/>
                    <a:pt x="982" y="13185"/>
                    <a:pt x="982" y="11291"/>
                  </a:cubicBezTo>
                  <a:cubicBezTo>
                    <a:pt x="982" y="9810"/>
                    <a:pt x="1926" y="8502"/>
                    <a:pt x="3333" y="8033"/>
                  </a:cubicBezTo>
                  <a:lnTo>
                    <a:pt x="4165" y="7756"/>
                  </a:lnTo>
                  <a:lnTo>
                    <a:pt x="3982" y="6897"/>
                  </a:lnTo>
                  <a:cubicBezTo>
                    <a:pt x="3946" y="6725"/>
                    <a:pt x="3927" y="6551"/>
                    <a:pt x="3927" y="6382"/>
                  </a:cubicBezTo>
                  <a:cubicBezTo>
                    <a:pt x="3927" y="5028"/>
                    <a:pt x="5028" y="3927"/>
                    <a:pt x="6382" y="3927"/>
                  </a:cubicBezTo>
                  <a:cubicBezTo>
                    <a:pt x="6662" y="3927"/>
                    <a:pt x="6942" y="3977"/>
                    <a:pt x="7215" y="4077"/>
                  </a:cubicBezTo>
                  <a:lnTo>
                    <a:pt x="8019" y="4368"/>
                  </a:lnTo>
                  <a:lnTo>
                    <a:pt x="8418" y="3611"/>
                  </a:lnTo>
                  <a:cubicBezTo>
                    <a:pt x="9272" y="1989"/>
                    <a:pt x="10937" y="982"/>
                    <a:pt x="12764" y="982"/>
                  </a:cubicBezTo>
                  <a:cubicBezTo>
                    <a:pt x="15470" y="982"/>
                    <a:pt x="17673" y="3184"/>
                    <a:pt x="17673" y="5891"/>
                  </a:cubicBezTo>
                  <a:cubicBezTo>
                    <a:pt x="17673" y="5977"/>
                    <a:pt x="17666" y="6060"/>
                    <a:pt x="17660" y="6145"/>
                  </a:cubicBezTo>
                  <a:lnTo>
                    <a:pt x="17655" y="6229"/>
                  </a:lnTo>
                  <a:lnTo>
                    <a:pt x="17610" y="6920"/>
                  </a:lnTo>
                  <a:lnTo>
                    <a:pt x="18245" y="7194"/>
                  </a:lnTo>
                  <a:cubicBezTo>
                    <a:pt x="19687" y="7816"/>
                    <a:pt x="20618" y="9232"/>
                    <a:pt x="20618" y="10800"/>
                  </a:cubicBezTo>
                  <a:cubicBezTo>
                    <a:pt x="20618" y="12965"/>
                    <a:pt x="18856" y="14727"/>
                    <a:pt x="16691" y="14727"/>
                  </a:cubicBezTo>
                  <a:lnTo>
                    <a:pt x="12764" y="14727"/>
                  </a:lnTo>
                  <a:cubicBezTo>
                    <a:pt x="12492" y="14727"/>
                    <a:pt x="12273" y="14947"/>
                    <a:pt x="12273" y="15218"/>
                  </a:cubicBezTo>
                  <a:cubicBezTo>
                    <a:pt x="12273" y="15489"/>
                    <a:pt x="12492" y="15709"/>
                    <a:pt x="12764" y="15709"/>
                  </a:cubicBezTo>
                  <a:lnTo>
                    <a:pt x="16691" y="15709"/>
                  </a:lnTo>
                  <a:cubicBezTo>
                    <a:pt x="19401" y="15709"/>
                    <a:pt x="21600" y="13511"/>
                    <a:pt x="21600" y="10800"/>
                  </a:cubicBezTo>
                  <a:cubicBezTo>
                    <a:pt x="21600" y="8780"/>
                    <a:pt x="20378" y="7045"/>
                    <a:pt x="18634" y="6292"/>
                  </a:cubicBezTo>
                  <a:moveTo>
                    <a:pt x="13745" y="11782"/>
                  </a:moveTo>
                  <a:cubicBezTo>
                    <a:pt x="14017" y="11782"/>
                    <a:pt x="14236" y="11562"/>
                    <a:pt x="14236" y="11291"/>
                  </a:cubicBezTo>
                  <a:cubicBezTo>
                    <a:pt x="14236" y="11156"/>
                    <a:pt x="14182" y="11033"/>
                    <a:pt x="14093" y="10944"/>
                  </a:cubicBezTo>
                  <a:lnTo>
                    <a:pt x="11147" y="7998"/>
                  </a:lnTo>
                  <a:cubicBezTo>
                    <a:pt x="11058" y="7910"/>
                    <a:pt x="10936" y="7855"/>
                    <a:pt x="10800" y="7855"/>
                  </a:cubicBezTo>
                  <a:cubicBezTo>
                    <a:pt x="10665" y="7855"/>
                    <a:pt x="10542" y="7910"/>
                    <a:pt x="10453" y="7998"/>
                  </a:cubicBezTo>
                  <a:lnTo>
                    <a:pt x="7507" y="10944"/>
                  </a:lnTo>
                  <a:cubicBezTo>
                    <a:pt x="7419" y="11033"/>
                    <a:pt x="7364" y="11156"/>
                    <a:pt x="7364" y="11291"/>
                  </a:cubicBezTo>
                  <a:cubicBezTo>
                    <a:pt x="7364" y="11562"/>
                    <a:pt x="7583" y="11782"/>
                    <a:pt x="7855" y="11782"/>
                  </a:cubicBezTo>
                  <a:cubicBezTo>
                    <a:pt x="7990" y="11782"/>
                    <a:pt x="8113" y="11727"/>
                    <a:pt x="8202" y="11638"/>
                  </a:cubicBezTo>
                  <a:lnTo>
                    <a:pt x="10309" y="9531"/>
                  </a:lnTo>
                  <a:lnTo>
                    <a:pt x="10309" y="21109"/>
                  </a:lnTo>
                  <a:cubicBezTo>
                    <a:pt x="10309" y="21380"/>
                    <a:pt x="10529" y="21600"/>
                    <a:pt x="10800" y="21600"/>
                  </a:cubicBezTo>
                  <a:cubicBezTo>
                    <a:pt x="11071" y="21600"/>
                    <a:pt x="11291" y="21380"/>
                    <a:pt x="11291" y="21109"/>
                  </a:cubicBezTo>
                  <a:lnTo>
                    <a:pt x="11291" y="9531"/>
                  </a:lnTo>
                  <a:lnTo>
                    <a:pt x="13398" y="11638"/>
                  </a:lnTo>
                  <a:cubicBezTo>
                    <a:pt x="13488" y="11727"/>
                    <a:pt x="13610" y="11782"/>
                    <a:pt x="13745" y="11782"/>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6" name="Shape">
              <a:extLst>
                <a:ext uri="{FF2B5EF4-FFF2-40B4-BE49-F238E27FC236}">
                  <a16:creationId xmlns:a16="http://schemas.microsoft.com/office/drawing/2014/main" id="{02795936-55F7-3392-6C1F-A68F1EF05852}"/>
                </a:ext>
              </a:extLst>
            </p:cNvPr>
            <p:cNvSpPr/>
            <p:nvPr userDrawn="1"/>
          </p:nvSpPr>
          <p:spPr>
            <a:xfrm>
              <a:off x="5095624" y="3303111"/>
              <a:ext cx="291500" cy="251989"/>
            </a:xfrm>
            <a:custGeom>
              <a:avLst/>
              <a:gdLst/>
              <a:ahLst/>
              <a:cxnLst>
                <a:cxn ang="0">
                  <a:pos x="wd2" y="hd2"/>
                </a:cxn>
                <a:cxn ang="5400000">
                  <a:pos x="wd2" y="hd2"/>
                </a:cxn>
                <a:cxn ang="10800000">
                  <a:pos x="wd2" y="hd2"/>
                </a:cxn>
                <a:cxn ang="16200000">
                  <a:pos x="wd2" y="hd2"/>
                </a:cxn>
              </a:cxnLst>
              <a:rect l="0" t="0" r="r" b="b"/>
              <a:pathLst>
                <a:path w="21600" h="21582" extrusionOk="0">
                  <a:moveTo>
                    <a:pt x="13421" y="20466"/>
                  </a:moveTo>
                  <a:lnTo>
                    <a:pt x="12630" y="20221"/>
                  </a:lnTo>
                  <a:cubicBezTo>
                    <a:pt x="13305" y="19604"/>
                    <a:pt x="13745" y="18664"/>
                    <a:pt x="13745" y="17589"/>
                  </a:cubicBezTo>
                  <a:cubicBezTo>
                    <a:pt x="13745" y="16189"/>
                    <a:pt x="13013" y="14988"/>
                    <a:pt x="11967" y="14465"/>
                  </a:cubicBezTo>
                  <a:lnTo>
                    <a:pt x="11702" y="15585"/>
                  </a:lnTo>
                  <a:cubicBezTo>
                    <a:pt x="12330" y="15964"/>
                    <a:pt x="12764" y="16715"/>
                    <a:pt x="12764" y="17589"/>
                  </a:cubicBezTo>
                  <a:cubicBezTo>
                    <a:pt x="12764" y="18299"/>
                    <a:pt x="12477" y="18923"/>
                    <a:pt x="12035" y="19336"/>
                  </a:cubicBezTo>
                  <a:lnTo>
                    <a:pt x="12296" y="18213"/>
                  </a:lnTo>
                  <a:cubicBezTo>
                    <a:pt x="12327" y="18073"/>
                    <a:pt x="12314" y="17918"/>
                    <a:pt x="12246" y="17782"/>
                  </a:cubicBezTo>
                  <a:cubicBezTo>
                    <a:pt x="12111" y="17511"/>
                    <a:pt x="11811" y="17418"/>
                    <a:pt x="11576" y="17574"/>
                  </a:cubicBezTo>
                  <a:cubicBezTo>
                    <a:pt x="11459" y="17653"/>
                    <a:pt x="11380" y="17779"/>
                    <a:pt x="11347" y="17920"/>
                  </a:cubicBezTo>
                  <a:lnTo>
                    <a:pt x="10808" y="20244"/>
                  </a:lnTo>
                  <a:cubicBezTo>
                    <a:pt x="10776" y="20384"/>
                    <a:pt x="10789" y="20539"/>
                    <a:pt x="10857" y="20675"/>
                  </a:cubicBezTo>
                  <a:cubicBezTo>
                    <a:pt x="10920" y="20802"/>
                    <a:pt x="11021" y="20885"/>
                    <a:pt x="11133" y="20927"/>
                  </a:cubicBezTo>
                  <a:lnTo>
                    <a:pt x="11126" y="20956"/>
                  </a:lnTo>
                  <a:cubicBezTo>
                    <a:pt x="11142" y="20954"/>
                    <a:pt x="11158" y="20948"/>
                    <a:pt x="11173" y="20945"/>
                  </a:cubicBezTo>
                  <a:lnTo>
                    <a:pt x="13166" y="21562"/>
                  </a:lnTo>
                  <a:cubicBezTo>
                    <a:pt x="13288" y="21600"/>
                    <a:pt x="13422" y="21584"/>
                    <a:pt x="13539" y="21506"/>
                  </a:cubicBezTo>
                  <a:cubicBezTo>
                    <a:pt x="13774" y="21350"/>
                    <a:pt x="13855" y="21002"/>
                    <a:pt x="13719" y="20730"/>
                  </a:cubicBezTo>
                  <a:cubicBezTo>
                    <a:pt x="13651" y="20595"/>
                    <a:pt x="13542" y="20503"/>
                    <a:pt x="13421" y="20466"/>
                  </a:cubicBezTo>
                  <a:moveTo>
                    <a:pt x="18634" y="7273"/>
                  </a:moveTo>
                  <a:cubicBezTo>
                    <a:pt x="18643" y="7119"/>
                    <a:pt x="18655" y="6966"/>
                    <a:pt x="18655" y="6809"/>
                  </a:cubicBezTo>
                  <a:cubicBezTo>
                    <a:pt x="18655" y="3049"/>
                    <a:pt x="16017" y="0"/>
                    <a:pt x="12764" y="0"/>
                  </a:cubicBezTo>
                  <a:cubicBezTo>
                    <a:pt x="10499" y="0"/>
                    <a:pt x="8536" y="1479"/>
                    <a:pt x="7550" y="3645"/>
                  </a:cubicBezTo>
                  <a:cubicBezTo>
                    <a:pt x="7185" y="3492"/>
                    <a:pt x="6793" y="3404"/>
                    <a:pt x="6382" y="3404"/>
                  </a:cubicBezTo>
                  <a:cubicBezTo>
                    <a:pt x="4484" y="3404"/>
                    <a:pt x="2945" y="5183"/>
                    <a:pt x="2945" y="7376"/>
                  </a:cubicBezTo>
                  <a:cubicBezTo>
                    <a:pt x="2945" y="7662"/>
                    <a:pt x="2973" y="7940"/>
                    <a:pt x="3022" y="8208"/>
                  </a:cubicBezTo>
                  <a:cubicBezTo>
                    <a:pt x="1267" y="8884"/>
                    <a:pt x="0" y="10794"/>
                    <a:pt x="0" y="13050"/>
                  </a:cubicBezTo>
                  <a:cubicBezTo>
                    <a:pt x="0" y="15871"/>
                    <a:pt x="1978" y="18157"/>
                    <a:pt x="4418" y="18157"/>
                  </a:cubicBezTo>
                  <a:lnTo>
                    <a:pt x="6382" y="18157"/>
                  </a:lnTo>
                  <a:cubicBezTo>
                    <a:pt x="6653" y="18157"/>
                    <a:pt x="6873" y="17903"/>
                    <a:pt x="6873" y="17589"/>
                  </a:cubicBezTo>
                  <a:cubicBezTo>
                    <a:pt x="6873" y="17276"/>
                    <a:pt x="6653" y="17022"/>
                    <a:pt x="6382" y="17022"/>
                  </a:cubicBezTo>
                  <a:lnTo>
                    <a:pt x="4418" y="17022"/>
                  </a:lnTo>
                  <a:cubicBezTo>
                    <a:pt x="2524" y="17022"/>
                    <a:pt x="982" y="15240"/>
                    <a:pt x="982" y="13050"/>
                  </a:cubicBezTo>
                  <a:cubicBezTo>
                    <a:pt x="982" y="11339"/>
                    <a:pt x="1926" y="9826"/>
                    <a:pt x="3333" y="9284"/>
                  </a:cubicBezTo>
                  <a:lnTo>
                    <a:pt x="4165" y="8964"/>
                  </a:lnTo>
                  <a:lnTo>
                    <a:pt x="3982" y="7971"/>
                  </a:lnTo>
                  <a:cubicBezTo>
                    <a:pt x="3946" y="7773"/>
                    <a:pt x="3927" y="7572"/>
                    <a:pt x="3927" y="7376"/>
                  </a:cubicBezTo>
                  <a:cubicBezTo>
                    <a:pt x="3927" y="5812"/>
                    <a:pt x="5028" y="4539"/>
                    <a:pt x="6382" y="4539"/>
                  </a:cubicBezTo>
                  <a:cubicBezTo>
                    <a:pt x="6661" y="4539"/>
                    <a:pt x="6942" y="4597"/>
                    <a:pt x="7215" y="4712"/>
                  </a:cubicBezTo>
                  <a:lnTo>
                    <a:pt x="8019" y="5049"/>
                  </a:lnTo>
                  <a:lnTo>
                    <a:pt x="8418" y="4173"/>
                  </a:lnTo>
                  <a:cubicBezTo>
                    <a:pt x="9272" y="2299"/>
                    <a:pt x="10937" y="1135"/>
                    <a:pt x="12764" y="1135"/>
                  </a:cubicBezTo>
                  <a:cubicBezTo>
                    <a:pt x="15470" y="1135"/>
                    <a:pt x="17673" y="3680"/>
                    <a:pt x="17673" y="6809"/>
                  </a:cubicBezTo>
                  <a:cubicBezTo>
                    <a:pt x="17673" y="6908"/>
                    <a:pt x="17666" y="7005"/>
                    <a:pt x="17660" y="7102"/>
                  </a:cubicBezTo>
                  <a:lnTo>
                    <a:pt x="17655" y="7199"/>
                  </a:lnTo>
                  <a:lnTo>
                    <a:pt x="17610" y="7998"/>
                  </a:lnTo>
                  <a:lnTo>
                    <a:pt x="18245" y="8315"/>
                  </a:lnTo>
                  <a:cubicBezTo>
                    <a:pt x="19687" y="9034"/>
                    <a:pt x="20618" y="10670"/>
                    <a:pt x="20618" y="12483"/>
                  </a:cubicBezTo>
                  <a:cubicBezTo>
                    <a:pt x="20618" y="14986"/>
                    <a:pt x="18856" y="17022"/>
                    <a:pt x="16691" y="17022"/>
                  </a:cubicBezTo>
                  <a:lnTo>
                    <a:pt x="15218" y="17022"/>
                  </a:lnTo>
                  <a:cubicBezTo>
                    <a:pt x="14947" y="17022"/>
                    <a:pt x="14727" y="17276"/>
                    <a:pt x="14727" y="17589"/>
                  </a:cubicBezTo>
                  <a:cubicBezTo>
                    <a:pt x="14727" y="17903"/>
                    <a:pt x="14947" y="18157"/>
                    <a:pt x="15218" y="18157"/>
                  </a:cubicBezTo>
                  <a:lnTo>
                    <a:pt x="16691" y="18157"/>
                  </a:lnTo>
                  <a:cubicBezTo>
                    <a:pt x="19402" y="18157"/>
                    <a:pt x="21600" y="15617"/>
                    <a:pt x="21600" y="12483"/>
                  </a:cubicBezTo>
                  <a:cubicBezTo>
                    <a:pt x="21600" y="10147"/>
                    <a:pt x="20378" y="8143"/>
                    <a:pt x="18634" y="7273"/>
                  </a:cubicBezTo>
                  <a:moveTo>
                    <a:pt x="10773" y="14522"/>
                  </a:moveTo>
                  <a:cubicBezTo>
                    <a:pt x="10711" y="14398"/>
                    <a:pt x="10613" y="14316"/>
                    <a:pt x="10504" y="14274"/>
                  </a:cubicBezTo>
                  <a:lnTo>
                    <a:pt x="10517" y="14218"/>
                  </a:lnTo>
                  <a:cubicBezTo>
                    <a:pt x="10484" y="14221"/>
                    <a:pt x="10451" y="14231"/>
                    <a:pt x="10418" y="14240"/>
                  </a:cubicBezTo>
                  <a:lnTo>
                    <a:pt x="8463" y="13634"/>
                  </a:lnTo>
                  <a:lnTo>
                    <a:pt x="8463" y="13635"/>
                  </a:lnTo>
                  <a:cubicBezTo>
                    <a:pt x="8343" y="13598"/>
                    <a:pt x="8209" y="13613"/>
                    <a:pt x="8091" y="13692"/>
                  </a:cubicBezTo>
                  <a:cubicBezTo>
                    <a:pt x="7856" y="13848"/>
                    <a:pt x="7776" y="14195"/>
                    <a:pt x="7911" y="14466"/>
                  </a:cubicBezTo>
                  <a:cubicBezTo>
                    <a:pt x="7979" y="14602"/>
                    <a:pt x="8088" y="14693"/>
                    <a:pt x="8210" y="14731"/>
                  </a:cubicBezTo>
                  <a:lnTo>
                    <a:pt x="8965" y="14964"/>
                  </a:lnTo>
                  <a:cubicBezTo>
                    <a:pt x="8292" y="15580"/>
                    <a:pt x="7855" y="16518"/>
                    <a:pt x="7855" y="17589"/>
                  </a:cubicBezTo>
                  <a:cubicBezTo>
                    <a:pt x="7855" y="19007"/>
                    <a:pt x="8604" y="20220"/>
                    <a:pt x="9671" y="20732"/>
                  </a:cubicBezTo>
                  <a:lnTo>
                    <a:pt x="9934" y="19617"/>
                  </a:lnTo>
                  <a:cubicBezTo>
                    <a:pt x="9286" y="19246"/>
                    <a:pt x="8836" y="18482"/>
                    <a:pt x="8836" y="17589"/>
                  </a:cubicBezTo>
                  <a:cubicBezTo>
                    <a:pt x="8836" y="16857"/>
                    <a:pt x="9142" y="16215"/>
                    <a:pt x="9609" y="15802"/>
                  </a:cubicBezTo>
                  <a:lnTo>
                    <a:pt x="9335" y="16984"/>
                  </a:lnTo>
                  <a:cubicBezTo>
                    <a:pt x="9303" y="17124"/>
                    <a:pt x="9317" y="17279"/>
                    <a:pt x="9384" y="17415"/>
                  </a:cubicBezTo>
                  <a:cubicBezTo>
                    <a:pt x="9520" y="17686"/>
                    <a:pt x="9820" y="17779"/>
                    <a:pt x="10055" y="17623"/>
                  </a:cubicBezTo>
                  <a:cubicBezTo>
                    <a:pt x="10172" y="17544"/>
                    <a:pt x="10251" y="17418"/>
                    <a:pt x="10283" y="17278"/>
                  </a:cubicBezTo>
                  <a:lnTo>
                    <a:pt x="10823" y="14952"/>
                  </a:lnTo>
                  <a:cubicBezTo>
                    <a:pt x="10855" y="14812"/>
                    <a:pt x="10841" y="14658"/>
                    <a:pt x="10773" y="14522"/>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7" name="Shape">
              <a:extLst>
                <a:ext uri="{FF2B5EF4-FFF2-40B4-BE49-F238E27FC236}">
                  <a16:creationId xmlns:a16="http://schemas.microsoft.com/office/drawing/2014/main" id="{C750DF8F-D98A-A067-D9AB-B3EF193CB691}"/>
                </a:ext>
              </a:extLst>
            </p:cNvPr>
            <p:cNvSpPr/>
            <p:nvPr userDrawn="1"/>
          </p:nvSpPr>
          <p:spPr>
            <a:xfrm>
              <a:off x="5652125" y="3283236"/>
              <a:ext cx="291500" cy="291501"/>
            </a:xfrm>
            <a:custGeom>
              <a:avLst/>
              <a:gdLst/>
              <a:ahLst/>
              <a:cxnLst>
                <a:cxn ang="0">
                  <a:pos x="wd2" y="hd2"/>
                </a:cxn>
                <a:cxn ang="5400000">
                  <a:pos x="wd2" y="hd2"/>
                </a:cxn>
                <a:cxn ang="10800000">
                  <a:pos x="wd2" y="hd2"/>
                </a:cxn>
                <a:cxn ang="16200000">
                  <a:pos x="wd2" y="hd2"/>
                </a:cxn>
              </a:cxnLst>
              <a:rect l="0" t="0" r="r" b="b"/>
              <a:pathLst>
                <a:path w="21600" h="21600" extrusionOk="0">
                  <a:moveTo>
                    <a:pt x="491" y="0"/>
                  </a:moveTo>
                  <a:cubicBezTo>
                    <a:pt x="220" y="0"/>
                    <a:pt x="0" y="220"/>
                    <a:pt x="0" y="491"/>
                  </a:cubicBezTo>
                  <a:cubicBezTo>
                    <a:pt x="0" y="762"/>
                    <a:pt x="220" y="982"/>
                    <a:pt x="491" y="982"/>
                  </a:cubicBezTo>
                  <a:cubicBezTo>
                    <a:pt x="11607" y="982"/>
                    <a:pt x="20618" y="9993"/>
                    <a:pt x="20618" y="21109"/>
                  </a:cubicBezTo>
                  <a:cubicBezTo>
                    <a:pt x="20618" y="21380"/>
                    <a:pt x="20838" y="21600"/>
                    <a:pt x="21109" y="21600"/>
                  </a:cubicBezTo>
                  <a:cubicBezTo>
                    <a:pt x="21380" y="21600"/>
                    <a:pt x="21600" y="21380"/>
                    <a:pt x="21600" y="21109"/>
                  </a:cubicBezTo>
                  <a:cubicBezTo>
                    <a:pt x="21600" y="9451"/>
                    <a:pt x="12149" y="0"/>
                    <a:pt x="491" y="0"/>
                  </a:cubicBezTo>
                  <a:moveTo>
                    <a:pt x="491" y="9818"/>
                  </a:moveTo>
                  <a:cubicBezTo>
                    <a:pt x="220" y="9818"/>
                    <a:pt x="0" y="10038"/>
                    <a:pt x="0" y="10309"/>
                  </a:cubicBezTo>
                  <a:cubicBezTo>
                    <a:pt x="0" y="10581"/>
                    <a:pt x="220" y="10800"/>
                    <a:pt x="491" y="10800"/>
                  </a:cubicBezTo>
                  <a:cubicBezTo>
                    <a:pt x="6184" y="10800"/>
                    <a:pt x="10800" y="15416"/>
                    <a:pt x="10800" y="21109"/>
                  </a:cubicBezTo>
                  <a:cubicBezTo>
                    <a:pt x="10800" y="21380"/>
                    <a:pt x="11020" y="21600"/>
                    <a:pt x="11291" y="21600"/>
                  </a:cubicBezTo>
                  <a:cubicBezTo>
                    <a:pt x="11562" y="21600"/>
                    <a:pt x="11782" y="21380"/>
                    <a:pt x="11782" y="21109"/>
                  </a:cubicBezTo>
                  <a:cubicBezTo>
                    <a:pt x="11782" y="14873"/>
                    <a:pt x="6727" y="9818"/>
                    <a:pt x="491" y="9818"/>
                  </a:cubicBezTo>
                  <a:moveTo>
                    <a:pt x="491" y="4909"/>
                  </a:moveTo>
                  <a:cubicBezTo>
                    <a:pt x="220" y="4909"/>
                    <a:pt x="0" y="5129"/>
                    <a:pt x="0" y="5400"/>
                  </a:cubicBezTo>
                  <a:cubicBezTo>
                    <a:pt x="0" y="5672"/>
                    <a:pt x="220" y="5891"/>
                    <a:pt x="491" y="5891"/>
                  </a:cubicBezTo>
                  <a:cubicBezTo>
                    <a:pt x="8896" y="5891"/>
                    <a:pt x="15709" y="12705"/>
                    <a:pt x="15709" y="21109"/>
                  </a:cubicBezTo>
                  <a:cubicBezTo>
                    <a:pt x="15709" y="21380"/>
                    <a:pt x="15929" y="21600"/>
                    <a:pt x="16200" y="21600"/>
                  </a:cubicBezTo>
                  <a:cubicBezTo>
                    <a:pt x="16471" y="21600"/>
                    <a:pt x="16691" y="21380"/>
                    <a:pt x="16691" y="21109"/>
                  </a:cubicBezTo>
                  <a:cubicBezTo>
                    <a:pt x="16691" y="12162"/>
                    <a:pt x="9438" y="4909"/>
                    <a:pt x="491" y="4909"/>
                  </a:cubicBezTo>
                  <a:moveTo>
                    <a:pt x="2945" y="20618"/>
                  </a:moveTo>
                  <a:cubicBezTo>
                    <a:pt x="1861" y="20618"/>
                    <a:pt x="982" y="19739"/>
                    <a:pt x="982" y="18655"/>
                  </a:cubicBezTo>
                  <a:cubicBezTo>
                    <a:pt x="982" y="17570"/>
                    <a:pt x="1861" y="16691"/>
                    <a:pt x="2945" y="16691"/>
                  </a:cubicBezTo>
                  <a:cubicBezTo>
                    <a:pt x="4030" y="16691"/>
                    <a:pt x="4909" y="17570"/>
                    <a:pt x="4909" y="18655"/>
                  </a:cubicBezTo>
                  <a:cubicBezTo>
                    <a:pt x="4909" y="19739"/>
                    <a:pt x="4030" y="20618"/>
                    <a:pt x="2945" y="20618"/>
                  </a:cubicBezTo>
                  <a:moveTo>
                    <a:pt x="2945" y="15709"/>
                  </a:moveTo>
                  <a:cubicBezTo>
                    <a:pt x="1319" y="15709"/>
                    <a:pt x="0" y="17028"/>
                    <a:pt x="0" y="18655"/>
                  </a:cubicBezTo>
                  <a:cubicBezTo>
                    <a:pt x="0" y="20281"/>
                    <a:pt x="1319" y="21600"/>
                    <a:pt x="2945" y="21600"/>
                  </a:cubicBezTo>
                  <a:cubicBezTo>
                    <a:pt x="4573" y="21600"/>
                    <a:pt x="5891" y="20281"/>
                    <a:pt x="5891" y="18655"/>
                  </a:cubicBezTo>
                  <a:cubicBezTo>
                    <a:pt x="5891" y="17028"/>
                    <a:pt x="4573" y="15709"/>
                    <a:pt x="2945" y="15709"/>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8" name="Shape">
              <a:extLst>
                <a:ext uri="{FF2B5EF4-FFF2-40B4-BE49-F238E27FC236}">
                  <a16:creationId xmlns:a16="http://schemas.microsoft.com/office/drawing/2014/main" id="{563E2D44-E437-BF80-80C2-E316A22CD8E2}"/>
                </a:ext>
              </a:extLst>
            </p:cNvPr>
            <p:cNvSpPr/>
            <p:nvPr userDrawn="1"/>
          </p:nvSpPr>
          <p:spPr>
            <a:xfrm>
              <a:off x="643621" y="3839737"/>
              <a:ext cx="291500" cy="291501"/>
            </a:xfrm>
            <a:custGeom>
              <a:avLst/>
              <a:gdLst/>
              <a:ahLst/>
              <a:cxnLst>
                <a:cxn ang="0">
                  <a:pos x="wd2" y="hd2"/>
                </a:cxn>
                <a:cxn ang="5400000">
                  <a:pos x="wd2" y="hd2"/>
                </a:cxn>
                <a:cxn ang="10800000">
                  <a:pos x="wd2" y="hd2"/>
                </a:cxn>
                <a:cxn ang="16200000">
                  <a:pos x="wd2" y="hd2"/>
                </a:cxn>
              </a:cxnLst>
              <a:rect l="0" t="0" r="r" b="b"/>
              <a:pathLst>
                <a:path w="21600" h="21600" extrusionOk="0">
                  <a:moveTo>
                    <a:pt x="5891" y="10309"/>
                  </a:moveTo>
                  <a:lnTo>
                    <a:pt x="4909" y="10309"/>
                  </a:lnTo>
                  <a:cubicBezTo>
                    <a:pt x="4638" y="10309"/>
                    <a:pt x="4418" y="10529"/>
                    <a:pt x="4418" y="10800"/>
                  </a:cubicBezTo>
                  <a:cubicBezTo>
                    <a:pt x="4418" y="11071"/>
                    <a:pt x="4638" y="11291"/>
                    <a:pt x="4909" y="11291"/>
                  </a:cubicBezTo>
                  <a:lnTo>
                    <a:pt x="5891" y="11291"/>
                  </a:lnTo>
                  <a:cubicBezTo>
                    <a:pt x="8331" y="11291"/>
                    <a:pt x="10309" y="13269"/>
                    <a:pt x="10309" y="15709"/>
                  </a:cubicBezTo>
                  <a:lnTo>
                    <a:pt x="10309" y="16691"/>
                  </a:lnTo>
                  <a:cubicBezTo>
                    <a:pt x="10309" y="16962"/>
                    <a:pt x="10529" y="17182"/>
                    <a:pt x="10800" y="17182"/>
                  </a:cubicBezTo>
                  <a:cubicBezTo>
                    <a:pt x="11071" y="17182"/>
                    <a:pt x="11291" y="16962"/>
                    <a:pt x="11291" y="16691"/>
                  </a:cubicBezTo>
                  <a:lnTo>
                    <a:pt x="11291" y="15709"/>
                  </a:lnTo>
                  <a:cubicBezTo>
                    <a:pt x="11291" y="12727"/>
                    <a:pt x="8873" y="10309"/>
                    <a:pt x="5891" y="10309"/>
                  </a:cubicBezTo>
                  <a:moveTo>
                    <a:pt x="5891" y="7364"/>
                  </a:moveTo>
                  <a:lnTo>
                    <a:pt x="4909" y="7364"/>
                  </a:lnTo>
                  <a:cubicBezTo>
                    <a:pt x="4638" y="7364"/>
                    <a:pt x="4418" y="7583"/>
                    <a:pt x="4418" y="7855"/>
                  </a:cubicBezTo>
                  <a:cubicBezTo>
                    <a:pt x="4418" y="8126"/>
                    <a:pt x="4638" y="8345"/>
                    <a:pt x="4909" y="8345"/>
                  </a:cubicBezTo>
                  <a:lnTo>
                    <a:pt x="5891" y="8345"/>
                  </a:lnTo>
                  <a:cubicBezTo>
                    <a:pt x="9958" y="8345"/>
                    <a:pt x="13255" y="11642"/>
                    <a:pt x="13255" y="15709"/>
                  </a:cubicBezTo>
                  <a:lnTo>
                    <a:pt x="13255" y="16691"/>
                  </a:lnTo>
                  <a:cubicBezTo>
                    <a:pt x="13255" y="16962"/>
                    <a:pt x="13475" y="17182"/>
                    <a:pt x="13745" y="17182"/>
                  </a:cubicBezTo>
                  <a:cubicBezTo>
                    <a:pt x="14016" y="17182"/>
                    <a:pt x="14236" y="16962"/>
                    <a:pt x="14236" y="16691"/>
                  </a:cubicBezTo>
                  <a:lnTo>
                    <a:pt x="14236" y="15709"/>
                  </a:lnTo>
                  <a:cubicBezTo>
                    <a:pt x="14236" y="11100"/>
                    <a:pt x="10500" y="7364"/>
                    <a:pt x="5891" y="7364"/>
                  </a:cubicBezTo>
                  <a:moveTo>
                    <a:pt x="6382" y="16200"/>
                  </a:moveTo>
                  <a:cubicBezTo>
                    <a:pt x="5840" y="16200"/>
                    <a:pt x="5400" y="15761"/>
                    <a:pt x="5400" y="15218"/>
                  </a:cubicBezTo>
                  <a:cubicBezTo>
                    <a:pt x="5400" y="14676"/>
                    <a:pt x="5840" y="14236"/>
                    <a:pt x="6382" y="14236"/>
                  </a:cubicBezTo>
                  <a:cubicBezTo>
                    <a:pt x="6924" y="14236"/>
                    <a:pt x="7364" y="14676"/>
                    <a:pt x="7364" y="15218"/>
                  </a:cubicBezTo>
                  <a:cubicBezTo>
                    <a:pt x="7364" y="15761"/>
                    <a:pt x="6924" y="16200"/>
                    <a:pt x="6382" y="16200"/>
                  </a:cubicBezTo>
                  <a:moveTo>
                    <a:pt x="6382" y="13255"/>
                  </a:moveTo>
                  <a:cubicBezTo>
                    <a:pt x="5297" y="13255"/>
                    <a:pt x="4418" y="14134"/>
                    <a:pt x="4418" y="15218"/>
                  </a:cubicBezTo>
                  <a:cubicBezTo>
                    <a:pt x="4418" y="16303"/>
                    <a:pt x="5297" y="17182"/>
                    <a:pt x="6382" y="17182"/>
                  </a:cubicBezTo>
                  <a:cubicBezTo>
                    <a:pt x="7466" y="17182"/>
                    <a:pt x="8345" y="16303"/>
                    <a:pt x="8345" y="15218"/>
                  </a:cubicBezTo>
                  <a:cubicBezTo>
                    <a:pt x="8345" y="14134"/>
                    <a:pt x="7466" y="13255"/>
                    <a:pt x="6382" y="13255"/>
                  </a:cubicBezTo>
                  <a:moveTo>
                    <a:pt x="5891" y="4418"/>
                  </a:moveTo>
                  <a:lnTo>
                    <a:pt x="4909" y="4418"/>
                  </a:lnTo>
                  <a:cubicBezTo>
                    <a:pt x="4638" y="4418"/>
                    <a:pt x="4418" y="4638"/>
                    <a:pt x="4418" y="4909"/>
                  </a:cubicBezTo>
                  <a:cubicBezTo>
                    <a:pt x="4418" y="5180"/>
                    <a:pt x="4638" y="5400"/>
                    <a:pt x="4909" y="5400"/>
                  </a:cubicBezTo>
                  <a:lnTo>
                    <a:pt x="5891" y="5400"/>
                  </a:lnTo>
                  <a:cubicBezTo>
                    <a:pt x="11585" y="5400"/>
                    <a:pt x="16200" y="10016"/>
                    <a:pt x="16200" y="15709"/>
                  </a:cubicBezTo>
                  <a:lnTo>
                    <a:pt x="16200" y="16691"/>
                  </a:lnTo>
                  <a:cubicBezTo>
                    <a:pt x="16200" y="16962"/>
                    <a:pt x="16420" y="17182"/>
                    <a:pt x="16691" y="17182"/>
                  </a:cubicBezTo>
                  <a:cubicBezTo>
                    <a:pt x="16962" y="17182"/>
                    <a:pt x="17182" y="16962"/>
                    <a:pt x="17182" y="16691"/>
                  </a:cubicBezTo>
                  <a:lnTo>
                    <a:pt x="17182" y="15709"/>
                  </a:lnTo>
                  <a:cubicBezTo>
                    <a:pt x="17182" y="9473"/>
                    <a:pt x="12127" y="4418"/>
                    <a:pt x="5891" y="4418"/>
                  </a:cubicBezTo>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9" name="Shape">
              <a:extLst>
                <a:ext uri="{FF2B5EF4-FFF2-40B4-BE49-F238E27FC236}">
                  <a16:creationId xmlns:a16="http://schemas.microsoft.com/office/drawing/2014/main" id="{D6753F74-1BE8-C724-F58D-FA8607135C6C}"/>
                </a:ext>
              </a:extLst>
            </p:cNvPr>
            <p:cNvSpPr/>
            <p:nvPr userDrawn="1"/>
          </p:nvSpPr>
          <p:spPr>
            <a:xfrm>
              <a:off x="1213371" y="3839737"/>
              <a:ext cx="265000" cy="291501"/>
            </a:xfrm>
            <a:custGeom>
              <a:avLst/>
              <a:gdLst/>
              <a:ahLst/>
              <a:cxnLst>
                <a:cxn ang="0">
                  <a:pos x="wd2" y="hd2"/>
                </a:cxn>
                <a:cxn ang="5400000">
                  <a:pos x="wd2" y="hd2"/>
                </a:cxn>
                <a:cxn ang="10800000">
                  <a:pos x="wd2" y="hd2"/>
                </a:cxn>
                <a:cxn ang="16200000">
                  <a:pos x="wd2" y="hd2"/>
                </a:cxn>
              </a:cxnLst>
              <a:rect l="0" t="0" r="r" b="b"/>
              <a:pathLst>
                <a:path w="21600" h="21600" extrusionOk="0">
                  <a:moveTo>
                    <a:pt x="14244" y="12617"/>
                  </a:moveTo>
                  <a:cubicBezTo>
                    <a:pt x="14459" y="12872"/>
                    <a:pt x="14634" y="13163"/>
                    <a:pt x="14771" y="13485"/>
                  </a:cubicBezTo>
                  <a:cubicBezTo>
                    <a:pt x="16295" y="12407"/>
                    <a:pt x="17280" y="10728"/>
                    <a:pt x="17280" y="8836"/>
                  </a:cubicBezTo>
                  <a:cubicBezTo>
                    <a:pt x="17280" y="5583"/>
                    <a:pt x="14379" y="2945"/>
                    <a:pt x="10800" y="2945"/>
                  </a:cubicBezTo>
                  <a:cubicBezTo>
                    <a:pt x="7221" y="2945"/>
                    <a:pt x="4320" y="5583"/>
                    <a:pt x="4320" y="8836"/>
                  </a:cubicBezTo>
                  <a:cubicBezTo>
                    <a:pt x="4320" y="10714"/>
                    <a:pt x="5289" y="12382"/>
                    <a:pt x="6794" y="13461"/>
                  </a:cubicBezTo>
                  <a:cubicBezTo>
                    <a:pt x="6928" y="13135"/>
                    <a:pt x="7106" y="12845"/>
                    <a:pt x="7323" y="12590"/>
                  </a:cubicBezTo>
                  <a:cubicBezTo>
                    <a:pt x="6148" y="11689"/>
                    <a:pt x="5400" y="10343"/>
                    <a:pt x="5400" y="8836"/>
                  </a:cubicBezTo>
                  <a:cubicBezTo>
                    <a:pt x="5400" y="6125"/>
                    <a:pt x="7818" y="3927"/>
                    <a:pt x="10800" y="3927"/>
                  </a:cubicBezTo>
                  <a:cubicBezTo>
                    <a:pt x="13782" y="3927"/>
                    <a:pt x="16200" y="6125"/>
                    <a:pt x="16200" y="8836"/>
                  </a:cubicBezTo>
                  <a:cubicBezTo>
                    <a:pt x="16200" y="10358"/>
                    <a:pt x="15439" y="11717"/>
                    <a:pt x="14244" y="12617"/>
                  </a:cubicBezTo>
                  <a:moveTo>
                    <a:pt x="10800" y="0"/>
                  </a:moveTo>
                  <a:cubicBezTo>
                    <a:pt x="4836" y="0"/>
                    <a:pt x="0" y="4396"/>
                    <a:pt x="0" y="9818"/>
                  </a:cubicBezTo>
                  <a:cubicBezTo>
                    <a:pt x="0" y="14007"/>
                    <a:pt x="2891" y="17573"/>
                    <a:pt x="6953" y="18983"/>
                  </a:cubicBezTo>
                  <a:cubicBezTo>
                    <a:pt x="6874" y="18609"/>
                    <a:pt x="6803" y="18223"/>
                    <a:pt x="6741" y="17840"/>
                  </a:cubicBezTo>
                  <a:cubicBezTo>
                    <a:pt x="3402" y="16441"/>
                    <a:pt x="1080" y="13379"/>
                    <a:pt x="1080" y="9818"/>
                  </a:cubicBezTo>
                  <a:cubicBezTo>
                    <a:pt x="1080" y="4938"/>
                    <a:pt x="5432" y="982"/>
                    <a:pt x="10800" y="982"/>
                  </a:cubicBezTo>
                  <a:cubicBezTo>
                    <a:pt x="16168" y="982"/>
                    <a:pt x="20520" y="4938"/>
                    <a:pt x="20520" y="9818"/>
                  </a:cubicBezTo>
                  <a:cubicBezTo>
                    <a:pt x="20520" y="13374"/>
                    <a:pt x="18204" y="16431"/>
                    <a:pt x="14874" y="17833"/>
                  </a:cubicBezTo>
                  <a:cubicBezTo>
                    <a:pt x="14812" y="18216"/>
                    <a:pt x="14740" y="18603"/>
                    <a:pt x="14660" y="18979"/>
                  </a:cubicBezTo>
                  <a:cubicBezTo>
                    <a:pt x="18716" y="17565"/>
                    <a:pt x="21600" y="14002"/>
                    <a:pt x="21600" y="9818"/>
                  </a:cubicBezTo>
                  <a:cubicBezTo>
                    <a:pt x="21600" y="4396"/>
                    <a:pt x="16765" y="0"/>
                    <a:pt x="10800" y="0"/>
                  </a:cubicBezTo>
                  <a:moveTo>
                    <a:pt x="10800" y="7364"/>
                  </a:moveTo>
                  <a:cubicBezTo>
                    <a:pt x="11695" y="7364"/>
                    <a:pt x="12420" y="8023"/>
                    <a:pt x="12420" y="8836"/>
                  </a:cubicBezTo>
                  <a:cubicBezTo>
                    <a:pt x="12420" y="9649"/>
                    <a:pt x="11695" y="10309"/>
                    <a:pt x="10800" y="10309"/>
                  </a:cubicBezTo>
                  <a:cubicBezTo>
                    <a:pt x="9905" y="10309"/>
                    <a:pt x="9180" y="9649"/>
                    <a:pt x="9180" y="8836"/>
                  </a:cubicBezTo>
                  <a:cubicBezTo>
                    <a:pt x="9180" y="8023"/>
                    <a:pt x="9905" y="7364"/>
                    <a:pt x="10800" y="7364"/>
                  </a:cubicBezTo>
                  <a:moveTo>
                    <a:pt x="10800" y="11291"/>
                  </a:moveTo>
                  <a:cubicBezTo>
                    <a:pt x="12292" y="11291"/>
                    <a:pt x="13500" y="10192"/>
                    <a:pt x="13500" y="8836"/>
                  </a:cubicBezTo>
                  <a:cubicBezTo>
                    <a:pt x="13500" y="7481"/>
                    <a:pt x="12292" y="6382"/>
                    <a:pt x="10800" y="6382"/>
                  </a:cubicBezTo>
                  <a:cubicBezTo>
                    <a:pt x="9309" y="6382"/>
                    <a:pt x="8100" y="7481"/>
                    <a:pt x="8100" y="8836"/>
                  </a:cubicBezTo>
                  <a:cubicBezTo>
                    <a:pt x="8100" y="10192"/>
                    <a:pt x="9309" y="11291"/>
                    <a:pt x="10800" y="11291"/>
                  </a:cubicBezTo>
                  <a:moveTo>
                    <a:pt x="11994" y="20179"/>
                  </a:moveTo>
                  <a:cubicBezTo>
                    <a:pt x="11855" y="20433"/>
                    <a:pt x="11737" y="20560"/>
                    <a:pt x="11673" y="20618"/>
                  </a:cubicBezTo>
                  <a:lnTo>
                    <a:pt x="9927" y="20618"/>
                  </a:lnTo>
                  <a:cubicBezTo>
                    <a:pt x="9862" y="20560"/>
                    <a:pt x="9745" y="20433"/>
                    <a:pt x="9606" y="20179"/>
                  </a:cubicBezTo>
                  <a:cubicBezTo>
                    <a:pt x="9182" y="19408"/>
                    <a:pt x="8640" y="16626"/>
                    <a:pt x="8640" y="15218"/>
                  </a:cubicBezTo>
                  <a:cubicBezTo>
                    <a:pt x="8640" y="13768"/>
                    <a:pt x="9205" y="13255"/>
                    <a:pt x="10800" y="13255"/>
                  </a:cubicBezTo>
                  <a:cubicBezTo>
                    <a:pt x="12395" y="13255"/>
                    <a:pt x="12960" y="13768"/>
                    <a:pt x="12960" y="15218"/>
                  </a:cubicBezTo>
                  <a:cubicBezTo>
                    <a:pt x="12960" y="16626"/>
                    <a:pt x="12418" y="19408"/>
                    <a:pt x="11994" y="20179"/>
                  </a:cubicBezTo>
                  <a:moveTo>
                    <a:pt x="10800" y="12273"/>
                  </a:moveTo>
                  <a:cubicBezTo>
                    <a:pt x="8100" y="12273"/>
                    <a:pt x="7560" y="13745"/>
                    <a:pt x="7560" y="15218"/>
                  </a:cubicBezTo>
                  <a:cubicBezTo>
                    <a:pt x="7560" y="16691"/>
                    <a:pt x="8100" y="19636"/>
                    <a:pt x="8640" y="20618"/>
                  </a:cubicBezTo>
                  <a:cubicBezTo>
                    <a:pt x="9180" y="21600"/>
                    <a:pt x="9720" y="21600"/>
                    <a:pt x="9720" y="21600"/>
                  </a:cubicBezTo>
                  <a:lnTo>
                    <a:pt x="11880" y="21600"/>
                  </a:lnTo>
                  <a:cubicBezTo>
                    <a:pt x="11880" y="21600"/>
                    <a:pt x="12420" y="21600"/>
                    <a:pt x="12960" y="20618"/>
                  </a:cubicBezTo>
                  <a:cubicBezTo>
                    <a:pt x="13500" y="19636"/>
                    <a:pt x="14040" y="16691"/>
                    <a:pt x="14040" y="15218"/>
                  </a:cubicBezTo>
                  <a:cubicBezTo>
                    <a:pt x="14040" y="13745"/>
                    <a:pt x="13500" y="12273"/>
                    <a:pt x="10800" y="12273"/>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0" name="Shape">
              <a:extLst>
                <a:ext uri="{FF2B5EF4-FFF2-40B4-BE49-F238E27FC236}">
                  <a16:creationId xmlns:a16="http://schemas.microsoft.com/office/drawing/2014/main" id="{6C5BFEA8-AD7E-BB17-FE0B-69F9BE8B4404}"/>
                </a:ext>
              </a:extLst>
            </p:cNvPr>
            <p:cNvSpPr/>
            <p:nvPr userDrawn="1"/>
          </p:nvSpPr>
          <p:spPr>
            <a:xfrm>
              <a:off x="1783122" y="3839737"/>
              <a:ext cx="238500" cy="291501"/>
            </a:xfrm>
            <a:custGeom>
              <a:avLst/>
              <a:gdLst/>
              <a:ahLst/>
              <a:cxnLst>
                <a:cxn ang="0">
                  <a:pos x="wd2" y="hd2"/>
                </a:cxn>
                <a:cxn ang="5400000">
                  <a:pos x="wd2" y="hd2"/>
                </a:cxn>
                <a:cxn ang="10800000">
                  <a:pos x="wd2" y="hd2"/>
                </a:cxn>
                <a:cxn ang="16200000">
                  <a:pos x="wd2" y="hd2"/>
                </a:cxn>
              </a:cxnLst>
              <a:rect l="0" t="0" r="r" b="b"/>
              <a:pathLst>
                <a:path w="21600" h="21600" extrusionOk="0">
                  <a:moveTo>
                    <a:pt x="9600" y="8836"/>
                  </a:moveTo>
                  <a:cubicBezTo>
                    <a:pt x="9600" y="8295"/>
                    <a:pt x="10138" y="7855"/>
                    <a:pt x="10800" y="7855"/>
                  </a:cubicBezTo>
                  <a:cubicBezTo>
                    <a:pt x="11462" y="7855"/>
                    <a:pt x="12000" y="8295"/>
                    <a:pt x="12000" y="8836"/>
                  </a:cubicBezTo>
                  <a:cubicBezTo>
                    <a:pt x="12000" y="9378"/>
                    <a:pt x="11462" y="9818"/>
                    <a:pt x="10800" y="9818"/>
                  </a:cubicBezTo>
                  <a:cubicBezTo>
                    <a:pt x="10138" y="9818"/>
                    <a:pt x="9600" y="9378"/>
                    <a:pt x="9600" y="8836"/>
                  </a:cubicBezTo>
                  <a:moveTo>
                    <a:pt x="13200" y="8836"/>
                  </a:moveTo>
                  <a:cubicBezTo>
                    <a:pt x="13200" y="7752"/>
                    <a:pt x="12125" y="6873"/>
                    <a:pt x="10800" y="6873"/>
                  </a:cubicBezTo>
                  <a:cubicBezTo>
                    <a:pt x="9475" y="6873"/>
                    <a:pt x="8400" y="7752"/>
                    <a:pt x="8400" y="8836"/>
                  </a:cubicBezTo>
                  <a:cubicBezTo>
                    <a:pt x="8400" y="9921"/>
                    <a:pt x="9475" y="10800"/>
                    <a:pt x="10800" y="10800"/>
                  </a:cubicBezTo>
                  <a:cubicBezTo>
                    <a:pt x="12125" y="10800"/>
                    <a:pt x="13200" y="9921"/>
                    <a:pt x="13200" y="8836"/>
                  </a:cubicBezTo>
                  <a:moveTo>
                    <a:pt x="17400" y="8836"/>
                  </a:moveTo>
                  <a:cubicBezTo>
                    <a:pt x="17400" y="5854"/>
                    <a:pt x="14445" y="3436"/>
                    <a:pt x="10800" y="3436"/>
                  </a:cubicBezTo>
                  <a:cubicBezTo>
                    <a:pt x="7155" y="3436"/>
                    <a:pt x="4200" y="5854"/>
                    <a:pt x="4200" y="8836"/>
                  </a:cubicBezTo>
                  <a:cubicBezTo>
                    <a:pt x="4200" y="10437"/>
                    <a:pt x="5056" y="11870"/>
                    <a:pt x="6408" y="12860"/>
                  </a:cubicBezTo>
                  <a:cubicBezTo>
                    <a:pt x="6570" y="12537"/>
                    <a:pt x="6778" y="12249"/>
                    <a:pt x="7035" y="12000"/>
                  </a:cubicBezTo>
                  <a:cubicBezTo>
                    <a:pt x="6028" y="11198"/>
                    <a:pt x="5400" y="10078"/>
                    <a:pt x="5400" y="8836"/>
                  </a:cubicBezTo>
                  <a:cubicBezTo>
                    <a:pt x="5400" y="6396"/>
                    <a:pt x="7818" y="4418"/>
                    <a:pt x="10800" y="4418"/>
                  </a:cubicBezTo>
                  <a:cubicBezTo>
                    <a:pt x="13783" y="4418"/>
                    <a:pt x="16200" y="6396"/>
                    <a:pt x="16200" y="8836"/>
                  </a:cubicBezTo>
                  <a:cubicBezTo>
                    <a:pt x="16200" y="10094"/>
                    <a:pt x="15555" y="11226"/>
                    <a:pt x="14524" y="12030"/>
                  </a:cubicBezTo>
                  <a:cubicBezTo>
                    <a:pt x="14780" y="12280"/>
                    <a:pt x="14989" y="12568"/>
                    <a:pt x="15154" y="12887"/>
                  </a:cubicBezTo>
                  <a:cubicBezTo>
                    <a:pt x="16528" y="11898"/>
                    <a:pt x="17400" y="10452"/>
                    <a:pt x="17400" y="8836"/>
                  </a:cubicBezTo>
                  <a:moveTo>
                    <a:pt x="10800" y="0"/>
                  </a:moveTo>
                  <a:cubicBezTo>
                    <a:pt x="4835" y="0"/>
                    <a:pt x="0" y="3957"/>
                    <a:pt x="0" y="8836"/>
                  </a:cubicBezTo>
                  <a:cubicBezTo>
                    <a:pt x="0" y="12363"/>
                    <a:pt x="2531" y="15397"/>
                    <a:pt x="6181" y="16815"/>
                  </a:cubicBezTo>
                  <a:cubicBezTo>
                    <a:pt x="6125" y="16401"/>
                    <a:pt x="6080" y="16009"/>
                    <a:pt x="6049" y="15656"/>
                  </a:cubicBezTo>
                  <a:cubicBezTo>
                    <a:pt x="3155" y="14303"/>
                    <a:pt x="1200" y="11759"/>
                    <a:pt x="1200" y="8836"/>
                  </a:cubicBezTo>
                  <a:cubicBezTo>
                    <a:pt x="1200" y="4499"/>
                    <a:pt x="5498" y="982"/>
                    <a:pt x="10800" y="982"/>
                  </a:cubicBezTo>
                  <a:cubicBezTo>
                    <a:pt x="16102" y="982"/>
                    <a:pt x="20400" y="4499"/>
                    <a:pt x="20400" y="8836"/>
                  </a:cubicBezTo>
                  <a:cubicBezTo>
                    <a:pt x="20400" y="11756"/>
                    <a:pt x="18449" y="14298"/>
                    <a:pt x="15560" y="15652"/>
                  </a:cubicBezTo>
                  <a:cubicBezTo>
                    <a:pt x="15532" y="16000"/>
                    <a:pt x="15490" y="16392"/>
                    <a:pt x="15433" y="16809"/>
                  </a:cubicBezTo>
                  <a:cubicBezTo>
                    <a:pt x="19076" y="15390"/>
                    <a:pt x="21600" y="12358"/>
                    <a:pt x="21600" y="8836"/>
                  </a:cubicBezTo>
                  <a:cubicBezTo>
                    <a:pt x="21600" y="3957"/>
                    <a:pt x="16765" y="0"/>
                    <a:pt x="10800" y="0"/>
                  </a:cubicBezTo>
                  <a:moveTo>
                    <a:pt x="12127" y="20179"/>
                  </a:moveTo>
                  <a:cubicBezTo>
                    <a:pt x="11972" y="20432"/>
                    <a:pt x="11842" y="20560"/>
                    <a:pt x="11770" y="20618"/>
                  </a:cubicBezTo>
                  <a:lnTo>
                    <a:pt x="9830" y="20618"/>
                  </a:lnTo>
                  <a:cubicBezTo>
                    <a:pt x="9758" y="20560"/>
                    <a:pt x="9628" y="20432"/>
                    <a:pt x="9473" y="20179"/>
                  </a:cubicBezTo>
                  <a:cubicBezTo>
                    <a:pt x="9032" y="19457"/>
                    <a:pt x="8400" y="16247"/>
                    <a:pt x="8400" y="14727"/>
                  </a:cubicBezTo>
                  <a:cubicBezTo>
                    <a:pt x="8400" y="13278"/>
                    <a:pt x="9028" y="12764"/>
                    <a:pt x="10800" y="12764"/>
                  </a:cubicBezTo>
                  <a:cubicBezTo>
                    <a:pt x="12572" y="12764"/>
                    <a:pt x="13200" y="13278"/>
                    <a:pt x="13200" y="14727"/>
                  </a:cubicBezTo>
                  <a:cubicBezTo>
                    <a:pt x="13200" y="16247"/>
                    <a:pt x="12568" y="19457"/>
                    <a:pt x="12127" y="20179"/>
                  </a:cubicBezTo>
                  <a:moveTo>
                    <a:pt x="10800" y="11782"/>
                  </a:moveTo>
                  <a:cubicBezTo>
                    <a:pt x="7800" y="11782"/>
                    <a:pt x="7200" y="13255"/>
                    <a:pt x="7200" y="14727"/>
                  </a:cubicBezTo>
                  <a:cubicBezTo>
                    <a:pt x="7200" y="16200"/>
                    <a:pt x="7800" y="19636"/>
                    <a:pt x="8400" y="20618"/>
                  </a:cubicBezTo>
                  <a:cubicBezTo>
                    <a:pt x="9000" y="21600"/>
                    <a:pt x="9600" y="21600"/>
                    <a:pt x="9600" y="21600"/>
                  </a:cubicBezTo>
                  <a:lnTo>
                    <a:pt x="12000" y="21600"/>
                  </a:lnTo>
                  <a:cubicBezTo>
                    <a:pt x="12000" y="21600"/>
                    <a:pt x="12600" y="21600"/>
                    <a:pt x="13200" y="20618"/>
                  </a:cubicBezTo>
                  <a:cubicBezTo>
                    <a:pt x="13800" y="19636"/>
                    <a:pt x="14400" y="16200"/>
                    <a:pt x="14400" y="14727"/>
                  </a:cubicBezTo>
                  <a:cubicBezTo>
                    <a:pt x="14400" y="13255"/>
                    <a:pt x="13800" y="11782"/>
                    <a:pt x="10800" y="11782"/>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1" name="Shape">
              <a:extLst>
                <a:ext uri="{FF2B5EF4-FFF2-40B4-BE49-F238E27FC236}">
                  <a16:creationId xmlns:a16="http://schemas.microsoft.com/office/drawing/2014/main" id="{ED32C27F-B6A2-9403-4097-4A9EF5B8B132}"/>
                </a:ext>
              </a:extLst>
            </p:cNvPr>
            <p:cNvSpPr/>
            <p:nvPr userDrawn="1"/>
          </p:nvSpPr>
          <p:spPr>
            <a:xfrm>
              <a:off x="2313122" y="3839737"/>
              <a:ext cx="291432" cy="291436"/>
            </a:xfrm>
            <a:custGeom>
              <a:avLst/>
              <a:gdLst/>
              <a:ahLst/>
              <a:cxnLst>
                <a:cxn ang="0">
                  <a:pos x="wd2" y="hd2"/>
                </a:cxn>
                <a:cxn ang="5400000">
                  <a:pos x="wd2" y="hd2"/>
                </a:cxn>
                <a:cxn ang="10800000">
                  <a:pos x="wd2" y="hd2"/>
                </a:cxn>
                <a:cxn ang="16200000">
                  <a:pos x="wd2" y="hd2"/>
                </a:cxn>
              </a:cxnLst>
              <a:rect l="0" t="0" r="r" b="b"/>
              <a:pathLst>
                <a:path w="21600" h="21600" extrusionOk="0">
                  <a:moveTo>
                    <a:pt x="19152" y="3921"/>
                  </a:moveTo>
                  <a:cubicBezTo>
                    <a:pt x="18338" y="3921"/>
                    <a:pt x="17679" y="3262"/>
                    <a:pt x="17679" y="2448"/>
                  </a:cubicBezTo>
                  <a:cubicBezTo>
                    <a:pt x="17679" y="1634"/>
                    <a:pt x="18338" y="975"/>
                    <a:pt x="19152" y="975"/>
                  </a:cubicBezTo>
                  <a:cubicBezTo>
                    <a:pt x="19966" y="975"/>
                    <a:pt x="20625" y="1634"/>
                    <a:pt x="20625" y="2448"/>
                  </a:cubicBezTo>
                  <a:cubicBezTo>
                    <a:pt x="20625" y="3262"/>
                    <a:pt x="19966" y="3921"/>
                    <a:pt x="19152" y="3921"/>
                  </a:cubicBezTo>
                  <a:moveTo>
                    <a:pt x="10804" y="12269"/>
                  </a:moveTo>
                  <a:cubicBezTo>
                    <a:pt x="9991" y="12269"/>
                    <a:pt x="9331" y="11609"/>
                    <a:pt x="9331" y="10795"/>
                  </a:cubicBezTo>
                  <a:cubicBezTo>
                    <a:pt x="9331" y="9981"/>
                    <a:pt x="9991" y="9322"/>
                    <a:pt x="10804" y="9322"/>
                  </a:cubicBezTo>
                  <a:cubicBezTo>
                    <a:pt x="11618" y="9322"/>
                    <a:pt x="12278" y="9981"/>
                    <a:pt x="12278" y="10795"/>
                  </a:cubicBezTo>
                  <a:cubicBezTo>
                    <a:pt x="12278" y="11609"/>
                    <a:pt x="11618" y="12269"/>
                    <a:pt x="10804" y="12269"/>
                  </a:cubicBezTo>
                  <a:moveTo>
                    <a:pt x="3930" y="19143"/>
                  </a:moveTo>
                  <a:cubicBezTo>
                    <a:pt x="3930" y="19956"/>
                    <a:pt x="3271" y="20616"/>
                    <a:pt x="2457" y="20616"/>
                  </a:cubicBezTo>
                  <a:cubicBezTo>
                    <a:pt x="1643" y="20616"/>
                    <a:pt x="984" y="19956"/>
                    <a:pt x="984" y="19143"/>
                  </a:cubicBezTo>
                  <a:cubicBezTo>
                    <a:pt x="984" y="18329"/>
                    <a:pt x="1643" y="17669"/>
                    <a:pt x="2457" y="17669"/>
                  </a:cubicBezTo>
                  <a:cubicBezTo>
                    <a:pt x="3271" y="17669"/>
                    <a:pt x="3930" y="18329"/>
                    <a:pt x="3930" y="19143"/>
                  </a:cubicBezTo>
                  <a:moveTo>
                    <a:pt x="19148" y="0"/>
                  </a:moveTo>
                  <a:cubicBezTo>
                    <a:pt x="17793" y="0"/>
                    <a:pt x="16695" y="1098"/>
                    <a:pt x="16695" y="2452"/>
                  </a:cubicBezTo>
                  <a:cubicBezTo>
                    <a:pt x="16695" y="3640"/>
                    <a:pt x="17539" y="4630"/>
                    <a:pt x="18660" y="4856"/>
                  </a:cubicBezTo>
                  <a:lnTo>
                    <a:pt x="18660" y="10306"/>
                  </a:lnTo>
                  <a:lnTo>
                    <a:pt x="13203" y="10306"/>
                  </a:lnTo>
                  <a:cubicBezTo>
                    <a:pt x="12974" y="9187"/>
                    <a:pt x="11985" y="8347"/>
                    <a:pt x="10800" y="8347"/>
                  </a:cubicBezTo>
                  <a:cubicBezTo>
                    <a:pt x="9615" y="8347"/>
                    <a:pt x="8626" y="9187"/>
                    <a:pt x="8398" y="10306"/>
                  </a:cubicBezTo>
                  <a:lnTo>
                    <a:pt x="2456" y="10306"/>
                  </a:lnTo>
                  <a:cubicBezTo>
                    <a:pt x="2184" y="10306"/>
                    <a:pt x="1965" y="10525"/>
                    <a:pt x="1965" y="10796"/>
                  </a:cubicBezTo>
                  <a:lnTo>
                    <a:pt x="1965" y="16744"/>
                  </a:lnTo>
                  <a:cubicBezTo>
                    <a:pt x="844" y="16970"/>
                    <a:pt x="0" y="17960"/>
                    <a:pt x="0" y="19147"/>
                  </a:cubicBezTo>
                  <a:cubicBezTo>
                    <a:pt x="0" y="20502"/>
                    <a:pt x="1098" y="21600"/>
                    <a:pt x="2453" y="21600"/>
                  </a:cubicBezTo>
                  <a:cubicBezTo>
                    <a:pt x="3807" y="21600"/>
                    <a:pt x="4905" y="20502"/>
                    <a:pt x="4905" y="19147"/>
                  </a:cubicBezTo>
                  <a:cubicBezTo>
                    <a:pt x="4905" y="17961"/>
                    <a:pt x="4065" y="16973"/>
                    <a:pt x="2947" y="16744"/>
                  </a:cubicBezTo>
                  <a:lnTo>
                    <a:pt x="2947" y="11287"/>
                  </a:lnTo>
                  <a:lnTo>
                    <a:pt x="8397" y="11287"/>
                  </a:lnTo>
                  <a:cubicBezTo>
                    <a:pt x="8623" y="12408"/>
                    <a:pt x="9613" y="13253"/>
                    <a:pt x="10800" y="13253"/>
                  </a:cubicBezTo>
                  <a:cubicBezTo>
                    <a:pt x="11988" y="13253"/>
                    <a:pt x="12978" y="12408"/>
                    <a:pt x="13203" y="11287"/>
                  </a:cubicBezTo>
                  <a:lnTo>
                    <a:pt x="19151" y="11287"/>
                  </a:lnTo>
                  <a:cubicBezTo>
                    <a:pt x="19422" y="11287"/>
                    <a:pt x="19642" y="11068"/>
                    <a:pt x="19642" y="10796"/>
                  </a:cubicBezTo>
                  <a:lnTo>
                    <a:pt x="19642" y="4855"/>
                  </a:lnTo>
                  <a:cubicBezTo>
                    <a:pt x="20759" y="4626"/>
                    <a:pt x="21600" y="3638"/>
                    <a:pt x="21600" y="2452"/>
                  </a:cubicBezTo>
                  <a:cubicBezTo>
                    <a:pt x="21600" y="1098"/>
                    <a:pt x="20502" y="0"/>
                    <a:pt x="19148"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2" name="Shape">
              <a:extLst>
                <a:ext uri="{FF2B5EF4-FFF2-40B4-BE49-F238E27FC236}">
                  <a16:creationId xmlns:a16="http://schemas.microsoft.com/office/drawing/2014/main" id="{D31E3664-B30B-916E-C282-D8A77F86FF4C}"/>
                </a:ext>
              </a:extLst>
            </p:cNvPr>
            <p:cNvSpPr/>
            <p:nvPr userDrawn="1"/>
          </p:nvSpPr>
          <p:spPr>
            <a:xfrm>
              <a:off x="2882873" y="3839737"/>
              <a:ext cx="264932" cy="291436"/>
            </a:xfrm>
            <a:custGeom>
              <a:avLst/>
              <a:gdLst/>
              <a:ahLst/>
              <a:cxnLst>
                <a:cxn ang="0">
                  <a:pos x="wd2" y="hd2"/>
                </a:cxn>
                <a:cxn ang="5400000">
                  <a:pos x="wd2" y="hd2"/>
                </a:cxn>
                <a:cxn ang="10800000">
                  <a:pos x="wd2" y="hd2"/>
                </a:cxn>
                <a:cxn ang="16200000">
                  <a:pos x="wd2" y="hd2"/>
                </a:cxn>
              </a:cxnLst>
              <a:rect l="0" t="0" r="r" b="b"/>
              <a:pathLst>
                <a:path w="21600" h="21600" extrusionOk="0">
                  <a:moveTo>
                    <a:pt x="18907" y="20616"/>
                  </a:moveTo>
                  <a:cubicBezTo>
                    <a:pt x="18012" y="20616"/>
                    <a:pt x="17287" y="19956"/>
                    <a:pt x="17287" y="19143"/>
                  </a:cubicBezTo>
                  <a:cubicBezTo>
                    <a:pt x="17287" y="18329"/>
                    <a:pt x="18012" y="17669"/>
                    <a:pt x="18907" y="17669"/>
                  </a:cubicBezTo>
                  <a:cubicBezTo>
                    <a:pt x="19802" y="17669"/>
                    <a:pt x="20527" y="18329"/>
                    <a:pt x="20527" y="19143"/>
                  </a:cubicBezTo>
                  <a:cubicBezTo>
                    <a:pt x="20527" y="19956"/>
                    <a:pt x="19802" y="20616"/>
                    <a:pt x="18907" y="20616"/>
                  </a:cubicBezTo>
                  <a:moveTo>
                    <a:pt x="2703" y="12269"/>
                  </a:moveTo>
                  <a:cubicBezTo>
                    <a:pt x="1808" y="12269"/>
                    <a:pt x="1082" y="11609"/>
                    <a:pt x="1082" y="10795"/>
                  </a:cubicBezTo>
                  <a:cubicBezTo>
                    <a:pt x="1082" y="9981"/>
                    <a:pt x="1808" y="9322"/>
                    <a:pt x="2703" y="9322"/>
                  </a:cubicBezTo>
                  <a:cubicBezTo>
                    <a:pt x="3598" y="9322"/>
                    <a:pt x="4323" y="9981"/>
                    <a:pt x="4323" y="10795"/>
                  </a:cubicBezTo>
                  <a:cubicBezTo>
                    <a:pt x="4323" y="11609"/>
                    <a:pt x="3598" y="12269"/>
                    <a:pt x="2703" y="12269"/>
                  </a:cubicBezTo>
                  <a:moveTo>
                    <a:pt x="18907" y="975"/>
                  </a:moveTo>
                  <a:cubicBezTo>
                    <a:pt x="19802" y="975"/>
                    <a:pt x="20527" y="1634"/>
                    <a:pt x="20527" y="2448"/>
                  </a:cubicBezTo>
                  <a:cubicBezTo>
                    <a:pt x="20527" y="3262"/>
                    <a:pt x="19802" y="3921"/>
                    <a:pt x="18907" y="3921"/>
                  </a:cubicBezTo>
                  <a:cubicBezTo>
                    <a:pt x="18012" y="3921"/>
                    <a:pt x="17287" y="3262"/>
                    <a:pt x="17287" y="2448"/>
                  </a:cubicBezTo>
                  <a:cubicBezTo>
                    <a:pt x="17287" y="1634"/>
                    <a:pt x="18012" y="975"/>
                    <a:pt x="18907" y="975"/>
                  </a:cubicBezTo>
                  <a:moveTo>
                    <a:pt x="18902" y="16695"/>
                  </a:moveTo>
                  <a:cubicBezTo>
                    <a:pt x="18092" y="16695"/>
                    <a:pt x="17374" y="17026"/>
                    <a:pt x="16879" y="17540"/>
                  </a:cubicBezTo>
                  <a:lnTo>
                    <a:pt x="5253" y="11551"/>
                  </a:lnTo>
                  <a:cubicBezTo>
                    <a:pt x="5338" y="11314"/>
                    <a:pt x="5396" y="11064"/>
                    <a:pt x="5396" y="10800"/>
                  </a:cubicBezTo>
                  <a:cubicBezTo>
                    <a:pt x="5396" y="10536"/>
                    <a:pt x="5338" y="10286"/>
                    <a:pt x="5253" y="10048"/>
                  </a:cubicBezTo>
                  <a:lnTo>
                    <a:pt x="16879" y="4059"/>
                  </a:lnTo>
                  <a:cubicBezTo>
                    <a:pt x="17373" y="4574"/>
                    <a:pt x="18092" y="4905"/>
                    <a:pt x="18902" y="4905"/>
                  </a:cubicBezTo>
                  <a:cubicBezTo>
                    <a:pt x="20392" y="4905"/>
                    <a:pt x="21600" y="3807"/>
                    <a:pt x="21600" y="2452"/>
                  </a:cubicBezTo>
                  <a:cubicBezTo>
                    <a:pt x="21600" y="1098"/>
                    <a:pt x="20392" y="0"/>
                    <a:pt x="18902" y="0"/>
                  </a:cubicBezTo>
                  <a:cubicBezTo>
                    <a:pt x="17412" y="0"/>
                    <a:pt x="16204" y="1098"/>
                    <a:pt x="16204" y="2452"/>
                  </a:cubicBezTo>
                  <a:cubicBezTo>
                    <a:pt x="16204" y="2716"/>
                    <a:pt x="16262" y="2966"/>
                    <a:pt x="16347" y="3204"/>
                  </a:cubicBezTo>
                  <a:lnTo>
                    <a:pt x="4722" y="9193"/>
                  </a:lnTo>
                  <a:cubicBezTo>
                    <a:pt x="4227" y="8679"/>
                    <a:pt x="3509" y="8347"/>
                    <a:pt x="2698" y="8347"/>
                  </a:cubicBezTo>
                  <a:cubicBezTo>
                    <a:pt x="1208" y="8347"/>
                    <a:pt x="0" y="9445"/>
                    <a:pt x="0" y="10800"/>
                  </a:cubicBezTo>
                  <a:cubicBezTo>
                    <a:pt x="0" y="12155"/>
                    <a:pt x="1208" y="13253"/>
                    <a:pt x="2698" y="13253"/>
                  </a:cubicBezTo>
                  <a:cubicBezTo>
                    <a:pt x="3509" y="13253"/>
                    <a:pt x="4227" y="12921"/>
                    <a:pt x="4722" y="12406"/>
                  </a:cubicBezTo>
                  <a:lnTo>
                    <a:pt x="16347" y="18395"/>
                  </a:lnTo>
                  <a:cubicBezTo>
                    <a:pt x="16262" y="18633"/>
                    <a:pt x="16204" y="18883"/>
                    <a:pt x="16204" y="19147"/>
                  </a:cubicBezTo>
                  <a:cubicBezTo>
                    <a:pt x="16204" y="20502"/>
                    <a:pt x="17412" y="21600"/>
                    <a:pt x="18902" y="21600"/>
                  </a:cubicBezTo>
                  <a:cubicBezTo>
                    <a:pt x="20392" y="21600"/>
                    <a:pt x="21600" y="20502"/>
                    <a:pt x="21600" y="19147"/>
                  </a:cubicBezTo>
                  <a:cubicBezTo>
                    <a:pt x="21600" y="17792"/>
                    <a:pt x="20392" y="16695"/>
                    <a:pt x="18902" y="16695"/>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3" name="Shape">
              <a:extLst>
                <a:ext uri="{FF2B5EF4-FFF2-40B4-BE49-F238E27FC236}">
                  <a16:creationId xmlns:a16="http://schemas.microsoft.com/office/drawing/2014/main" id="{9E7C0ECF-5826-7AF0-21C3-A189CE490D67}"/>
                </a:ext>
              </a:extLst>
            </p:cNvPr>
            <p:cNvSpPr/>
            <p:nvPr userDrawn="1"/>
          </p:nvSpPr>
          <p:spPr>
            <a:xfrm>
              <a:off x="3426123" y="3839737"/>
              <a:ext cx="291643" cy="291526"/>
            </a:xfrm>
            <a:custGeom>
              <a:avLst/>
              <a:gdLst/>
              <a:ahLst/>
              <a:cxnLst>
                <a:cxn ang="0">
                  <a:pos x="wd2" y="hd2"/>
                </a:cxn>
                <a:cxn ang="5400000">
                  <a:pos x="wd2" y="hd2"/>
                </a:cxn>
                <a:cxn ang="10800000">
                  <a:pos x="wd2" y="hd2"/>
                </a:cxn>
                <a:cxn ang="16200000">
                  <a:pos x="wd2" y="hd2"/>
                </a:cxn>
              </a:cxnLst>
              <a:rect l="0" t="0" r="r" b="b"/>
              <a:pathLst>
                <a:path w="21600" h="21600" extrusionOk="0">
                  <a:moveTo>
                    <a:pt x="12375" y="14735"/>
                  </a:moveTo>
                  <a:cubicBezTo>
                    <a:pt x="12008" y="15178"/>
                    <a:pt x="11621" y="15531"/>
                    <a:pt x="11226" y="15783"/>
                  </a:cubicBezTo>
                  <a:cubicBezTo>
                    <a:pt x="10834" y="16035"/>
                    <a:pt x="10421" y="16209"/>
                    <a:pt x="10002" y="16302"/>
                  </a:cubicBezTo>
                  <a:cubicBezTo>
                    <a:pt x="9027" y="16517"/>
                    <a:pt x="8105" y="16493"/>
                    <a:pt x="7342" y="16179"/>
                  </a:cubicBezTo>
                  <a:cubicBezTo>
                    <a:pt x="6912" y="16003"/>
                    <a:pt x="6537" y="15755"/>
                    <a:pt x="6227" y="15442"/>
                  </a:cubicBezTo>
                  <a:cubicBezTo>
                    <a:pt x="5915" y="15129"/>
                    <a:pt x="5669" y="14758"/>
                    <a:pt x="5493" y="14340"/>
                  </a:cubicBezTo>
                  <a:cubicBezTo>
                    <a:pt x="5317" y="13924"/>
                    <a:pt x="5228" y="13459"/>
                    <a:pt x="5228" y="12958"/>
                  </a:cubicBezTo>
                  <a:cubicBezTo>
                    <a:pt x="5228" y="12161"/>
                    <a:pt x="5386" y="11302"/>
                    <a:pt x="5698" y="10406"/>
                  </a:cubicBezTo>
                  <a:cubicBezTo>
                    <a:pt x="6010" y="9509"/>
                    <a:pt x="6454" y="8665"/>
                    <a:pt x="7018" y="7900"/>
                  </a:cubicBezTo>
                  <a:cubicBezTo>
                    <a:pt x="7579" y="7140"/>
                    <a:pt x="8265" y="6498"/>
                    <a:pt x="9058" y="5993"/>
                  </a:cubicBezTo>
                  <a:cubicBezTo>
                    <a:pt x="9839" y="5496"/>
                    <a:pt x="10706" y="5245"/>
                    <a:pt x="11636" y="5245"/>
                  </a:cubicBezTo>
                  <a:cubicBezTo>
                    <a:pt x="12014" y="5245"/>
                    <a:pt x="12413" y="5288"/>
                    <a:pt x="12821" y="5373"/>
                  </a:cubicBezTo>
                  <a:cubicBezTo>
                    <a:pt x="13224" y="5457"/>
                    <a:pt x="13613" y="5599"/>
                    <a:pt x="13978" y="5795"/>
                  </a:cubicBezTo>
                  <a:cubicBezTo>
                    <a:pt x="14337" y="5989"/>
                    <a:pt x="14658" y="6246"/>
                    <a:pt x="14931" y="6561"/>
                  </a:cubicBezTo>
                  <a:cubicBezTo>
                    <a:pt x="15189" y="6858"/>
                    <a:pt x="15389" y="7238"/>
                    <a:pt x="15526" y="7692"/>
                  </a:cubicBezTo>
                  <a:lnTo>
                    <a:pt x="13353" y="13035"/>
                  </a:lnTo>
                  <a:cubicBezTo>
                    <a:pt x="13072" y="13720"/>
                    <a:pt x="12743" y="14292"/>
                    <a:pt x="12375" y="14735"/>
                  </a:cubicBezTo>
                  <a:moveTo>
                    <a:pt x="20215" y="16108"/>
                  </a:moveTo>
                  <a:cubicBezTo>
                    <a:pt x="19749" y="16741"/>
                    <a:pt x="19196" y="17344"/>
                    <a:pt x="18569" y="17900"/>
                  </a:cubicBezTo>
                  <a:cubicBezTo>
                    <a:pt x="17943" y="18456"/>
                    <a:pt x="17242" y="18946"/>
                    <a:pt x="16484" y="19359"/>
                  </a:cubicBezTo>
                  <a:cubicBezTo>
                    <a:pt x="15729" y="19770"/>
                    <a:pt x="14914" y="20096"/>
                    <a:pt x="14064" y="20327"/>
                  </a:cubicBezTo>
                  <a:cubicBezTo>
                    <a:pt x="13217" y="20556"/>
                    <a:pt x="12316" y="20673"/>
                    <a:pt x="11388" y="20673"/>
                  </a:cubicBezTo>
                  <a:cubicBezTo>
                    <a:pt x="9991" y="20673"/>
                    <a:pt x="8647" y="20458"/>
                    <a:pt x="7393" y="20036"/>
                  </a:cubicBezTo>
                  <a:cubicBezTo>
                    <a:pt x="6143" y="19615"/>
                    <a:pt x="5029" y="18981"/>
                    <a:pt x="4083" y="18149"/>
                  </a:cubicBezTo>
                  <a:cubicBezTo>
                    <a:pt x="3138" y="17320"/>
                    <a:pt x="2378" y="16274"/>
                    <a:pt x="1823" y="15041"/>
                  </a:cubicBezTo>
                  <a:cubicBezTo>
                    <a:pt x="1269" y="13809"/>
                    <a:pt x="989" y="12357"/>
                    <a:pt x="989" y="10727"/>
                  </a:cubicBezTo>
                  <a:cubicBezTo>
                    <a:pt x="989" y="9370"/>
                    <a:pt x="1254" y="8086"/>
                    <a:pt x="1777" y="6911"/>
                  </a:cubicBezTo>
                  <a:cubicBezTo>
                    <a:pt x="2301" y="5736"/>
                    <a:pt x="3037" y="4693"/>
                    <a:pt x="3964" y="3814"/>
                  </a:cubicBezTo>
                  <a:cubicBezTo>
                    <a:pt x="4892" y="2933"/>
                    <a:pt x="6002" y="2230"/>
                    <a:pt x="7264" y="1722"/>
                  </a:cubicBezTo>
                  <a:cubicBezTo>
                    <a:pt x="8526" y="1215"/>
                    <a:pt x="9914" y="958"/>
                    <a:pt x="11388" y="958"/>
                  </a:cubicBezTo>
                  <a:cubicBezTo>
                    <a:pt x="12700" y="958"/>
                    <a:pt x="13940" y="1156"/>
                    <a:pt x="15072" y="1549"/>
                  </a:cubicBezTo>
                  <a:cubicBezTo>
                    <a:pt x="16200" y="1942"/>
                    <a:pt x="17185" y="2497"/>
                    <a:pt x="17998" y="3203"/>
                  </a:cubicBezTo>
                  <a:cubicBezTo>
                    <a:pt x="18809" y="3906"/>
                    <a:pt x="19455" y="4765"/>
                    <a:pt x="19917" y="5754"/>
                  </a:cubicBezTo>
                  <a:cubicBezTo>
                    <a:pt x="20377" y="6743"/>
                    <a:pt x="20611" y="7843"/>
                    <a:pt x="20611" y="9023"/>
                  </a:cubicBezTo>
                  <a:cubicBezTo>
                    <a:pt x="20611" y="10070"/>
                    <a:pt x="20418" y="11059"/>
                    <a:pt x="20038" y="11962"/>
                  </a:cubicBezTo>
                  <a:cubicBezTo>
                    <a:pt x="19656" y="12869"/>
                    <a:pt x="19171" y="13663"/>
                    <a:pt x="18598" y="14320"/>
                  </a:cubicBezTo>
                  <a:cubicBezTo>
                    <a:pt x="18028" y="14976"/>
                    <a:pt x="17393" y="15502"/>
                    <a:pt x="16714" y="15880"/>
                  </a:cubicBezTo>
                  <a:cubicBezTo>
                    <a:pt x="16044" y="16255"/>
                    <a:pt x="15398" y="16444"/>
                    <a:pt x="14792" y="16444"/>
                  </a:cubicBezTo>
                  <a:cubicBezTo>
                    <a:pt x="14424" y="16444"/>
                    <a:pt x="14151" y="16374"/>
                    <a:pt x="13980" y="16235"/>
                  </a:cubicBezTo>
                  <a:cubicBezTo>
                    <a:pt x="13810" y="16098"/>
                    <a:pt x="13710" y="15916"/>
                    <a:pt x="13675" y="15677"/>
                  </a:cubicBezTo>
                  <a:cubicBezTo>
                    <a:pt x="13638" y="15420"/>
                    <a:pt x="13667" y="15109"/>
                    <a:pt x="13764" y="14754"/>
                  </a:cubicBezTo>
                  <a:cubicBezTo>
                    <a:pt x="13864" y="14385"/>
                    <a:pt x="14007" y="13983"/>
                    <a:pt x="14190" y="13556"/>
                  </a:cubicBezTo>
                  <a:lnTo>
                    <a:pt x="17729" y="4845"/>
                  </a:lnTo>
                  <a:lnTo>
                    <a:pt x="16677" y="4845"/>
                  </a:lnTo>
                  <a:lnTo>
                    <a:pt x="16026" y="6544"/>
                  </a:lnTo>
                  <a:cubicBezTo>
                    <a:pt x="15715" y="5890"/>
                    <a:pt x="15207" y="5363"/>
                    <a:pt x="14512" y="4972"/>
                  </a:cubicBezTo>
                  <a:cubicBezTo>
                    <a:pt x="13703" y="4517"/>
                    <a:pt x="12777" y="4287"/>
                    <a:pt x="11759" y="4287"/>
                  </a:cubicBezTo>
                  <a:cubicBezTo>
                    <a:pt x="10637" y="4287"/>
                    <a:pt x="9596" y="4568"/>
                    <a:pt x="8663" y="5121"/>
                  </a:cubicBezTo>
                  <a:cubicBezTo>
                    <a:pt x="7739" y="5669"/>
                    <a:pt x="6940" y="6381"/>
                    <a:pt x="6289" y="7238"/>
                  </a:cubicBezTo>
                  <a:cubicBezTo>
                    <a:pt x="5641" y="8091"/>
                    <a:pt x="5132" y="9032"/>
                    <a:pt x="4777" y="10034"/>
                  </a:cubicBezTo>
                  <a:cubicBezTo>
                    <a:pt x="4420" y="11037"/>
                    <a:pt x="4240" y="12021"/>
                    <a:pt x="4240" y="12958"/>
                  </a:cubicBezTo>
                  <a:cubicBezTo>
                    <a:pt x="4240" y="13568"/>
                    <a:pt x="4354" y="14151"/>
                    <a:pt x="4579" y="14689"/>
                  </a:cubicBezTo>
                  <a:cubicBezTo>
                    <a:pt x="4804" y="15227"/>
                    <a:pt x="5113" y="15701"/>
                    <a:pt x="5499" y="16097"/>
                  </a:cubicBezTo>
                  <a:cubicBezTo>
                    <a:pt x="5887" y="16495"/>
                    <a:pt x="6354" y="16815"/>
                    <a:pt x="6889" y="17048"/>
                  </a:cubicBezTo>
                  <a:cubicBezTo>
                    <a:pt x="8063" y="17561"/>
                    <a:pt x="9489" y="17484"/>
                    <a:pt x="10904" y="17025"/>
                  </a:cubicBezTo>
                  <a:cubicBezTo>
                    <a:pt x="11562" y="16811"/>
                    <a:pt x="12160" y="16412"/>
                    <a:pt x="12689" y="15835"/>
                  </a:cubicBezTo>
                  <a:cubicBezTo>
                    <a:pt x="12715" y="16226"/>
                    <a:pt x="12874" y="16561"/>
                    <a:pt x="13164" y="16837"/>
                  </a:cubicBezTo>
                  <a:cubicBezTo>
                    <a:pt x="13559" y="17211"/>
                    <a:pt x="14086" y="17402"/>
                    <a:pt x="14731" y="17402"/>
                  </a:cubicBezTo>
                  <a:cubicBezTo>
                    <a:pt x="15501" y="17402"/>
                    <a:pt x="16307" y="17176"/>
                    <a:pt x="17124" y="16733"/>
                  </a:cubicBezTo>
                  <a:cubicBezTo>
                    <a:pt x="17934" y="16294"/>
                    <a:pt x="18680" y="15687"/>
                    <a:pt x="19342" y="14930"/>
                  </a:cubicBezTo>
                  <a:cubicBezTo>
                    <a:pt x="20001" y="14176"/>
                    <a:pt x="20548" y="13284"/>
                    <a:pt x="20967" y="12281"/>
                  </a:cubicBezTo>
                  <a:cubicBezTo>
                    <a:pt x="21387" y="11274"/>
                    <a:pt x="21600" y="10178"/>
                    <a:pt x="21600" y="9023"/>
                  </a:cubicBezTo>
                  <a:cubicBezTo>
                    <a:pt x="21600" y="7651"/>
                    <a:pt x="21328" y="6389"/>
                    <a:pt x="20793" y="5274"/>
                  </a:cubicBezTo>
                  <a:cubicBezTo>
                    <a:pt x="20258" y="4158"/>
                    <a:pt x="19518" y="3199"/>
                    <a:pt x="18594" y="2422"/>
                  </a:cubicBezTo>
                  <a:cubicBezTo>
                    <a:pt x="17672" y="1647"/>
                    <a:pt x="16579" y="1043"/>
                    <a:pt x="15346" y="627"/>
                  </a:cubicBezTo>
                  <a:cubicBezTo>
                    <a:pt x="14116" y="211"/>
                    <a:pt x="12784" y="0"/>
                    <a:pt x="11388" y="0"/>
                  </a:cubicBezTo>
                  <a:cubicBezTo>
                    <a:pt x="9845" y="0"/>
                    <a:pt x="8365" y="271"/>
                    <a:pt x="6989" y="805"/>
                  </a:cubicBezTo>
                  <a:cubicBezTo>
                    <a:pt x="5612" y="1340"/>
                    <a:pt x="4389" y="2093"/>
                    <a:pt x="3356" y="3045"/>
                  </a:cubicBezTo>
                  <a:cubicBezTo>
                    <a:pt x="2321" y="3996"/>
                    <a:pt x="1495" y="5137"/>
                    <a:pt x="899" y="6436"/>
                  </a:cubicBezTo>
                  <a:cubicBezTo>
                    <a:pt x="302" y="7737"/>
                    <a:pt x="0" y="9181"/>
                    <a:pt x="0" y="10727"/>
                  </a:cubicBezTo>
                  <a:cubicBezTo>
                    <a:pt x="0" y="12605"/>
                    <a:pt x="334" y="14252"/>
                    <a:pt x="993" y="15622"/>
                  </a:cubicBezTo>
                  <a:cubicBezTo>
                    <a:pt x="1652" y="16992"/>
                    <a:pt x="2528" y="18134"/>
                    <a:pt x="3595" y="19018"/>
                  </a:cubicBezTo>
                  <a:cubicBezTo>
                    <a:pt x="4661" y="19900"/>
                    <a:pt x="5890" y="20559"/>
                    <a:pt x="7249" y="20975"/>
                  </a:cubicBezTo>
                  <a:cubicBezTo>
                    <a:pt x="8601" y="21390"/>
                    <a:pt x="9994" y="21600"/>
                    <a:pt x="11388" y="21600"/>
                  </a:cubicBezTo>
                  <a:cubicBezTo>
                    <a:pt x="12348" y="21600"/>
                    <a:pt x="13317" y="21474"/>
                    <a:pt x="14267" y="21228"/>
                  </a:cubicBezTo>
                  <a:cubicBezTo>
                    <a:pt x="15214" y="20981"/>
                    <a:pt x="16128" y="20624"/>
                    <a:pt x="16983" y="20169"/>
                  </a:cubicBezTo>
                  <a:cubicBezTo>
                    <a:pt x="17839" y="19713"/>
                    <a:pt x="18642" y="19152"/>
                    <a:pt x="19372" y="18499"/>
                  </a:cubicBezTo>
                  <a:cubicBezTo>
                    <a:pt x="20104" y="17845"/>
                    <a:pt x="20729" y="17110"/>
                    <a:pt x="21232" y="16316"/>
                  </a:cubicBezTo>
                  <a:lnTo>
                    <a:pt x="21411" y="16033"/>
                  </a:lnTo>
                  <a:lnTo>
                    <a:pt x="20270" y="16033"/>
                  </a:lnTo>
                  <a:cubicBezTo>
                    <a:pt x="20270" y="16033"/>
                    <a:pt x="20215" y="16108"/>
                    <a:pt x="20215" y="16108"/>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4" name="Shape">
              <a:extLst>
                <a:ext uri="{FF2B5EF4-FFF2-40B4-BE49-F238E27FC236}">
                  <a16:creationId xmlns:a16="http://schemas.microsoft.com/office/drawing/2014/main" id="{21CB2E32-2146-4DB0-43D0-8F0D1EBED3A5}"/>
                </a:ext>
              </a:extLst>
            </p:cNvPr>
            <p:cNvSpPr/>
            <p:nvPr userDrawn="1"/>
          </p:nvSpPr>
          <p:spPr>
            <a:xfrm>
              <a:off x="3982623" y="3839737"/>
              <a:ext cx="291500" cy="291501"/>
            </a:xfrm>
            <a:custGeom>
              <a:avLst/>
              <a:gdLst/>
              <a:ahLst/>
              <a:cxnLst>
                <a:cxn ang="0">
                  <a:pos x="wd2" y="hd2"/>
                </a:cxn>
                <a:cxn ang="5400000">
                  <a:pos x="wd2" y="hd2"/>
                </a:cxn>
                <a:cxn ang="10800000">
                  <a:pos x="wd2" y="hd2"/>
                </a:cxn>
                <a:cxn ang="16200000">
                  <a:pos x="wd2" y="hd2"/>
                </a:cxn>
              </a:cxnLst>
              <a:rect l="0" t="0" r="r" b="b"/>
              <a:pathLst>
                <a:path w="21600" h="21600" extrusionOk="0">
                  <a:moveTo>
                    <a:pt x="18429" y="14128"/>
                  </a:moveTo>
                  <a:cubicBezTo>
                    <a:pt x="17041" y="13430"/>
                    <a:pt x="15777" y="12523"/>
                    <a:pt x="14684" y="11440"/>
                  </a:cubicBezTo>
                  <a:cubicBezTo>
                    <a:pt x="15214" y="10618"/>
                    <a:pt x="15664" y="9739"/>
                    <a:pt x="16034" y="8820"/>
                  </a:cubicBezTo>
                  <a:cubicBezTo>
                    <a:pt x="16089" y="8826"/>
                    <a:pt x="16143" y="8836"/>
                    <a:pt x="16200" y="8836"/>
                  </a:cubicBezTo>
                  <a:cubicBezTo>
                    <a:pt x="17013" y="8836"/>
                    <a:pt x="17673" y="8177"/>
                    <a:pt x="17673" y="7364"/>
                  </a:cubicBezTo>
                  <a:cubicBezTo>
                    <a:pt x="17673" y="6787"/>
                    <a:pt x="17339" y="6294"/>
                    <a:pt x="16856" y="6052"/>
                  </a:cubicBezTo>
                  <a:cubicBezTo>
                    <a:pt x="17033" y="5170"/>
                    <a:pt x="17144" y="4264"/>
                    <a:pt x="17167" y="3336"/>
                  </a:cubicBezTo>
                  <a:cubicBezTo>
                    <a:pt x="19277" y="5136"/>
                    <a:pt x="20618" y="7809"/>
                    <a:pt x="20618" y="10800"/>
                  </a:cubicBezTo>
                  <a:cubicBezTo>
                    <a:pt x="20618" y="11764"/>
                    <a:pt x="20469" y="12689"/>
                    <a:pt x="20209" y="13568"/>
                  </a:cubicBezTo>
                  <a:cubicBezTo>
                    <a:pt x="19628" y="13783"/>
                    <a:pt x="19034" y="13971"/>
                    <a:pt x="18429" y="14128"/>
                  </a:cubicBezTo>
                  <a:moveTo>
                    <a:pt x="10800" y="20618"/>
                  </a:moveTo>
                  <a:cubicBezTo>
                    <a:pt x="8406" y="20618"/>
                    <a:pt x="6213" y="19759"/>
                    <a:pt x="4509" y="18335"/>
                  </a:cubicBezTo>
                  <a:cubicBezTo>
                    <a:pt x="6552" y="17934"/>
                    <a:pt x="8450" y="17135"/>
                    <a:pt x="10128" y="16031"/>
                  </a:cubicBezTo>
                  <a:cubicBezTo>
                    <a:pt x="10330" y="16135"/>
                    <a:pt x="10556" y="16200"/>
                    <a:pt x="10800" y="16200"/>
                  </a:cubicBezTo>
                  <a:cubicBezTo>
                    <a:pt x="11273" y="16200"/>
                    <a:pt x="11689" y="15973"/>
                    <a:pt x="11959" y="15627"/>
                  </a:cubicBezTo>
                  <a:cubicBezTo>
                    <a:pt x="12547" y="15680"/>
                    <a:pt x="13142" y="15709"/>
                    <a:pt x="13745" y="15709"/>
                  </a:cubicBezTo>
                  <a:cubicBezTo>
                    <a:pt x="15323" y="15709"/>
                    <a:pt x="16852" y="15508"/>
                    <a:pt x="18322" y="15156"/>
                  </a:cubicBezTo>
                  <a:cubicBezTo>
                    <a:pt x="18660" y="15317"/>
                    <a:pt x="18998" y="15480"/>
                    <a:pt x="19350" y="15618"/>
                  </a:cubicBezTo>
                  <a:cubicBezTo>
                    <a:pt x="17665" y="18601"/>
                    <a:pt x="14470" y="20618"/>
                    <a:pt x="10800" y="20618"/>
                  </a:cubicBezTo>
                  <a:moveTo>
                    <a:pt x="3539" y="17392"/>
                  </a:moveTo>
                  <a:cubicBezTo>
                    <a:pt x="3476" y="16840"/>
                    <a:pt x="3436" y="16279"/>
                    <a:pt x="3436" y="15709"/>
                  </a:cubicBezTo>
                  <a:cubicBezTo>
                    <a:pt x="3436" y="14763"/>
                    <a:pt x="3536" y="13842"/>
                    <a:pt x="3707" y="12946"/>
                  </a:cubicBezTo>
                  <a:cubicBezTo>
                    <a:pt x="5455" y="13988"/>
                    <a:pt x="7377" y="14767"/>
                    <a:pt x="9421" y="15226"/>
                  </a:cubicBezTo>
                  <a:cubicBezTo>
                    <a:pt x="9431" y="15253"/>
                    <a:pt x="9436" y="15282"/>
                    <a:pt x="9447" y="15308"/>
                  </a:cubicBezTo>
                  <a:cubicBezTo>
                    <a:pt x="7724" y="16421"/>
                    <a:pt x="5761" y="17193"/>
                    <a:pt x="3643" y="17506"/>
                  </a:cubicBezTo>
                  <a:cubicBezTo>
                    <a:pt x="3608" y="17469"/>
                    <a:pt x="3573" y="17430"/>
                    <a:pt x="3539" y="17392"/>
                  </a:cubicBezTo>
                  <a:moveTo>
                    <a:pt x="3075" y="11369"/>
                  </a:moveTo>
                  <a:cubicBezTo>
                    <a:pt x="2361" y="10869"/>
                    <a:pt x="1683" y="10321"/>
                    <a:pt x="1046" y="9729"/>
                  </a:cubicBezTo>
                  <a:cubicBezTo>
                    <a:pt x="1528" y="5299"/>
                    <a:pt x="4955" y="1762"/>
                    <a:pt x="9331" y="1104"/>
                  </a:cubicBezTo>
                  <a:cubicBezTo>
                    <a:pt x="9335" y="1629"/>
                    <a:pt x="9363" y="2148"/>
                    <a:pt x="9417" y="2660"/>
                  </a:cubicBezTo>
                  <a:cubicBezTo>
                    <a:pt x="8572" y="3227"/>
                    <a:pt x="7787" y="3879"/>
                    <a:pt x="7069" y="4596"/>
                  </a:cubicBezTo>
                  <a:cubicBezTo>
                    <a:pt x="6863" y="4486"/>
                    <a:pt x="6632" y="4418"/>
                    <a:pt x="6382" y="4418"/>
                  </a:cubicBezTo>
                  <a:cubicBezTo>
                    <a:pt x="5569" y="4418"/>
                    <a:pt x="4909" y="5078"/>
                    <a:pt x="4909" y="5891"/>
                  </a:cubicBezTo>
                  <a:cubicBezTo>
                    <a:pt x="4909" y="6236"/>
                    <a:pt x="5033" y="6549"/>
                    <a:pt x="5231" y="6800"/>
                  </a:cubicBezTo>
                  <a:cubicBezTo>
                    <a:pt x="4279" y="8179"/>
                    <a:pt x="3550" y="9719"/>
                    <a:pt x="3075" y="11369"/>
                  </a:cubicBezTo>
                  <a:moveTo>
                    <a:pt x="2466" y="15973"/>
                  </a:moveTo>
                  <a:cubicBezTo>
                    <a:pt x="1563" y="14521"/>
                    <a:pt x="1025" y="12821"/>
                    <a:pt x="989" y="10995"/>
                  </a:cubicBezTo>
                  <a:cubicBezTo>
                    <a:pt x="1570" y="11492"/>
                    <a:pt x="2180" y="11955"/>
                    <a:pt x="2817" y="12383"/>
                  </a:cubicBezTo>
                  <a:cubicBezTo>
                    <a:pt x="2585" y="13456"/>
                    <a:pt x="2455" y="14567"/>
                    <a:pt x="2455" y="15709"/>
                  </a:cubicBezTo>
                  <a:cubicBezTo>
                    <a:pt x="2455" y="15798"/>
                    <a:pt x="2464" y="15885"/>
                    <a:pt x="2466" y="15973"/>
                  </a:cubicBezTo>
                  <a:moveTo>
                    <a:pt x="13428" y="11540"/>
                  </a:moveTo>
                  <a:cubicBezTo>
                    <a:pt x="12907" y="12264"/>
                    <a:pt x="12315" y="12931"/>
                    <a:pt x="11674" y="13548"/>
                  </a:cubicBezTo>
                  <a:cubicBezTo>
                    <a:pt x="11429" y="13366"/>
                    <a:pt x="11129" y="13255"/>
                    <a:pt x="10800" y="13255"/>
                  </a:cubicBezTo>
                  <a:cubicBezTo>
                    <a:pt x="10166" y="13255"/>
                    <a:pt x="9631" y="13657"/>
                    <a:pt x="9423" y="14218"/>
                  </a:cubicBezTo>
                  <a:cubicBezTo>
                    <a:pt x="7455" y="13751"/>
                    <a:pt x="5607" y="12973"/>
                    <a:pt x="3936" y="11937"/>
                  </a:cubicBezTo>
                  <a:cubicBezTo>
                    <a:pt x="4379" y="10266"/>
                    <a:pt x="5100" y="8708"/>
                    <a:pt x="6060" y="7326"/>
                  </a:cubicBezTo>
                  <a:cubicBezTo>
                    <a:pt x="6164" y="7349"/>
                    <a:pt x="6271" y="7364"/>
                    <a:pt x="6382" y="7364"/>
                  </a:cubicBezTo>
                  <a:cubicBezTo>
                    <a:pt x="7195" y="7364"/>
                    <a:pt x="7855" y="6704"/>
                    <a:pt x="7855" y="5891"/>
                  </a:cubicBezTo>
                  <a:cubicBezTo>
                    <a:pt x="7855" y="5688"/>
                    <a:pt x="7813" y="5493"/>
                    <a:pt x="7739" y="5317"/>
                  </a:cubicBezTo>
                  <a:cubicBezTo>
                    <a:pt x="8307" y="4747"/>
                    <a:pt x="8920" y="4221"/>
                    <a:pt x="9575" y="3749"/>
                  </a:cubicBezTo>
                  <a:cubicBezTo>
                    <a:pt x="10104" y="6723"/>
                    <a:pt x="11479" y="9397"/>
                    <a:pt x="13428" y="11540"/>
                  </a:cubicBezTo>
                  <a:moveTo>
                    <a:pt x="10800" y="982"/>
                  </a:moveTo>
                  <a:cubicBezTo>
                    <a:pt x="11347" y="982"/>
                    <a:pt x="11881" y="1038"/>
                    <a:pt x="12403" y="1125"/>
                  </a:cubicBezTo>
                  <a:cubicBezTo>
                    <a:pt x="11696" y="1400"/>
                    <a:pt x="11005" y="1707"/>
                    <a:pt x="10354" y="2081"/>
                  </a:cubicBezTo>
                  <a:cubicBezTo>
                    <a:pt x="10328" y="1726"/>
                    <a:pt x="10311" y="1368"/>
                    <a:pt x="10310" y="1007"/>
                  </a:cubicBezTo>
                  <a:cubicBezTo>
                    <a:pt x="10474" y="999"/>
                    <a:pt x="10635" y="982"/>
                    <a:pt x="10800" y="982"/>
                  </a:cubicBezTo>
                  <a:moveTo>
                    <a:pt x="14120" y="12262"/>
                  </a:moveTo>
                  <a:cubicBezTo>
                    <a:pt x="14982" y="13097"/>
                    <a:pt x="15950" y="13819"/>
                    <a:pt x="16986" y="14440"/>
                  </a:cubicBezTo>
                  <a:cubicBezTo>
                    <a:pt x="15933" y="14626"/>
                    <a:pt x="14852" y="14727"/>
                    <a:pt x="13745" y="14727"/>
                  </a:cubicBezTo>
                  <a:cubicBezTo>
                    <a:pt x="13246" y="14727"/>
                    <a:pt x="12754" y="14702"/>
                    <a:pt x="12265" y="14664"/>
                  </a:cubicBezTo>
                  <a:cubicBezTo>
                    <a:pt x="12259" y="14569"/>
                    <a:pt x="12250" y="14475"/>
                    <a:pt x="12229" y="14385"/>
                  </a:cubicBezTo>
                  <a:cubicBezTo>
                    <a:pt x="12921" y="13737"/>
                    <a:pt x="13555" y="13027"/>
                    <a:pt x="14120" y="12262"/>
                  </a:cubicBezTo>
                  <a:moveTo>
                    <a:pt x="16188" y="2597"/>
                  </a:moveTo>
                  <a:cubicBezTo>
                    <a:pt x="16191" y="2713"/>
                    <a:pt x="16200" y="2828"/>
                    <a:pt x="16200" y="2945"/>
                  </a:cubicBezTo>
                  <a:cubicBezTo>
                    <a:pt x="16200" y="3967"/>
                    <a:pt x="16092" y="4962"/>
                    <a:pt x="15894" y="5924"/>
                  </a:cubicBezTo>
                  <a:cubicBezTo>
                    <a:pt x="15227" y="6065"/>
                    <a:pt x="14727" y="6656"/>
                    <a:pt x="14727" y="7364"/>
                  </a:cubicBezTo>
                  <a:cubicBezTo>
                    <a:pt x="14727" y="7765"/>
                    <a:pt x="14888" y="8127"/>
                    <a:pt x="15149" y="8393"/>
                  </a:cubicBezTo>
                  <a:cubicBezTo>
                    <a:pt x="14827" y="9199"/>
                    <a:pt x="14443" y="9973"/>
                    <a:pt x="13991" y="10701"/>
                  </a:cubicBezTo>
                  <a:cubicBezTo>
                    <a:pt x="12159" y="8620"/>
                    <a:pt x="10894" y="6025"/>
                    <a:pt x="10469" y="3152"/>
                  </a:cubicBezTo>
                  <a:cubicBezTo>
                    <a:pt x="11590" y="2463"/>
                    <a:pt x="12813" y="1934"/>
                    <a:pt x="14106" y="1565"/>
                  </a:cubicBezTo>
                  <a:cubicBezTo>
                    <a:pt x="14844" y="1829"/>
                    <a:pt x="15544" y="2173"/>
                    <a:pt x="16188" y="2597"/>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5" name="Shape">
              <a:extLst>
                <a:ext uri="{FF2B5EF4-FFF2-40B4-BE49-F238E27FC236}">
                  <a16:creationId xmlns:a16="http://schemas.microsoft.com/office/drawing/2014/main" id="{6C7B926B-1A67-DDE6-82E0-146DB2F6ED71}"/>
                </a:ext>
              </a:extLst>
            </p:cNvPr>
            <p:cNvSpPr/>
            <p:nvPr userDrawn="1"/>
          </p:nvSpPr>
          <p:spPr>
            <a:xfrm>
              <a:off x="4565624" y="3839737"/>
              <a:ext cx="238500" cy="291501"/>
            </a:xfrm>
            <a:custGeom>
              <a:avLst/>
              <a:gdLst/>
              <a:ahLst/>
              <a:cxnLst>
                <a:cxn ang="0">
                  <a:pos x="wd2" y="hd2"/>
                </a:cxn>
                <a:cxn ang="5400000">
                  <a:pos x="wd2" y="hd2"/>
                </a:cxn>
                <a:cxn ang="10800000">
                  <a:pos x="wd2" y="hd2"/>
                </a:cxn>
                <a:cxn ang="16200000">
                  <a:pos x="wd2" y="hd2"/>
                </a:cxn>
              </a:cxnLst>
              <a:rect l="0" t="0" r="r" b="b"/>
              <a:pathLst>
                <a:path w="21600" h="21600" extrusionOk="0">
                  <a:moveTo>
                    <a:pt x="10800" y="4909"/>
                  </a:moveTo>
                  <a:cubicBezTo>
                    <a:pt x="5498" y="4909"/>
                    <a:pt x="1200" y="4030"/>
                    <a:pt x="1200" y="2945"/>
                  </a:cubicBezTo>
                  <a:cubicBezTo>
                    <a:pt x="1200" y="1861"/>
                    <a:pt x="5498" y="982"/>
                    <a:pt x="10800" y="982"/>
                  </a:cubicBezTo>
                  <a:cubicBezTo>
                    <a:pt x="16102" y="982"/>
                    <a:pt x="20400" y="1861"/>
                    <a:pt x="20400" y="2945"/>
                  </a:cubicBezTo>
                  <a:cubicBezTo>
                    <a:pt x="20400" y="4030"/>
                    <a:pt x="16102" y="4909"/>
                    <a:pt x="10800" y="4909"/>
                  </a:cubicBezTo>
                  <a:moveTo>
                    <a:pt x="20400" y="6873"/>
                  </a:moveTo>
                  <a:cubicBezTo>
                    <a:pt x="20400" y="7957"/>
                    <a:pt x="16102" y="8836"/>
                    <a:pt x="10800" y="8836"/>
                  </a:cubicBezTo>
                  <a:cubicBezTo>
                    <a:pt x="5498" y="8836"/>
                    <a:pt x="1200" y="7957"/>
                    <a:pt x="1200" y="6873"/>
                  </a:cubicBezTo>
                  <a:lnTo>
                    <a:pt x="1200" y="4291"/>
                  </a:lnTo>
                  <a:cubicBezTo>
                    <a:pt x="2993" y="5240"/>
                    <a:pt x="6615" y="5891"/>
                    <a:pt x="10800" y="5891"/>
                  </a:cubicBezTo>
                  <a:cubicBezTo>
                    <a:pt x="14986" y="5891"/>
                    <a:pt x="18607" y="5240"/>
                    <a:pt x="20400" y="4291"/>
                  </a:cubicBezTo>
                  <a:cubicBezTo>
                    <a:pt x="20400" y="4291"/>
                    <a:pt x="20400" y="6873"/>
                    <a:pt x="20400" y="6873"/>
                  </a:cubicBezTo>
                  <a:close/>
                  <a:moveTo>
                    <a:pt x="10800" y="10800"/>
                  </a:moveTo>
                  <a:cubicBezTo>
                    <a:pt x="5498" y="10800"/>
                    <a:pt x="1200" y="9921"/>
                    <a:pt x="1200" y="8836"/>
                  </a:cubicBezTo>
                  <a:cubicBezTo>
                    <a:pt x="1200" y="8672"/>
                    <a:pt x="1309" y="8514"/>
                    <a:pt x="1494" y="8362"/>
                  </a:cubicBezTo>
                  <a:cubicBezTo>
                    <a:pt x="3370" y="9232"/>
                    <a:pt x="6830" y="9818"/>
                    <a:pt x="10800" y="9818"/>
                  </a:cubicBezTo>
                  <a:cubicBezTo>
                    <a:pt x="14770" y="9818"/>
                    <a:pt x="18230" y="9232"/>
                    <a:pt x="20106" y="8362"/>
                  </a:cubicBezTo>
                  <a:cubicBezTo>
                    <a:pt x="20291" y="8514"/>
                    <a:pt x="20400" y="8672"/>
                    <a:pt x="20400" y="8836"/>
                  </a:cubicBezTo>
                  <a:cubicBezTo>
                    <a:pt x="20400" y="9921"/>
                    <a:pt x="16102" y="10800"/>
                    <a:pt x="10800" y="10800"/>
                  </a:cubicBezTo>
                  <a:moveTo>
                    <a:pt x="20400" y="12764"/>
                  </a:moveTo>
                  <a:cubicBezTo>
                    <a:pt x="20400" y="13848"/>
                    <a:pt x="16102" y="14727"/>
                    <a:pt x="10800" y="14727"/>
                  </a:cubicBezTo>
                  <a:cubicBezTo>
                    <a:pt x="5498" y="14727"/>
                    <a:pt x="1200" y="13848"/>
                    <a:pt x="1200" y="12764"/>
                  </a:cubicBezTo>
                  <a:lnTo>
                    <a:pt x="1200" y="10182"/>
                  </a:lnTo>
                  <a:cubicBezTo>
                    <a:pt x="2993" y="11131"/>
                    <a:pt x="6615" y="11782"/>
                    <a:pt x="10800" y="11782"/>
                  </a:cubicBezTo>
                  <a:cubicBezTo>
                    <a:pt x="14986" y="11782"/>
                    <a:pt x="18607" y="11131"/>
                    <a:pt x="20400" y="10182"/>
                  </a:cubicBezTo>
                  <a:cubicBezTo>
                    <a:pt x="20400" y="10182"/>
                    <a:pt x="20400" y="12764"/>
                    <a:pt x="20400" y="12764"/>
                  </a:cubicBezTo>
                  <a:close/>
                  <a:moveTo>
                    <a:pt x="10800" y="16691"/>
                  </a:moveTo>
                  <a:cubicBezTo>
                    <a:pt x="5498" y="16691"/>
                    <a:pt x="1200" y="15812"/>
                    <a:pt x="1200" y="14727"/>
                  </a:cubicBezTo>
                  <a:cubicBezTo>
                    <a:pt x="1200" y="14563"/>
                    <a:pt x="1309" y="14405"/>
                    <a:pt x="1494" y="14253"/>
                  </a:cubicBezTo>
                  <a:cubicBezTo>
                    <a:pt x="3370" y="15123"/>
                    <a:pt x="6830" y="15709"/>
                    <a:pt x="10800" y="15709"/>
                  </a:cubicBezTo>
                  <a:cubicBezTo>
                    <a:pt x="14770" y="15709"/>
                    <a:pt x="18230" y="15123"/>
                    <a:pt x="20106" y="14253"/>
                  </a:cubicBezTo>
                  <a:cubicBezTo>
                    <a:pt x="20291" y="14405"/>
                    <a:pt x="20400" y="14563"/>
                    <a:pt x="20400" y="14727"/>
                  </a:cubicBezTo>
                  <a:cubicBezTo>
                    <a:pt x="20400" y="15812"/>
                    <a:pt x="16102" y="16691"/>
                    <a:pt x="10800" y="16691"/>
                  </a:cubicBezTo>
                  <a:moveTo>
                    <a:pt x="20400" y="18655"/>
                  </a:moveTo>
                  <a:cubicBezTo>
                    <a:pt x="20400" y="19739"/>
                    <a:pt x="16102" y="20618"/>
                    <a:pt x="10800" y="20618"/>
                  </a:cubicBezTo>
                  <a:cubicBezTo>
                    <a:pt x="5498" y="20618"/>
                    <a:pt x="1200" y="19739"/>
                    <a:pt x="1200" y="18655"/>
                  </a:cubicBezTo>
                  <a:lnTo>
                    <a:pt x="1200" y="16073"/>
                  </a:lnTo>
                  <a:cubicBezTo>
                    <a:pt x="2993" y="17022"/>
                    <a:pt x="6615" y="17673"/>
                    <a:pt x="10800" y="17673"/>
                  </a:cubicBezTo>
                  <a:cubicBezTo>
                    <a:pt x="14986" y="17673"/>
                    <a:pt x="18607" y="17022"/>
                    <a:pt x="20400" y="16073"/>
                  </a:cubicBezTo>
                  <a:cubicBezTo>
                    <a:pt x="20400" y="16073"/>
                    <a:pt x="20400" y="18655"/>
                    <a:pt x="20400" y="18655"/>
                  </a:cubicBezTo>
                  <a:close/>
                  <a:moveTo>
                    <a:pt x="21600" y="2945"/>
                  </a:moveTo>
                  <a:cubicBezTo>
                    <a:pt x="21600" y="1319"/>
                    <a:pt x="16765" y="0"/>
                    <a:pt x="10800" y="0"/>
                  </a:cubicBezTo>
                  <a:cubicBezTo>
                    <a:pt x="4835" y="0"/>
                    <a:pt x="0" y="1319"/>
                    <a:pt x="0" y="2945"/>
                  </a:cubicBezTo>
                  <a:lnTo>
                    <a:pt x="0" y="6873"/>
                  </a:lnTo>
                  <a:cubicBezTo>
                    <a:pt x="0" y="7218"/>
                    <a:pt x="229" y="7547"/>
                    <a:pt x="628" y="7855"/>
                  </a:cubicBezTo>
                  <a:cubicBezTo>
                    <a:pt x="229" y="8162"/>
                    <a:pt x="0" y="8492"/>
                    <a:pt x="0" y="8836"/>
                  </a:cubicBezTo>
                  <a:lnTo>
                    <a:pt x="0" y="12764"/>
                  </a:lnTo>
                  <a:cubicBezTo>
                    <a:pt x="0" y="13109"/>
                    <a:pt x="229" y="13438"/>
                    <a:pt x="628" y="13745"/>
                  </a:cubicBezTo>
                  <a:cubicBezTo>
                    <a:pt x="229" y="14053"/>
                    <a:pt x="0" y="14383"/>
                    <a:pt x="0" y="14727"/>
                  </a:cubicBezTo>
                  <a:lnTo>
                    <a:pt x="0" y="18655"/>
                  </a:lnTo>
                  <a:cubicBezTo>
                    <a:pt x="0" y="20281"/>
                    <a:pt x="4835" y="21600"/>
                    <a:pt x="10800" y="21600"/>
                  </a:cubicBezTo>
                  <a:cubicBezTo>
                    <a:pt x="16765" y="21600"/>
                    <a:pt x="21600" y="20281"/>
                    <a:pt x="21600" y="18655"/>
                  </a:cubicBezTo>
                  <a:lnTo>
                    <a:pt x="21600" y="14727"/>
                  </a:lnTo>
                  <a:cubicBezTo>
                    <a:pt x="21600" y="14383"/>
                    <a:pt x="21371" y="14053"/>
                    <a:pt x="20972" y="13745"/>
                  </a:cubicBezTo>
                  <a:cubicBezTo>
                    <a:pt x="21371" y="13438"/>
                    <a:pt x="21600" y="13109"/>
                    <a:pt x="21600" y="12764"/>
                  </a:cubicBezTo>
                  <a:lnTo>
                    <a:pt x="21600" y="8836"/>
                  </a:lnTo>
                  <a:cubicBezTo>
                    <a:pt x="21600" y="8492"/>
                    <a:pt x="21371" y="8162"/>
                    <a:pt x="20972" y="7855"/>
                  </a:cubicBezTo>
                  <a:cubicBezTo>
                    <a:pt x="21371" y="7547"/>
                    <a:pt x="21600" y="7218"/>
                    <a:pt x="21600" y="6873"/>
                  </a:cubicBezTo>
                  <a:cubicBezTo>
                    <a:pt x="21600" y="6873"/>
                    <a:pt x="21600" y="2945"/>
                    <a:pt x="21600" y="2945"/>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6" name="Shape">
              <a:extLst>
                <a:ext uri="{FF2B5EF4-FFF2-40B4-BE49-F238E27FC236}">
                  <a16:creationId xmlns:a16="http://schemas.microsoft.com/office/drawing/2014/main" id="{4D74DEE6-9E9E-566C-4E66-F8BB07B4B18C}"/>
                </a:ext>
              </a:extLst>
            </p:cNvPr>
            <p:cNvSpPr/>
            <p:nvPr userDrawn="1"/>
          </p:nvSpPr>
          <p:spPr>
            <a:xfrm>
              <a:off x="5095624" y="3839737"/>
              <a:ext cx="291500" cy="29150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7" name="Shape">
              <a:extLst>
                <a:ext uri="{FF2B5EF4-FFF2-40B4-BE49-F238E27FC236}">
                  <a16:creationId xmlns:a16="http://schemas.microsoft.com/office/drawing/2014/main" id="{E57C6FE9-0329-EA96-7DF3-6F79A0E038A2}"/>
                </a:ext>
              </a:extLst>
            </p:cNvPr>
            <p:cNvSpPr/>
            <p:nvPr userDrawn="1"/>
          </p:nvSpPr>
          <p:spPr>
            <a:xfrm>
              <a:off x="5652125" y="3839737"/>
              <a:ext cx="291500" cy="291501"/>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4" y="7858"/>
                  </a:lnTo>
                  <a:lnTo>
                    <a:pt x="13244" y="6381"/>
                  </a:lnTo>
                  <a:lnTo>
                    <a:pt x="11938" y="6381"/>
                  </a:lnTo>
                  <a:cubicBezTo>
                    <a:pt x="10369"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8" name="Shape">
              <a:extLst>
                <a:ext uri="{FF2B5EF4-FFF2-40B4-BE49-F238E27FC236}">
                  <a16:creationId xmlns:a16="http://schemas.microsoft.com/office/drawing/2014/main" id="{B8136BCD-B04A-C441-A43E-8D697301675E}"/>
                </a:ext>
              </a:extLst>
            </p:cNvPr>
            <p:cNvSpPr/>
            <p:nvPr userDrawn="1"/>
          </p:nvSpPr>
          <p:spPr>
            <a:xfrm>
              <a:off x="6248375" y="2726736"/>
              <a:ext cx="291500" cy="291501"/>
            </a:xfrm>
            <a:custGeom>
              <a:avLst/>
              <a:gdLst/>
              <a:ahLst/>
              <a:cxnLst>
                <a:cxn ang="0">
                  <a:pos x="wd2" y="hd2"/>
                </a:cxn>
                <a:cxn ang="5400000">
                  <a:pos x="wd2" y="hd2"/>
                </a:cxn>
                <a:cxn ang="10800000">
                  <a:pos x="wd2" y="hd2"/>
                </a:cxn>
                <a:cxn ang="16200000">
                  <a:pos x="wd2" y="hd2"/>
                </a:cxn>
              </a:cxnLst>
              <a:rect l="0" t="0" r="r" b="b"/>
              <a:pathLst>
                <a:path w="21600" h="21600" extrusionOk="0">
                  <a:moveTo>
                    <a:pt x="14324" y="12090"/>
                  </a:moveTo>
                  <a:cubicBezTo>
                    <a:pt x="14019" y="12090"/>
                    <a:pt x="14019" y="12428"/>
                    <a:pt x="14019" y="12428"/>
                  </a:cubicBezTo>
                  <a:lnTo>
                    <a:pt x="14019" y="12863"/>
                  </a:lnTo>
                  <a:lnTo>
                    <a:pt x="14628" y="12863"/>
                  </a:lnTo>
                  <a:lnTo>
                    <a:pt x="14628" y="12428"/>
                  </a:lnTo>
                  <a:cubicBezTo>
                    <a:pt x="14628" y="12428"/>
                    <a:pt x="14628" y="12090"/>
                    <a:pt x="14324" y="12090"/>
                  </a:cubicBezTo>
                  <a:moveTo>
                    <a:pt x="15287" y="12380"/>
                  </a:moveTo>
                  <a:lnTo>
                    <a:pt x="15287" y="13348"/>
                  </a:lnTo>
                  <a:lnTo>
                    <a:pt x="14019" y="13348"/>
                  </a:lnTo>
                  <a:lnTo>
                    <a:pt x="14019" y="14072"/>
                  </a:lnTo>
                  <a:cubicBezTo>
                    <a:pt x="14019" y="14072"/>
                    <a:pt x="14019" y="14411"/>
                    <a:pt x="14324" y="14411"/>
                  </a:cubicBezTo>
                  <a:cubicBezTo>
                    <a:pt x="14628" y="14411"/>
                    <a:pt x="14628" y="14072"/>
                    <a:pt x="14628" y="14072"/>
                  </a:cubicBezTo>
                  <a:lnTo>
                    <a:pt x="14628" y="13734"/>
                  </a:lnTo>
                  <a:lnTo>
                    <a:pt x="15287" y="13734"/>
                  </a:lnTo>
                  <a:lnTo>
                    <a:pt x="15287" y="14266"/>
                  </a:lnTo>
                  <a:cubicBezTo>
                    <a:pt x="15287" y="14266"/>
                    <a:pt x="15186" y="14943"/>
                    <a:pt x="14375" y="14943"/>
                  </a:cubicBezTo>
                  <a:cubicBezTo>
                    <a:pt x="13564" y="14943"/>
                    <a:pt x="13411" y="14266"/>
                    <a:pt x="13411" y="14266"/>
                  </a:cubicBezTo>
                  <a:lnTo>
                    <a:pt x="13411" y="12380"/>
                  </a:lnTo>
                  <a:cubicBezTo>
                    <a:pt x="13411" y="12380"/>
                    <a:pt x="13411" y="11558"/>
                    <a:pt x="14375" y="11558"/>
                  </a:cubicBezTo>
                  <a:cubicBezTo>
                    <a:pt x="15338" y="11558"/>
                    <a:pt x="15287" y="12380"/>
                    <a:pt x="15287" y="12380"/>
                  </a:cubicBezTo>
                  <a:moveTo>
                    <a:pt x="12904" y="14169"/>
                  </a:moveTo>
                  <a:cubicBezTo>
                    <a:pt x="12904" y="14169"/>
                    <a:pt x="12904" y="14943"/>
                    <a:pt x="12347" y="14943"/>
                  </a:cubicBezTo>
                  <a:cubicBezTo>
                    <a:pt x="12005" y="14943"/>
                    <a:pt x="11798" y="14762"/>
                    <a:pt x="11687" y="14621"/>
                  </a:cubicBezTo>
                  <a:lnTo>
                    <a:pt x="11687" y="14895"/>
                  </a:lnTo>
                  <a:lnTo>
                    <a:pt x="11028" y="14895"/>
                  </a:lnTo>
                  <a:lnTo>
                    <a:pt x="11028" y="10446"/>
                  </a:lnTo>
                  <a:lnTo>
                    <a:pt x="11687" y="10446"/>
                  </a:lnTo>
                  <a:lnTo>
                    <a:pt x="11687" y="11888"/>
                  </a:lnTo>
                  <a:cubicBezTo>
                    <a:pt x="11788" y="11782"/>
                    <a:pt x="12036" y="11558"/>
                    <a:pt x="12347" y="11558"/>
                  </a:cubicBezTo>
                  <a:cubicBezTo>
                    <a:pt x="12752" y="11558"/>
                    <a:pt x="12904" y="11896"/>
                    <a:pt x="12904" y="12332"/>
                  </a:cubicBezTo>
                  <a:cubicBezTo>
                    <a:pt x="12904" y="12332"/>
                    <a:pt x="12904" y="14169"/>
                    <a:pt x="12904" y="14169"/>
                  </a:cubicBezTo>
                  <a:close/>
                  <a:moveTo>
                    <a:pt x="10521" y="14895"/>
                  </a:moveTo>
                  <a:lnTo>
                    <a:pt x="9913" y="14895"/>
                  </a:lnTo>
                  <a:lnTo>
                    <a:pt x="9913" y="14605"/>
                  </a:lnTo>
                  <a:cubicBezTo>
                    <a:pt x="9913" y="14605"/>
                    <a:pt x="9558" y="14943"/>
                    <a:pt x="9152" y="14943"/>
                  </a:cubicBezTo>
                  <a:cubicBezTo>
                    <a:pt x="8747" y="14943"/>
                    <a:pt x="8696" y="14556"/>
                    <a:pt x="8696" y="14556"/>
                  </a:cubicBezTo>
                  <a:lnTo>
                    <a:pt x="8696" y="11558"/>
                  </a:lnTo>
                  <a:lnTo>
                    <a:pt x="9304" y="11558"/>
                  </a:lnTo>
                  <a:lnTo>
                    <a:pt x="9304" y="14362"/>
                  </a:lnTo>
                  <a:cubicBezTo>
                    <a:pt x="9304" y="14362"/>
                    <a:pt x="9304" y="14508"/>
                    <a:pt x="9507" y="14508"/>
                  </a:cubicBezTo>
                  <a:cubicBezTo>
                    <a:pt x="9710" y="14508"/>
                    <a:pt x="9913" y="14266"/>
                    <a:pt x="9913" y="14266"/>
                  </a:cubicBezTo>
                  <a:lnTo>
                    <a:pt x="9913" y="11558"/>
                  </a:lnTo>
                  <a:lnTo>
                    <a:pt x="10521" y="11558"/>
                  </a:lnTo>
                  <a:cubicBezTo>
                    <a:pt x="10521" y="11558"/>
                    <a:pt x="10521" y="14895"/>
                    <a:pt x="10521" y="14895"/>
                  </a:cubicBezTo>
                  <a:close/>
                  <a:moveTo>
                    <a:pt x="8595" y="11074"/>
                  </a:moveTo>
                  <a:lnTo>
                    <a:pt x="7834" y="11074"/>
                  </a:lnTo>
                  <a:lnTo>
                    <a:pt x="7834" y="14895"/>
                  </a:lnTo>
                  <a:lnTo>
                    <a:pt x="7124" y="14895"/>
                  </a:lnTo>
                  <a:lnTo>
                    <a:pt x="7124" y="11074"/>
                  </a:lnTo>
                  <a:lnTo>
                    <a:pt x="6363" y="11074"/>
                  </a:lnTo>
                  <a:lnTo>
                    <a:pt x="6363" y="10446"/>
                  </a:lnTo>
                  <a:lnTo>
                    <a:pt x="8595" y="10446"/>
                  </a:lnTo>
                  <a:cubicBezTo>
                    <a:pt x="8595" y="10446"/>
                    <a:pt x="8595" y="11074"/>
                    <a:pt x="8595" y="11074"/>
                  </a:cubicBezTo>
                  <a:close/>
                  <a:moveTo>
                    <a:pt x="14527" y="9430"/>
                  </a:moveTo>
                  <a:cubicBezTo>
                    <a:pt x="14527" y="9430"/>
                    <a:pt x="12667" y="9334"/>
                    <a:pt x="10800" y="9334"/>
                  </a:cubicBezTo>
                  <a:cubicBezTo>
                    <a:pt x="8940" y="9334"/>
                    <a:pt x="7074" y="9430"/>
                    <a:pt x="7074" y="9430"/>
                  </a:cubicBezTo>
                  <a:cubicBezTo>
                    <a:pt x="6233" y="9430"/>
                    <a:pt x="5552" y="10080"/>
                    <a:pt x="5552" y="10881"/>
                  </a:cubicBezTo>
                  <a:cubicBezTo>
                    <a:pt x="5552" y="10881"/>
                    <a:pt x="5400" y="11822"/>
                    <a:pt x="5400" y="12767"/>
                  </a:cubicBezTo>
                  <a:cubicBezTo>
                    <a:pt x="5400" y="13708"/>
                    <a:pt x="5552" y="14652"/>
                    <a:pt x="5552" y="14652"/>
                  </a:cubicBezTo>
                  <a:cubicBezTo>
                    <a:pt x="5552" y="15454"/>
                    <a:pt x="6233" y="16103"/>
                    <a:pt x="7074" y="16103"/>
                  </a:cubicBezTo>
                  <a:cubicBezTo>
                    <a:pt x="7074" y="16103"/>
                    <a:pt x="8905" y="16200"/>
                    <a:pt x="10800" y="16200"/>
                  </a:cubicBezTo>
                  <a:cubicBezTo>
                    <a:pt x="12630" y="16200"/>
                    <a:pt x="14527" y="16103"/>
                    <a:pt x="14527" y="16103"/>
                  </a:cubicBezTo>
                  <a:cubicBezTo>
                    <a:pt x="15367" y="16103"/>
                    <a:pt x="16048" y="15454"/>
                    <a:pt x="16048" y="14652"/>
                  </a:cubicBezTo>
                  <a:cubicBezTo>
                    <a:pt x="16048" y="14652"/>
                    <a:pt x="16200" y="13700"/>
                    <a:pt x="16200" y="12767"/>
                  </a:cubicBezTo>
                  <a:cubicBezTo>
                    <a:pt x="16200" y="11814"/>
                    <a:pt x="16048" y="10881"/>
                    <a:pt x="16048" y="10881"/>
                  </a:cubicBezTo>
                  <a:cubicBezTo>
                    <a:pt x="16048" y="10080"/>
                    <a:pt x="15367" y="9430"/>
                    <a:pt x="14527" y="9430"/>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1992" y="12090"/>
                  </a:moveTo>
                  <a:cubicBezTo>
                    <a:pt x="11860" y="12090"/>
                    <a:pt x="11757" y="12168"/>
                    <a:pt x="11687" y="12243"/>
                  </a:cubicBezTo>
                  <a:lnTo>
                    <a:pt x="11687" y="14276"/>
                  </a:lnTo>
                  <a:cubicBezTo>
                    <a:pt x="11751" y="14345"/>
                    <a:pt x="11847" y="14411"/>
                    <a:pt x="11992" y="14411"/>
                  </a:cubicBezTo>
                  <a:cubicBezTo>
                    <a:pt x="12296" y="14411"/>
                    <a:pt x="12296" y="14072"/>
                    <a:pt x="12296" y="14072"/>
                  </a:cubicBezTo>
                  <a:lnTo>
                    <a:pt x="12296" y="12428"/>
                  </a:lnTo>
                  <a:cubicBezTo>
                    <a:pt x="12296" y="12428"/>
                    <a:pt x="12245" y="12090"/>
                    <a:pt x="11992" y="12090"/>
                  </a:cubicBezTo>
                  <a:moveTo>
                    <a:pt x="7986" y="8751"/>
                  </a:moveTo>
                  <a:lnTo>
                    <a:pt x="8696" y="8751"/>
                  </a:lnTo>
                  <a:lnTo>
                    <a:pt x="8696" y="7188"/>
                  </a:lnTo>
                  <a:lnTo>
                    <a:pt x="9507" y="4970"/>
                  </a:lnTo>
                  <a:lnTo>
                    <a:pt x="8848" y="4970"/>
                  </a:lnTo>
                  <a:lnTo>
                    <a:pt x="8341" y="6433"/>
                  </a:lnTo>
                  <a:lnTo>
                    <a:pt x="7834" y="4970"/>
                  </a:lnTo>
                  <a:lnTo>
                    <a:pt x="7124" y="4970"/>
                  </a:lnTo>
                  <a:lnTo>
                    <a:pt x="7986" y="7188"/>
                  </a:lnTo>
                  <a:cubicBezTo>
                    <a:pt x="7986" y="7188"/>
                    <a:pt x="7986" y="8751"/>
                    <a:pt x="7986" y="8751"/>
                  </a:cubicBezTo>
                  <a:close/>
                  <a:moveTo>
                    <a:pt x="12397" y="8801"/>
                  </a:moveTo>
                  <a:cubicBezTo>
                    <a:pt x="12802" y="8801"/>
                    <a:pt x="13158" y="8449"/>
                    <a:pt x="13158" y="8449"/>
                  </a:cubicBezTo>
                  <a:lnTo>
                    <a:pt x="13158" y="8751"/>
                  </a:lnTo>
                  <a:lnTo>
                    <a:pt x="13766" y="8751"/>
                  </a:lnTo>
                  <a:lnTo>
                    <a:pt x="13766" y="5878"/>
                  </a:lnTo>
                  <a:lnTo>
                    <a:pt x="13158" y="5878"/>
                  </a:lnTo>
                  <a:lnTo>
                    <a:pt x="13158" y="8096"/>
                  </a:lnTo>
                  <a:cubicBezTo>
                    <a:pt x="13158" y="8096"/>
                    <a:pt x="12955" y="8348"/>
                    <a:pt x="12752" y="8348"/>
                  </a:cubicBezTo>
                  <a:cubicBezTo>
                    <a:pt x="12549" y="8348"/>
                    <a:pt x="12549" y="8196"/>
                    <a:pt x="12549" y="8196"/>
                  </a:cubicBezTo>
                  <a:lnTo>
                    <a:pt x="12549" y="5878"/>
                  </a:lnTo>
                  <a:lnTo>
                    <a:pt x="11941" y="5878"/>
                  </a:lnTo>
                  <a:lnTo>
                    <a:pt x="11941" y="8398"/>
                  </a:lnTo>
                  <a:cubicBezTo>
                    <a:pt x="11941" y="8398"/>
                    <a:pt x="11992" y="8801"/>
                    <a:pt x="12397" y="8801"/>
                  </a:cubicBezTo>
                  <a:moveTo>
                    <a:pt x="10166" y="6634"/>
                  </a:moveTo>
                  <a:cubicBezTo>
                    <a:pt x="10166" y="6467"/>
                    <a:pt x="10302" y="6332"/>
                    <a:pt x="10470" y="6332"/>
                  </a:cubicBezTo>
                  <a:cubicBezTo>
                    <a:pt x="10639" y="6332"/>
                    <a:pt x="10775" y="6467"/>
                    <a:pt x="10775" y="6634"/>
                  </a:cubicBezTo>
                  <a:lnTo>
                    <a:pt x="10775" y="8045"/>
                  </a:lnTo>
                  <a:cubicBezTo>
                    <a:pt x="10775" y="8212"/>
                    <a:pt x="10639" y="8348"/>
                    <a:pt x="10470" y="8348"/>
                  </a:cubicBezTo>
                  <a:cubicBezTo>
                    <a:pt x="10302" y="8348"/>
                    <a:pt x="10166" y="8212"/>
                    <a:pt x="10166" y="8045"/>
                  </a:cubicBezTo>
                  <a:cubicBezTo>
                    <a:pt x="10166" y="8045"/>
                    <a:pt x="10166" y="6634"/>
                    <a:pt x="10166" y="6634"/>
                  </a:cubicBezTo>
                  <a:close/>
                  <a:moveTo>
                    <a:pt x="10369" y="8801"/>
                  </a:moveTo>
                  <a:lnTo>
                    <a:pt x="10572" y="8801"/>
                  </a:lnTo>
                  <a:cubicBezTo>
                    <a:pt x="11020" y="8801"/>
                    <a:pt x="11383" y="8440"/>
                    <a:pt x="11383" y="7995"/>
                  </a:cubicBezTo>
                  <a:lnTo>
                    <a:pt x="11383" y="6684"/>
                  </a:lnTo>
                  <a:cubicBezTo>
                    <a:pt x="11383" y="6239"/>
                    <a:pt x="11020" y="5878"/>
                    <a:pt x="10572" y="5878"/>
                  </a:cubicBezTo>
                  <a:lnTo>
                    <a:pt x="10369" y="5878"/>
                  </a:lnTo>
                  <a:cubicBezTo>
                    <a:pt x="9921" y="5878"/>
                    <a:pt x="9558" y="6239"/>
                    <a:pt x="9558" y="6684"/>
                  </a:cubicBezTo>
                  <a:lnTo>
                    <a:pt x="9558" y="7995"/>
                  </a:lnTo>
                  <a:cubicBezTo>
                    <a:pt x="9558" y="8440"/>
                    <a:pt x="9921" y="8801"/>
                    <a:pt x="10369" y="8801"/>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9" name="Shape">
              <a:extLst>
                <a:ext uri="{FF2B5EF4-FFF2-40B4-BE49-F238E27FC236}">
                  <a16:creationId xmlns:a16="http://schemas.microsoft.com/office/drawing/2014/main" id="{F179543C-77C6-A826-2EF6-8C828770BA65}"/>
                </a:ext>
              </a:extLst>
            </p:cNvPr>
            <p:cNvSpPr/>
            <p:nvPr userDrawn="1"/>
          </p:nvSpPr>
          <p:spPr>
            <a:xfrm>
              <a:off x="6804876" y="2726736"/>
              <a:ext cx="291500" cy="29150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0672" y="6382"/>
                  </a:moveTo>
                  <a:cubicBezTo>
                    <a:pt x="10464" y="6409"/>
                    <a:pt x="10255" y="6435"/>
                    <a:pt x="10045" y="6460"/>
                  </a:cubicBezTo>
                  <a:cubicBezTo>
                    <a:pt x="9652" y="6558"/>
                    <a:pt x="9223" y="6650"/>
                    <a:pt x="8905" y="6836"/>
                  </a:cubicBezTo>
                  <a:cubicBezTo>
                    <a:pt x="8055" y="7333"/>
                    <a:pt x="7467" y="7913"/>
                    <a:pt x="7073" y="8856"/>
                  </a:cubicBezTo>
                  <a:cubicBezTo>
                    <a:pt x="7009" y="9009"/>
                    <a:pt x="7007" y="9157"/>
                    <a:pt x="6960" y="9326"/>
                  </a:cubicBezTo>
                  <a:cubicBezTo>
                    <a:pt x="6658" y="10425"/>
                    <a:pt x="7194" y="11563"/>
                    <a:pt x="7844" y="11956"/>
                  </a:cubicBezTo>
                  <a:cubicBezTo>
                    <a:pt x="7969" y="12032"/>
                    <a:pt x="8254" y="12166"/>
                    <a:pt x="8358" y="11987"/>
                  </a:cubicBezTo>
                  <a:cubicBezTo>
                    <a:pt x="8416" y="11889"/>
                    <a:pt x="8403" y="11758"/>
                    <a:pt x="8439" y="11643"/>
                  </a:cubicBezTo>
                  <a:cubicBezTo>
                    <a:pt x="8462" y="11568"/>
                    <a:pt x="8536" y="11425"/>
                    <a:pt x="8519" y="11330"/>
                  </a:cubicBezTo>
                  <a:cubicBezTo>
                    <a:pt x="8490" y="11170"/>
                    <a:pt x="8318" y="11068"/>
                    <a:pt x="8246" y="10939"/>
                  </a:cubicBezTo>
                  <a:cubicBezTo>
                    <a:pt x="8099" y="10677"/>
                    <a:pt x="8092" y="10444"/>
                    <a:pt x="8020" y="10093"/>
                  </a:cubicBezTo>
                  <a:cubicBezTo>
                    <a:pt x="8026" y="10046"/>
                    <a:pt x="8031" y="9999"/>
                    <a:pt x="8037" y="9952"/>
                  </a:cubicBezTo>
                  <a:cubicBezTo>
                    <a:pt x="8058" y="9559"/>
                    <a:pt x="8124" y="9276"/>
                    <a:pt x="8246" y="8997"/>
                  </a:cubicBezTo>
                  <a:cubicBezTo>
                    <a:pt x="8601" y="8177"/>
                    <a:pt x="9172" y="7720"/>
                    <a:pt x="10094" y="7447"/>
                  </a:cubicBezTo>
                  <a:cubicBezTo>
                    <a:pt x="10300" y="7386"/>
                    <a:pt x="10882" y="7288"/>
                    <a:pt x="11187" y="7353"/>
                  </a:cubicBezTo>
                  <a:cubicBezTo>
                    <a:pt x="11369" y="7385"/>
                    <a:pt x="11551" y="7415"/>
                    <a:pt x="11733" y="7447"/>
                  </a:cubicBezTo>
                  <a:cubicBezTo>
                    <a:pt x="12393" y="7655"/>
                    <a:pt x="12874" y="8038"/>
                    <a:pt x="13131" y="8637"/>
                  </a:cubicBezTo>
                  <a:cubicBezTo>
                    <a:pt x="13292" y="9010"/>
                    <a:pt x="13339" y="9724"/>
                    <a:pt x="13227" y="10203"/>
                  </a:cubicBezTo>
                  <a:cubicBezTo>
                    <a:pt x="13174" y="10429"/>
                    <a:pt x="13183" y="10624"/>
                    <a:pt x="13115" y="10829"/>
                  </a:cubicBezTo>
                  <a:cubicBezTo>
                    <a:pt x="12865" y="11589"/>
                    <a:pt x="12498" y="12293"/>
                    <a:pt x="11668" y="12488"/>
                  </a:cubicBezTo>
                  <a:cubicBezTo>
                    <a:pt x="11121" y="12618"/>
                    <a:pt x="10711" y="12284"/>
                    <a:pt x="10576" y="11941"/>
                  </a:cubicBezTo>
                  <a:cubicBezTo>
                    <a:pt x="10538" y="11846"/>
                    <a:pt x="10474" y="11677"/>
                    <a:pt x="10512" y="11518"/>
                  </a:cubicBezTo>
                  <a:cubicBezTo>
                    <a:pt x="10656" y="10901"/>
                    <a:pt x="10865" y="10349"/>
                    <a:pt x="11026" y="9733"/>
                  </a:cubicBezTo>
                  <a:cubicBezTo>
                    <a:pt x="11179" y="9146"/>
                    <a:pt x="10888" y="8683"/>
                    <a:pt x="10431" y="8575"/>
                  </a:cubicBezTo>
                  <a:cubicBezTo>
                    <a:pt x="9863" y="8439"/>
                    <a:pt x="9424" y="8966"/>
                    <a:pt x="9274" y="9310"/>
                  </a:cubicBezTo>
                  <a:cubicBezTo>
                    <a:pt x="9155" y="9584"/>
                    <a:pt x="9083" y="10089"/>
                    <a:pt x="9177" y="10453"/>
                  </a:cubicBezTo>
                  <a:cubicBezTo>
                    <a:pt x="9207" y="10569"/>
                    <a:pt x="9347" y="10878"/>
                    <a:pt x="9322" y="10986"/>
                  </a:cubicBezTo>
                  <a:cubicBezTo>
                    <a:pt x="9213" y="11462"/>
                    <a:pt x="9088" y="11974"/>
                    <a:pt x="8953" y="12442"/>
                  </a:cubicBezTo>
                  <a:cubicBezTo>
                    <a:pt x="8812" y="12929"/>
                    <a:pt x="8736" y="13427"/>
                    <a:pt x="8599" y="13898"/>
                  </a:cubicBezTo>
                  <a:cubicBezTo>
                    <a:pt x="8536" y="14114"/>
                    <a:pt x="8539" y="14346"/>
                    <a:pt x="8487" y="14571"/>
                  </a:cubicBezTo>
                  <a:lnTo>
                    <a:pt x="8487" y="14900"/>
                  </a:lnTo>
                  <a:cubicBezTo>
                    <a:pt x="8440" y="15108"/>
                    <a:pt x="8475" y="15478"/>
                    <a:pt x="8519" y="15683"/>
                  </a:cubicBezTo>
                  <a:cubicBezTo>
                    <a:pt x="8547" y="15815"/>
                    <a:pt x="8502" y="15978"/>
                    <a:pt x="8567" y="16074"/>
                  </a:cubicBezTo>
                  <a:cubicBezTo>
                    <a:pt x="8568" y="16144"/>
                    <a:pt x="8577" y="16160"/>
                    <a:pt x="8599" y="16200"/>
                  </a:cubicBezTo>
                  <a:cubicBezTo>
                    <a:pt x="8800" y="16194"/>
                    <a:pt x="9078" y="15665"/>
                    <a:pt x="9177" y="15511"/>
                  </a:cubicBezTo>
                  <a:cubicBezTo>
                    <a:pt x="9369" y="15216"/>
                    <a:pt x="9546" y="14901"/>
                    <a:pt x="9692" y="14556"/>
                  </a:cubicBezTo>
                  <a:cubicBezTo>
                    <a:pt x="9823" y="14245"/>
                    <a:pt x="9844" y="13901"/>
                    <a:pt x="9949" y="13569"/>
                  </a:cubicBezTo>
                  <a:cubicBezTo>
                    <a:pt x="10025" y="13329"/>
                    <a:pt x="10133" y="13049"/>
                    <a:pt x="10158" y="12786"/>
                  </a:cubicBezTo>
                  <a:lnTo>
                    <a:pt x="10174" y="12786"/>
                  </a:lnTo>
                  <a:cubicBezTo>
                    <a:pt x="10216" y="12930"/>
                    <a:pt x="10367" y="13035"/>
                    <a:pt x="10480" y="13115"/>
                  </a:cubicBezTo>
                  <a:cubicBezTo>
                    <a:pt x="10833" y="13367"/>
                    <a:pt x="11441" y="13600"/>
                    <a:pt x="12102" y="13444"/>
                  </a:cubicBezTo>
                  <a:cubicBezTo>
                    <a:pt x="12850" y="13267"/>
                    <a:pt x="13446" y="12916"/>
                    <a:pt x="13838" y="12394"/>
                  </a:cubicBezTo>
                  <a:cubicBezTo>
                    <a:pt x="14127" y="12011"/>
                    <a:pt x="14345" y="11567"/>
                    <a:pt x="14513" y="11064"/>
                  </a:cubicBezTo>
                  <a:cubicBezTo>
                    <a:pt x="14596" y="10817"/>
                    <a:pt x="14613" y="10543"/>
                    <a:pt x="14674" y="10281"/>
                  </a:cubicBezTo>
                  <a:cubicBezTo>
                    <a:pt x="14827" y="9624"/>
                    <a:pt x="14623" y="8833"/>
                    <a:pt x="14433" y="8402"/>
                  </a:cubicBezTo>
                  <a:cubicBezTo>
                    <a:pt x="13856" y="7098"/>
                    <a:pt x="12630" y="6354"/>
                    <a:pt x="10672" y="6382"/>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0" name="Shape">
              <a:extLst>
                <a:ext uri="{FF2B5EF4-FFF2-40B4-BE49-F238E27FC236}">
                  <a16:creationId xmlns:a16="http://schemas.microsoft.com/office/drawing/2014/main" id="{F71A0162-8B15-1B30-F1D6-6250D459DEF7}"/>
                </a:ext>
              </a:extLst>
            </p:cNvPr>
            <p:cNvSpPr/>
            <p:nvPr userDrawn="1"/>
          </p:nvSpPr>
          <p:spPr>
            <a:xfrm>
              <a:off x="7361376" y="2726736"/>
              <a:ext cx="291500" cy="29150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281" y="6871"/>
                  </a:moveTo>
                  <a:cubicBezTo>
                    <a:pt x="12915" y="6830"/>
                    <a:pt x="11990" y="7537"/>
                    <a:pt x="11505" y="8992"/>
                  </a:cubicBezTo>
                  <a:cubicBezTo>
                    <a:pt x="11755" y="8897"/>
                    <a:pt x="11997" y="8849"/>
                    <a:pt x="12232" y="8849"/>
                  </a:cubicBezTo>
                  <a:cubicBezTo>
                    <a:pt x="12732" y="8849"/>
                    <a:pt x="12952" y="9108"/>
                    <a:pt x="12893" y="9624"/>
                  </a:cubicBezTo>
                  <a:cubicBezTo>
                    <a:pt x="12864" y="9937"/>
                    <a:pt x="12643" y="10393"/>
                    <a:pt x="12232" y="10991"/>
                  </a:cubicBezTo>
                  <a:cubicBezTo>
                    <a:pt x="11821" y="11589"/>
                    <a:pt x="11513" y="11888"/>
                    <a:pt x="11307" y="11888"/>
                  </a:cubicBezTo>
                  <a:cubicBezTo>
                    <a:pt x="11043" y="11888"/>
                    <a:pt x="10800" y="11426"/>
                    <a:pt x="10580" y="10502"/>
                  </a:cubicBezTo>
                  <a:cubicBezTo>
                    <a:pt x="10506" y="10230"/>
                    <a:pt x="10374" y="9536"/>
                    <a:pt x="10183" y="8421"/>
                  </a:cubicBezTo>
                  <a:cubicBezTo>
                    <a:pt x="10007" y="7388"/>
                    <a:pt x="9537" y="6905"/>
                    <a:pt x="8774" y="6973"/>
                  </a:cubicBezTo>
                  <a:cubicBezTo>
                    <a:pt x="8450" y="7000"/>
                    <a:pt x="7966" y="7272"/>
                    <a:pt x="7320" y="7789"/>
                  </a:cubicBezTo>
                  <a:cubicBezTo>
                    <a:pt x="6849" y="8183"/>
                    <a:pt x="6372" y="8577"/>
                    <a:pt x="5888" y="8972"/>
                  </a:cubicBezTo>
                  <a:lnTo>
                    <a:pt x="6350" y="9522"/>
                  </a:lnTo>
                  <a:cubicBezTo>
                    <a:pt x="6790" y="9237"/>
                    <a:pt x="7047" y="9094"/>
                    <a:pt x="7121" y="9094"/>
                  </a:cubicBezTo>
                  <a:cubicBezTo>
                    <a:pt x="7459" y="9094"/>
                    <a:pt x="7774" y="9583"/>
                    <a:pt x="8068" y="10562"/>
                  </a:cubicBezTo>
                  <a:cubicBezTo>
                    <a:pt x="8333" y="11460"/>
                    <a:pt x="8597" y="12358"/>
                    <a:pt x="8861" y="13255"/>
                  </a:cubicBezTo>
                  <a:cubicBezTo>
                    <a:pt x="9258" y="14234"/>
                    <a:pt x="9743" y="14723"/>
                    <a:pt x="10316" y="14723"/>
                  </a:cubicBezTo>
                  <a:cubicBezTo>
                    <a:pt x="11241" y="14723"/>
                    <a:pt x="12372" y="13921"/>
                    <a:pt x="13709" y="12317"/>
                  </a:cubicBezTo>
                  <a:cubicBezTo>
                    <a:pt x="15001" y="10780"/>
                    <a:pt x="15669" y="9570"/>
                    <a:pt x="15713" y="8686"/>
                  </a:cubicBezTo>
                  <a:cubicBezTo>
                    <a:pt x="15772" y="7503"/>
                    <a:pt x="15295" y="6898"/>
                    <a:pt x="14281" y="6871"/>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1" name="Shape">
              <a:extLst>
                <a:ext uri="{FF2B5EF4-FFF2-40B4-BE49-F238E27FC236}">
                  <a16:creationId xmlns:a16="http://schemas.microsoft.com/office/drawing/2014/main" id="{972A547B-8229-9206-7262-FB426630D8F7}"/>
                </a:ext>
              </a:extLst>
            </p:cNvPr>
            <p:cNvSpPr/>
            <p:nvPr userDrawn="1"/>
          </p:nvSpPr>
          <p:spPr>
            <a:xfrm>
              <a:off x="7917876" y="2726736"/>
              <a:ext cx="291500" cy="291501"/>
            </a:xfrm>
            <a:custGeom>
              <a:avLst/>
              <a:gdLst/>
              <a:ahLst/>
              <a:cxnLst>
                <a:cxn ang="0">
                  <a:pos x="wd2" y="hd2"/>
                </a:cxn>
                <a:cxn ang="5400000">
                  <a:pos x="wd2" y="hd2"/>
                </a:cxn>
                <a:cxn ang="10800000">
                  <a:pos x="wd2" y="hd2"/>
                </a:cxn>
                <a:cxn ang="16200000">
                  <a:pos x="wd2" y="hd2"/>
                </a:cxn>
              </a:cxnLst>
              <a:rect l="0" t="0" r="r" b="b"/>
              <a:pathLst>
                <a:path w="21600" h="21600" extrusionOk="0">
                  <a:moveTo>
                    <a:pt x="14725" y="7359"/>
                  </a:moveTo>
                  <a:lnTo>
                    <a:pt x="13743" y="7359"/>
                  </a:lnTo>
                  <a:lnTo>
                    <a:pt x="13743" y="8833"/>
                  </a:lnTo>
                  <a:lnTo>
                    <a:pt x="12265" y="8833"/>
                  </a:lnTo>
                  <a:lnTo>
                    <a:pt x="12265" y="9816"/>
                  </a:lnTo>
                  <a:lnTo>
                    <a:pt x="13743" y="9816"/>
                  </a:lnTo>
                  <a:lnTo>
                    <a:pt x="13743" y="11283"/>
                  </a:lnTo>
                  <a:lnTo>
                    <a:pt x="14725" y="11283"/>
                  </a:lnTo>
                  <a:lnTo>
                    <a:pt x="14725" y="9816"/>
                  </a:lnTo>
                  <a:lnTo>
                    <a:pt x="16205" y="9816"/>
                  </a:lnTo>
                  <a:lnTo>
                    <a:pt x="16205" y="8833"/>
                  </a:lnTo>
                  <a:lnTo>
                    <a:pt x="14725" y="8833"/>
                  </a:lnTo>
                  <a:cubicBezTo>
                    <a:pt x="14725" y="8833"/>
                    <a:pt x="14725" y="7359"/>
                    <a:pt x="14725" y="7359"/>
                  </a:cubicBezTo>
                  <a:close/>
                  <a:moveTo>
                    <a:pt x="9321" y="13946"/>
                  </a:moveTo>
                  <a:cubicBezTo>
                    <a:pt x="8620" y="13946"/>
                    <a:pt x="8071" y="13495"/>
                    <a:pt x="8071" y="12919"/>
                  </a:cubicBezTo>
                  <a:cubicBezTo>
                    <a:pt x="8071" y="12392"/>
                    <a:pt x="8713" y="11929"/>
                    <a:pt x="9446" y="11929"/>
                  </a:cubicBezTo>
                  <a:lnTo>
                    <a:pt x="9446" y="11723"/>
                  </a:lnTo>
                  <a:lnTo>
                    <a:pt x="9447" y="11723"/>
                  </a:lnTo>
                  <a:lnTo>
                    <a:pt x="9465" y="11929"/>
                  </a:lnTo>
                  <a:cubicBezTo>
                    <a:pt x="9624" y="11930"/>
                    <a:pt x="9777" y="11954"/>
                    <a:pt x="9922" y="12000"/>
                  </a:cubicBezTo>
                  <a:lnTo>
                    <a:pt x="10067" y="12104"/>
                  </a:lnTo>
                  <a:cubicBezTo>
                    <a:pt x="10440" y="12371"/>
                    <a:pt x="10637" y="12521"/>
                    <a:pt x="10695" y="12764"/>
                  </a:cubicBezTo>
                  <a:cubicBezTo>
                    <a:pt x="10710" y="12827"/>
                    <a:pt x="10717" y="12891"/>
                    <a:pt x="10717" y="12954"/>
                  </a:cubicBezTo>
                  <a:cubicBezTo>
                    <a:pt x="10717" y="13612"/>
                    <a:pt x="10247" y="13946"/>
                    <a:pt x="9321" y="13946"/>
                  </a:cubicBezTo>
                  <a:moveTo>
                    <a:pt x="8542" y="8739"/>
                  </a:moveTo>
                  <a:cubicBezTo>
                    <a:pt x="8495" y="8362"/>
                    <a:pt x="8574" y="8014"/>
                    <a:pt x="8754" y="7806"/>
                  </a:cubicBezTo>
                  <a:cubicBezTo>
                    <a:pt x="8864" y="7680"/>
                    <a:pt x="9006" y="7613"/>
                    <a:pt x="9164" y="7613"/>
                  </a:cubicBezTo>
                  <a:lnTo>
                    <a:pt x="9164" y="7409"/>
                  </a:lnTo>
                  <a:lnTo>
                    <a:pt x="9182" y="7613"/>
                  </a:lnTo>
                  <a:cubicBezTo>
                    <a:pt x="9653" y="7628"/>
                    <a:pt x="10105" y="8185"/>
                    <a:pt x="10189" y="8855"/>
                  </a:cubicBezTo>
                  <a:cubicBezTo>
                    <a:pt x="10237" y="9239"/>
                    <a:pt x="10155" y="9596"/>
                    <a:pt x="9970" y="9809"/>
                  </a:cubicBezTo>
                  <a:cubicBezTo>
                    <a:pt x="9860" y="9935"/>
                    <a:pt x="9722" y="10002"/>
                    <a:pt x="9550" y="10001"/>
                  </a:cubicBezTo>
                  <a:lnTo>
                    <a:pt x="9549" y="10001"/>
                  </a:lnTo>
                  <a:cubicBezTo>
                    <a:pt x="9087" y="9988"/>
                    <a:pt x="8626" y="9409"/>
                    <a:pt x="8542" y="8739"/>
                  </a:cubicBezTo>
                  <a:moveTo>
                    <a:pt x="10838" y="11196"/>
                  </a:moveTo>
                  <a:cubicBezTo>
                    <a:pt x="10586" y="11009"/>
                    <a:pt x="10351" y="10732"/>
                    <a:pt x="10342" y="10646"/>
                  </a:cubicBezTo>
                  <a:cubicBezTo>
                    <a:pt x="10342" y="10499"/>
                    <a:pt x="10342" y="10431"/>
                    <a:pt x="10689" y="10148"/>
                  </a:cubicBezTo>
                  <a:cubicBezTo>
                    <a:pt x="11138" y="9780"/>
                    <a:pt x="11386" y="9295"/>
                    <a:pt x="11386" y="8784"/>
                  </a:cubicBezTo>
                  <a:cubicBezTo>
                    <a:pt x="11386" y="8342"/>
                    <a:pt x="11262" y="7947"/>
                    <a:pt x="11050" y="7659"/>
                  </a:cubicBezTo>
                  <a:lnTo>
                    <a:pt x="11238" y="7659"/>
                  </a:lnTo>
                  <a:lnTo>
                    <a:pt x="12276" y="6873"/>
                  </a:lnTo>
                  <a:lnTo>
                    <a:pt x="9463" y="6873"/>
                  </a:lnTo>
                  <a:cubicBezTo>
                    <a:pt x="8335" y="6873"/>
                    <a:pt x="7345" y="7759"/>
                    <a:pt x="7345" y="8769"/>
                  </a:cubicBezTo>
                  <a:cubicBezTo>
                    <a:pt x="7345" y="9812"/>
                    <a:pt x="8109" y="10605"/>
                    <a:pt x="9137" y="10648"/>
                  </a:cubicBezTo>
                  <a:cubicBezTo>
                    <a:pt x="9121" y="10722"/>
                    <a:pt x="9113" y="10795"/>
                    <a:pt x="9113" y="10868"/>
                  </a:cubicBezTo>
                  <a:cubicBezTo>
                    <a:pt x="9113" y="11018"/>
                    <a:pt x="9147" y="11162"/>
                    <a:pt x="9216" y="11300"/>
                  </a:cubicBezTo>
                  <a:cubicBezTo>
                    <a:pt x="7943" y="11309"/>
                    <a:pt x="6870" y="12161"/>
                    <a:pt x="6870" y="13167"/>
                  </a:cubicBezTo>
                  <a:cubicBezTo>
                    <a:pt x="6870" y="14071"/>
                    <a:pt x="7903" y="14727"/>
                    <a:pt x="9325" y="14727"/>
                  </a:cubicBezTo>
                  <a:cubicBezTo>
                    <a:pt x="10861" y="14727"/>
                    <a:pt x="11690" y="13766"/>
                    <a:pt x="11690" y="12860"/>
                  </a:cubicBezTo>
                  <a:cubicBezTo>
                    <a:pt x="11690" y="12108"/>
                    <a:pt x="11459" y="11656"/>
                    <a:pt x="10838" y="11196"/>
                  </a:cubicBezTo>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5" y="21600"/>
                    <a:pt x="21600" y="16765"/>
                    <a:pt x="21600" y="10800"/>
                  </a:cubicBezTo>
                  <a:cubicBezTo>
                    <a:pt x="21600" y="4835"/>
                    <a:pt x="16765" y="0"/>
                    <a:pt x="10800"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2" name="Shape">
              <a:extLst>
                <a:ext uri="{FF2B5EF4-FFF2-40B4-BE49-F238E27FC236}">
                  <a16:creationId xmlns:a16="http://schemas.microsoft.com/office/drawing/2014/main" id="{2F771972-58D1-77DC-5CCD-9B371FD9BBF8}"/>
                </a:ext>
              </a:extLst>
            </p:cNvPr>
            <p:cNvSpPr/>
            <p:nvPr userDrawn="1"/>
          </p:nvSpPr>
          <p:spPr>
            <a:xfrm>
              <a:off x="8474377" y="2726736"/>
              <a:ext cx="291500" cy="29150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3430" y="9320"/>
                  </a:moveTo>
                  <a:cubicBezTo>
                    <a:pt x="11975" y="9320"/>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0"/>
                    <a:pt x="13430" y="9320"/>
                  </a:cubicBezTo>
                  <a:moveTo>
                    <a:pt x="6873" y="14727"/>
                  </a:moveTo>
                  <a:lnTo>
                    <a:pt x="8829" y="14727"/>
                  </a:lnTo>
                  <a:lnTo>
                    <a:pt x="8829" y="9320"/>
                  </a:lnTo>
                  <a:lnTo>
                    <a:pt x="6873" y="9320"/>
                  </a:lnTo>
                  <a:cubicBezTo>
                    <a:pt x="6873" y="9320"/>
                    <a:pt x="6873" y="14727"/>
                    <a:pt x="6873" y="14727"/>
                  </a:cubicBezTo>
                  <a:close/>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3" name="Shape">
              <a:extLst>
                <a:ext uri="{FF2B5EF4-FFF2-40B4-BE49-F238E27FC236}">
                  <a16:creationId xmlns:a16="http://schemas.microsoft.com/office/drawing/2014/main" id="{0D8D53B7-626F-0820-7904-2D74843C7248}"/>
                </a:ext>
              </a:extLst>
            </p:cNvPr>
            <p:cNvSpPr/>
            <p:nvPr userDrawn="1"/>
          </p:nvSpPr>
          <p:spPr>
            <a:xfrm>
              <a:off x="9030877" y="2726736"/>
              <a:ext cx="291500" cy="29150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1591" y="13291"/>
                  </a:moveTo>
                  <a:cubicBezTo>
                    <a:pt x="11452" y="13214"/>
                    <a:pt x="11342" y="13108"/>
                    <a:pt x="11291" y="12978"/>
                  </a:cubicBezTo>
                  <a:cubicBezTo>
                    <a:pt x="11284" y="12956"/>
                    <a:pt x="11290" y="10299"/>
                    <a:pt x="11290" y="10299"/>
                  </a:cubicBezTo>
                  <a:lnTo>
                    <a:pt x="13256" y="10299"/>
                  </a:lnTo>
                  <a:lnTo>
                    <a:pt x="13256" y="8836"/>
                  </a:lnTo>
                  <a:lnTo>
                    <a:pt x="11292" y="8836"/>
                  </a:lnTo>
                  <a:lnTo>
                    <a:pt x="11292" y="6873"/>
                  </a:lnTo>
                  <a:lnTo>
                    <a:pt x="10042" y="6879"/>
                  </a:lnTo>
                  <a:cubicBezTo>
                    <a:pt x="9988" y="7284"/>
                    <a:pt x="9891" y="7618"/>
                    <a:pt x="9750" y="7879"/>
                  </a:cubicBezTo>
                  <a:cubicBezTo>
                    <a:pt x="9608" y="8142"/>
                    <a:pt x="9420" y="8366"/>
                    <a:pt x="9187" y="8553"/>
                  </a:cubicBezTo>
                  <a:cubicBezTo>
                    <a:pt x="8953" y="8740"/>
                    <a:pt x="8672" y="8883"/>
                    <a:pt x="8344" y="8984"/>
                  </a:cubicBezTo>
                  <a:lnTo>
                    <a:pt x="8345" y="10309"/>
                  </a:lnTo>
                  <a:lnTo>
                    <a:pt x="9328" y="10299"/>
                  </a:lnTo>
                  <a:lnTo>
                    <a:pt x="9328" y="12846"/>
                  </a:lnTo>
                  <a:cubicBezTo>
                    <a:pt x="9328" y="13204"/>
                    <a:pt x="9369" y="13478"/>
                    <a:pt x="9448" y="13667"/>
                  </a:cubicBezTo>
                  <a:cubicBezTo>
                    <a:pt x="9528" y="13856"/>
                    <a:pt x="9671" y="14034"/>
                    <a:pt x="9879" y="14202"/>
                  </a:cubicBezTo>
                  <a:cubicBezTo>
                    <a:pt x="10086" y="14370"/>
                    <a:pt x="10336" y="14498"/>
                    <a:pt x="10629" y="14589"/>
                  </a:cubicBezTo>
                  <a:cubicBezTo>
                    <a:pt x="10922" y="14679"/>
                    <a:pt x="11238" y="14727"/>
                    <a:pt x="11620" y="14727"/>
                  </a:cubicBezTo>
                  <a:cubicBezTo>
                    <a:pt x="11955" y="14727"/>
                    <a:pt x="12228" y="14693"/>
                    <a:pt x="12517" y="14629"/>
                  </a:cubicBezTo>
                  <a:cubicBezTo>
                    <a:pt x="12806" y="14566"/>
                    <a:pt x="13221" y="14455"/>
                    <a:pt x="13578" y="14297"/>
                  </a:cubicBezTo>
                  <a:lnTo>
                    <a:pt x="13583" y="13091"/>
                  </a:lnTo>
                  <a:cubicBezTo>
                    <a:pt x="13165" y="13349"/>
                    <a:pt x="12648" y="13447"/>
                    <a:pt x="12225" y="13447"/>
                  </a:cubicBezTo>
                  <a:cubicBezTo>
                    <a:pt x="11987" y="13447"/>
                    <a:pt x="11776" y="13395"/>
                    <a:pt x="11591" y="13291"/>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4" name="Shape">
              <a:extLst>
                <a:ext uri="{FF2B5EF4-FFF2-40B4-BE49-F238E27FC236}">
                  <a16:creationId xmlns:a16="http://schemas.microsoft.com/office/drawing/2014/main" id="{74E0A252-A16B-11C7-66AF-A2D2025D1EFE}"/>
                </a:ext>
              </a:extLst>
            </p:cNvPr>
            <p:cNvSpPr/>
            <p:nvPr userDrawn="1"/>
          </p:nvSpPr>
          <p:spPr>
            <a:xfrm>
              <a:off x="9587378" y="2726736"/>
              <a:ext cx="291500" cy="291501"/>
            </a:xfrm>
            <a:custGeom>
              <a:avLst/>
              <a:gdLst/>
              <a:ahLst/>
              <a:cxnLst>
                <a:cxn ang="0">
                  <a:pos x="wd2" y="hd2"/>
                </a:cxn>
                <a:cxn ang="5400000">
                  <a:pos x="wd2" y="hd2"/>
                </a:cxn>
                <a:cxn ang="10800000">
                  <a:pos x="wd2" y="hd2"/>
                </a:cxn>
                <a:cxn ang="16200000">
                  <a:pos x="wd2" y="hd2"/>
                </a:cxn>
              </a:cxnLst>
              <a:rect l="0" t="0" r="r" b="b"/>
              <a:pathLst>
                <a:path w="21600" h="21600" extrusionOk="0">
                  <a:moveTo>
                    <a:pt x="14291" y="6986"/>
                  </a:moveTo>
                  <a:cubicBezTo>
                    <a:pt x="14241" y="6976"/>
                    <a:pt x="14187" y="6971"/>
                    <a:pt x="14134" y="6971"/>
                  </a:cubicBezTo>
                  <a:cubicBezTo>
                    <a:pt x="13808" y="6971"/>
                    <a:pt x="13598" y="7166"/>
                    <a:pt x="13572" y="7494"/>
                  </a:cubicBezTo>
                  <a:cubicBezTo>
                    <a:pt x="13242" y="11704"/>
                    <a:pt x="13044" y="12909"/>
                    <a:pt x="13042" y="12921"/>
                  </a:cubicBezTo>
                  <a:lnTo>
                    <a:pt x="13046" y="13020"/>
                  </a:lnTo>
                  <a:lnTo>
                    <a:pt x="13142" y="13032"/>
                  </a:lnTo>
                  <a:lnTo>
                    <a:pt x="13172" y="13032"/>
                  </a:lnTo>
                  <a:cubicBezTo>
                    <a:pt x="13281" y="13032"/>
                    <a:pt x="13386" y="13050"/>
                    <a:pt x="13473" y="13085"/>
                  </a:cubicBezTo>
                  <a:lnTo>
                    <a:pt x="13579" y="13126"/>
                  </a:lnTo>
                  <a:lnTo>
                    <a:pt x="13598" y="13012"/>
                  </a:lnTo>
                  <a:cubicBezTo>
                    <a:pt x="13837" y="11522"/>
                    <a:pt x="14296" y="9525"/>
                    <a:pt x="14542" y="8453"/>
                  </a:cubicBezTo>
                  <a:cubicBezTo>
                    <a:pt x="14618" y="8121"/>
                    <a:pt x="14675" y="7877"/>
                    <a:pt x="14698" y="7763"/>
                  </a:cubicBezTo>
                  <a:cubicBezTo>
                    <a:pt x="14745" y="7530"/>
                    <a:pt x="14724" y="7343"/>
                    <a:pt x="14637" y="7206"/>
                  </a:cubicBezTo>
                  <a:cubicBezTo>
                    <a:pt x="14563" y="7092"/>
                    <a:pt x="14447" y="7018"/>
                    <a:pt x="14291" y="6986"/>
                  </a:cubicBezTo>
                  <a:moveTo>
                    <a:pt x="13280" y="13606"/>
                  </a:moveTo>
                  <a:cubicBezTo>
                    <a:pt x="12921" y="13524"/>
                    <a:pt x="12660" y="13682"/>
                    <a:pt x="12569" y="14030"/>
                  </a:cubicBezTo>
                  <a:cubicBezTo>
                    <a:pt x="12528" y="14187"/>
                    <a:pt x="12550" y="14335"/>
                    <a:pt x="12631" y="14459"/>
                  </a:cubicBezTo>
                  <a:cubicBezTo>
                    <a:pt x="12706" y="14574"/>
                    <a:pt x="12831" y="14661"/>
                    <a:pt x="12982" y="14701"/>
                  </a:cubicBezTo>
                  <a:cubicBezTo>
                    <a:pt x="13045" y="14719"/>
                    <a:pt x="13109" y="14728"/>
                    <a:pt x="13172" y="14728"/>
                  </a:cubicBezTo>
                  <a:cubicBezTo>
                    <a:pt x="13438" y="14728"/>
                    <a:pt x="13639" y="14578"/>
                    <a:pt x="13698" y="14338"/>
                  </a:cubicBezTo>
                  <a:cubicBezTo>
                    <a:pt x="13741" y="14156"/>
                    <a:pt x="13722" y="13990"/>
                    <a:pt x="13643" y="13857"/>
                  </a:cubicBezTo>
                  <a:cubicBezTo>
                    <a:pt x="13567" y="13732"/>
                    <a:pt x="13439" y="13644"/>
                    <a:pt x="13280" y="13606"/>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3098" y="6884"/>
                  </a:moveTo>
                  <a:lnTo>
                    <a:pt x="12930" y="6884"/>
                  </a:lnTo>
                  <a:lnTo>
                    <a:pt x="12906" y="6887"/>
                  </a:lnTo>
                  <a:cubicBezTo>
                    <a:pt x="12646" y="6961"/>
                    <a:pt x="12244" y="6961"/>
                    <a:pt x="11983" y="6887"/>
                  </a:cubicBezTo>
                  <a:lnTo>
                    <a:pt x="11902" y="6884"/>
                  </a:lnTo>
                  <a:lnTo>
                    <a:pt x="9988" y="10156"/>
                  </a:lnTo>
                  <a:lnTo>
                    <a:pt x="8067" y="6873"/>
                  </a:lnTo>
                  <a:lnTo>
                    <a:pt x="8000" y="6891"/>
                  </a:lnTo>
                  <a:cubicBezTo>
                    <a:pt x="7739" y="6962"/>
                    <a:pt x="7347" y="6960"/>
                    <a:pt x="7088" y="6887"/>
                  </a:cubicBezTo>
                  <a:lnTo>
                    <a:pt x="6878" y="6884"/>
                  </a:lnTo>
                  <a:lnTo>
                    <a:pt x="9482" y="11392"/>
                  </a:lnTo>
                  <a:lnTo>
                    <a:pt x="9404" y="14626"/>
                  </a:lnTo>
                  <a:lnTo>
                    <a:pt x="9407" y="14722"/>
                  </a:lnTo>
                  <a:lnTo>
                    <a:pt x="9502" y="14722"/>
                  </a:lnTo>
                  <a:lnTo>
                    <a:pt x="9526" y="14719"/>
                  </a:lnTo>
                  <a:cubicBezTo>
                    <a:pt x="9786" y="14646"/>
                    <a:pt x="10190" y="14646"/>
                    <a:pt x="10449" y="14719"/>
                  </a:cubicBezTo>
                  <a:lnTo>
                    <a:pt x="10573" y="14722"/>
                  </a:lnTo>
                  <a:lnTo>
                    <a:pt x="10512" y="11391"/>
                  </a:lnTo>
                  <a:cubicBezTo>
                    <a:pt x="10600" y="11229"/>
                    <a:pt x="11150" y="10205"/>
                    <a:pt x="11738" y="9180"/>
                  </a:cubicBezTo>
                  <a:cubicBezTo>
                    <a:pt x="12342" y="8126"/>
                    <a:pt x="13008" y="7040"/>
                    <a:pt x="13015" y="7029"/>
                  </a:cubicBezTo>
                  <a:cubicBezTo>
                    <a:pt x="13015" y="7029"/>
                    <a:pt x="13098" y="6884"/>
                    <a:pt x="13098" y="6884"/>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5" name="Shape">
              <a:extLst>
                <a:ext uri="{FF2B5EF4-FFF2-40B4-BE49-F238E27FC236}">
                  <a16:creationId xmlns:a16="http://schemas.microsoft.com/office/drawing/2014/main" id="{58B2A982-ADFE-E918-1168-C3DC45288CF7}"/>
                </a:ext>
              </a:extLst>
            </p:cNvPr>
            <p:cNvSpPr/>
            <p:nvPr userDrawn="1"/>
          </p:nvSpPr>
          <p:spPr>
            <a:xfrm>
              <a:off x="10143878" y="2726736"/>
              <a:ext cx="291500" cy="29150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3062" y="5890"/>
                  </a:moveTo>
                  <a:lnTo>
                    <a:pt x="10786" y="7776"/>
                  </a:lnTo>
                  <a:lnTo>
                    <a:pt x="13925" y="9725"/>
                  </a:lnTo>
                  <a:lnTo>
                    <a:pt x="16200" y="7926"/>
                  </a:lnTo>
                  <a:cubicBezTo>
                    <a:pt x="16200" y="7926"/>
                    <a:pt x="13062" y="5890"/>
                    <a:pt x="13062" y="5890"/>
                  </a:cubicBezTo>
                  <a:close/>
                  <a:moveTo>
                    <a:pt x="5400" y="8027"/>
                  </a:moveTo>
                  <a:lnTo>
                    <a:pt x="7647" y="9763"/>
                  </a:lnTo>
                  <a:lnTo>
                    <a:pt x="10786" y="7776"/>
                  </a:lnTo>
                  <a:lnTo>
                    <a:pt x="8630" y="5891"/>
                  </a:lnTo>
                  <a:cubicBezTo>
                    <a:pt x="8630" y="5891"/>
                    <a:pt x="5400" y="8027"/>
                    <a:pt x="5400" y="8027"/>
                  </a:cubicBezTo>
                  <a:close/>
                  <a:moveTo>
                    <a:pt x="12965" y="14699"/>
                  </a:moveTo>
                  <a:lnTo>
                    <a:pt x="12958" y="14707"/>
                  </a:lnTo>
                  <a:lnTo>
                    <a:pt x="10801" y="13100"/>
                  </a:lnTo>
                  <a:lnTo>
                    <a:pt x="8731" y="14685"/>
                  </a:lnTo>
                  <a:lnTo>
                    <a:pt x="8712" y="14715"/>
                  </a:lnTo>
                  <a:lnTo>
                    <a:pt x="7571" y="14025"/>
                  </a:lnTo>
                  <a:lnTo>
                    <a:pt x="7571" y="14627"/>
                  </a:lnTo>
                  <a:lnTo>
                    <a:pt x="10799" y="16692"/>
                  </a:lnTo>
                  <a:lnTo>
                    <a:pt x="14000" y="14627"/>
                  </a:lnTo>
                  <a:lnTo>
                    <a:pt x="14000" y="14067"/>
                  </a:lnTo>
                  <a:lnTo>
                    <a:pt x="12965" y="14699"/>
                  </a:lnTo>
                  <a:cubicBezTo>
                    <a:pt x="12965" y="14699"/>
                    <a:pt x="12965" y="14699"/>
                    <a:pt x="12965" y="14699"/>
                  </a:cubicBezTo>
                  <a:close/>
                  <a:moveTo>
                    <a:pt x="7642" y="9766"/>
                  </a:moveTo>
                  <a:lnTo>
                    <a:pt x="5404" y="11577"/>
                  </a:lnTo>
                  <a:lnTo>
                    <a:pt x="7350" y="12746"/>
                  </a:lnTo>
                  <a:lnTo>
                    <a:pt x="7351" y="12745"/>
                  </a:lnTo>
                  <a:lnTo>
                    <a:pt x="7775" y="13002"/>
                  </a:lnTo>
                  <a:lnTo>
                    <a:pt x="8631" y="13516"/>
                  </a:lnTo>
                  <a:lnTo>
                    <a:pt x="10063" y="12429"/>
                  </a:lnTo>
                  <a:lnTo>
                    <a:pt x="10780" y="11880"/>
                  </a:lnTo>
                  <a:lnTo>
                    <a:pt x="10782" y="11882"/>
                  </a:lnTo>
                  <a:lnTo>
                    <a:pt x="10786" y="11880"/>
                  </a:lnTo>
                  <a:lnTo>
                    <a:pt x="10798" y="11888"/>
                  </a:lnTo>
                  <a:lnTo>
                    <a:pt x="10805" y="11880"/>
                  </a:lnTo>
                  <a:lnTo>
                    <a:pt x="12509" y="13148"/>
                  </a:lnTo>
                  <a:lnTo>
                    <a:pt x="13007" y="13515"/>
                  </a:lnTo>
                  <a:lnTo>
                    <a:pt x="16198" y="11575"/>
                  </a:lnTo>
                  <a:lnTo>
                    <a:pt x="13925" y="9727"/>
                  </a:lnTo>
                  <a:lnTo>
                    <a:pt x="10788" y="11715"/>
                  </a:lnTo>
                  <a:cubicBezTo>
                    <a:pt x="10788" y="11715"/>
                    <a:pt x="7642" y="9766"/>
                    <a:pt x="7642" y="9766"/>
                  </a:cubicBezTo>
                  <a:close/>
                  <a:moveTo>
                    <a:pt x="13925" y="9727"/>
                  </a:moveTo>
                  <a:lnTo>
                    <a:pt x="13925" y="9725"/>
                  </a:lnTo>
                  <a:lnTo>
                    <a:pt x="13925" y="9725"/>
                  </a:lnTo>
                  <a:lnTo>
                    <a:pt x="13924" y="9725"/>
                  </a:lnTo>
                  <a:cubicBezTo>
                    <a:pt x="13924" y="9725"/>
                    <a:pt x="13925" y="9727"/>
                    <a:pt x="13925" y="9727"/>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6" name="Shape">
              <a:extLst>
                <a:ext uri="{FF2B5EF4-FFF2-40B4-BE49-F238E27FC236}">
                  <a16:creationId xmlns:a16="http://schemas.microsoft.com/office/drawing/2014/main" id="{300DF5B4-BC2E-F13B-63F8-515B4DFC5170}"/>
                </a:ext>
              </a:extLst>
            </p:cNvPr>
            <p:cNvSpPr/>
            <p:nvPr userDrawn="1"/>
          </p:nvSpPr>
          <p:spPr>
            <a:xfrm>
              <a:off x="10700378" y="2726736"/>
              <a:ext cx="291500" cy="291501"/>
            </a:xfrm>
            <a:custGeom>
              <a:avLst/>
              <a:gdLst/>
              <a:ahLst/>
              <a:cxnLst>
                <a:cxn ang="0">
                  <a:pos x="wd2" y="hd2"/>
                </a:cxn>
                <a:cxn ang="5400000">
                  <a:pos x="wd2" y="hd2"/>
                </a:cxn>
                <a:cxn ang="10800000">
                  <a:pos x="wd2" y="hd2"/>
                </a:cxn>
                <a:cxn ang="16200000">
                  <a:pos x="wd2" y="hd2"/>
                </a:cxn>
              </a:cxnLst>
              <a:rect l="0" t="0" r="r" b="b"/>
              <a:pathLst>
                <a:path w="21600" h="21600" extrusionOk="0">
                  <a:moveTo>
                    <a:pt x="14727" y="13745"/>
                  </a:moveTo>
                  <a:cubicBezTo>
                    <a:pt x="14727" y="14287"/>
                    <a:pt x="14287" y="14727"/>
                    <a:pt x="13745" y="14727"/>
                  </a:cubicBezTo>
                  <a:lnTo>
                    <a:pt x="7855" y="14727"/>
                  </a:lnTo>
                  <a:cubicBezTo>
                    <a:pt x="7313" y="14727"/>
                    <a:pt x="6873" y="14287"/>
                    <a:pt x="6873" y="13745"/>
                  </a:cubicBezTo>
                  <a:lnTo>
                    <a:pt x="6873" y="10309"/>
                  </a:lnTo>
                  <a:lnTo>
                    <a:pt x="7904" y="10309"/>
                  </a:lnTo>
                  <a:cubicBezTo>
                    <a:pt x="7877" y="10470"/>
                    <a:pt x="7855" y="10632"/>
                    <a:pt x="7855" y="10800"/>
                  </a:cubicBezTo>
                  <a:cubicBezTo>
                    <a:pt x="7855" y="12427"/>
                    <a:pt x="9173" y="13745"/>
                    <a:pt x="10800" y="13745"/>
                  </a:cubicBezTo>
                  <a:cubicBezTo>
                    <a:pt x="12426" y="13745"/>
                    <a:pt x="13745" y="12427"/>
                    <a:pt x="13745" y="10800"/>
                  </a:cubicBezTo>
                  <a:cubicBezTo>
                    <a:pt x="13745" y="10632"/>
                    <a:pt x="13723" y="10470"/>
                    <a:pt x="13696" y="10309"/>
                  </a:cubicBezTo>
                  <a:lnTo>
                    <a:pt x="14727" y="10309"/>
                  </a:lnTo>
                  <a:cubicBezTo>
                    <a:pt x="14727" y="10309"/>
                    <a:pt x="14727" y="13745"/>
                    <a:pt x="14727" y="13745"/>
                  </a:cubicBezTo>
                  <a:close/>
                  <a:moveTo>
                    <a:pt x="10800" y="8836"/>
                  </a:moveTo>
                  <a:cubicBezTo>
                    <a:pt x="11884" y="8836"/>
                    <a:pt x="12764" y="9716"/>
                    <a:pt x="12764" y="10800"/>
                  </a:cubicBezTo>
                  <a:cubicBezTo>
                    <a:pt x="12764" y="11884"/>
                    <a:pt x="11884" y="12764"/>
                    <a:pt x="10800" y="12764"/>
                  </a:cubicBezTo>
                  <a:cubicBezTo>
                    <a:pt x="9716" y="12764"/>
                    <a:pt x="8836" y="11884"/>
                    <a:pt x="8836" y="10800"/>
                  </a:cubicBezTo>
                  <a:cubicBezTo>
                    <a:pt x="8836" y="9716"/>
                    <a:pt x="9716" y="8836"/>
                    <a:pt x="10800" y="8836"/>
                  </a:cubicBezTo>
                  <a:moveTo>
                    <a:pt x="12764" y="7364"/>
                  </a:moveTo>
                  <a:lnTo>
                    <a:pt x="14236" y="7364"/>
                  </a:lnTo>
                  <a:lnTo>
                    <a:pt x="14236" y="8836"/>
                  </a:lnTo>
                  <a:lnTo>
                    <a:pt x="12764" y="8836"/>
                  </a:lnTo>
                  <a:cubicBezTo>
                    <a:pt x="12764" y="8836"/>
                    <a:pt x="12764" y="7364"/>
                    <a:pt x="12764" y="7364"/>
                  </a:cubicBezTo>
                  <a:close/>
                  <a:moveTo>
                    <a:pt x="13745" y="5891"/>
                  </a:moveTo>
                  <a:lnTo>
                    <a:pt x="7855" y="5891"/>
                  </a:lnTo>
                  <a:cubicBezTo>
                    <a:pt x="6770" y="5891"/>
                    <a:pt x="5891" y="6770"/>
                    <a:pt x="5891" y="7855"/>
                  </a:cubicBezTo>
                  <a:lnTo>
                    <a:pt x="5891" y="13745"/>
                  </a:lnTo>
                  <a:cubicBezTo>
                    <a:pt x="5891" y="14830"/>
                    <a:pt x="6770" y="15709"/>
                    <a:pt x="7855" y="15709"/>
                  </a:cubicBezTo>
                  <a:lnTo>
                    <a:pt x="13745" y="15709"/>
                  </a:lnTo>
                  <a:cubicBezTo>
                    <a:pt x="14830" y="15709"/>
                    <a:pt x="15709" y="14830"/>
                    <a:pt x="15709" y="13745"/>
                  </a:cubicBezTo>
                  <a:lnTo>
                    <a:pt x="15709" y="7855"/>
                  </a:lnTo>
                  <a:cubicBezTo>
                    <a:pt x="15709" y="6770"/>
                    <a:pt x="14830" y="5891"/>
                    <a:pt x="13745" y="5891"/>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7" name="Shape">
              <a:extLst>
                <a:ext uri="{FF2B5EF4-FFF2-40B4-BE49-F238E27FC236}">
                  <a16:creationId xmlns:a16="http://schemas.microsoft.com/office/drawing/2014/main" id="{2CB7B7C0-07B0-3255-7CA2-898E484801FD}"/>
                </a:ext>
              </a:extLst>
            </p:cNvPr>
            <p:cNvSpPr/>
            <p:nvPr userDrawn="1"/>
          </p:nvSpPr>
          <p:spPr>
            <a:xfrm>
              <a:off x="11256879" y="2726736"/>
              <a:ext cx="291500" cy="291501"/>
            </a:xfrm>
            <a:custGeom>
              <a:avLst/>
              <a:gdLst/>
              <a:ahLst/>
              <a:cxnLst>
                <a:cxn ang="0">
                  <a:pos x="wd2" y="hd2"/>
                </a:cxn>
                <a:cxn ang="5400000">
                  <a:pos x="wd2" y="hd2"/>
                </a:cxn>
                <a:cxn ang="10800000">
                  <a:pos x="wd2" y="hd2"/>
                </a:cxn>
                <a:cxn ang="16200000">
                  <a:pos x="wd2" y="hd2"/>
                </a:cxn>
              </a:cxnLst>
              <a:rect l="0" t="0" r="r" b="b"/>
              <a:pathLst>
                <a:path w="21600" h="21600" extrusionOk="0">
                  <a:moveTo>
                    <a:pt x="15709" y="10800"/>
                  </a:moveTo>
                  <a:cubicBezTo>
                    <a:pt x="15709" y="12575"/>
                    <a:pt x="14764" y="14125"/>
                    <a:pt x="13353" y="14987"/>
                  </a:cubicBezTo>
                  <a:lnTo>
                    <a:pt x="14834" y="10707"/>
                  </a:lnTo>
                  <a:cubicBezTo>
                    <a:pt x="15118" y="9995"/>
                    <a:pt x="15213" y="9425"/>
                    <a:pt x="15213" y="8919"/>
                  </a:cubicBezTo>
                  <a:cubicBezTo>
                    <a:pt x="15213" y="8812"/>
                    <a:pt x="15201" y="8718"/>
                    <a:pt x="15194" y="8620"/>
                  </a:cubicBezTo>
                  <a:cubicBezTo>
                    <a:pt x="15521" y="9277"/>
                    <a:pt x="15709" y="10016"/>
                    <a:pt x="15709" y="10800"/>
                  </a:cubicBezTo>
                  <a:moveTo>
                    <a:pt x="11487" y="8460"/>
                  </a:moveTo>
                  <a:cubicBezTo>
                    <a:pt x="11788" y="8444"/>
                    <a:pt x="12059" y="8413"/>
                    <a:pt x="12059" y="8413"/>
                  </a:cubicBezTo>
                  <a:cubicBezTo>
                    <a:pt x="12328" y="8380"/>
                    <a:pt x="12296" y="7986"/>
                    <a:pt x="12027" y="8001"/>
                  </a:cubicBezTo>
                  <a:cubicBezTo>
                    <a:pt x="12027" y="8001"/>
                    <a:pt x="11219" y="8065"/>
                    <a:pt x="10697" y="8065"/>
                  </a:cubicBezTo>
                  <a:cubicBezTo>
                    <a:pt x="10206" y="8065"/>
                    <a:pt x="9382" y="8001"/>
                    <a:pt x="9382" y="8001"/>
                  </a:cubicBezTo>
                  <a:cubicBezTo>
                    <a:pt x="9113" y="7986"/>
                    <a:pt x="9082" y="8396"/>
                    <a:pt x="9351" y="8413"/>
                  </a:cubicBezTo>
                  <a:cubicBezTo>
                    <a:pt x="9351" y="8413"/>
                    <a:pt x="9605" y="8444"/>
                    <a:pt x="9874" y="8460"/>
                  </a:cubicBezTo>
                  <a:lnTo>
                    <a:pt x="10651" y="10590"/>
                  </a:lnTo>
                  <a:lnTo>
                    <a:pt x="9559" y="13866"/>
                  </a:lnTo>
                  <a:lnTo>
                    <a:pt x="7742" y="8460"/>
                  </a:lnTo>
                  <a:cubicBezTo>
                    <a:pt x="8042" y="8444"/>
                    <a:pt x="8313" y="8413"/>
                    <a:pt x="8313" y="8413"/>
                  </a:cubicBezTo>
                  <a:cubicBezTo>
                    <a:pt x="8581" y="8380"/>
                    <a:pt x="8550" y="7986"/>
                    <a:pt x="8281" y="8001"/>
                  </a:cubicBezTo>
                  <a:cubicBezTo>
                    <a:pt x="8281" y="8001"/>
                    <a:pt x="7473" y="8065"/>
                    <a:pt x="6951" y="8065"/>
                  </a:cubicBezTo>
                  <a:cubicBezTo>
                    <a:pt x="6885" y="8065"/>
                    <a:pt x="6805" y="8063"/>
                    <a:pt x="6726" y="8060"/>
                  </a:cubicBezTo>
                  <a:cubicBezTo>
                    <a:pt x="7608" y="6752"/>
                    <a:pt x="9103" y="5891"/>
                    <a:pt x="10800" y="5891"/>
                  </a:cubicBezTo>
                  <a:cubicBezTo>
                    <a:pt x="12045" y="5891"/>
                    <a:pt x="13178" y="6358"/>
                    <a:pt x="14044" y="7122"/>
                  </a:cubicBezTo>
                  <a:cubicBezTo>
                    <a:pt x="13590" y="7157"/>
                    <a:pt x="13299" y="7563"/>
                    <a:pt x="13299" y="8001"/>
                  </a:cubicBezTo>
                  <a:cubicBezTo>
                    <a:pt x="13299" y="8413"/>
                    <a:pt x="13505" y="8761"/>
                    <a:pt x="13758" y="9172"/>
                  </a:cubicBezTo>
                  <a:cubicBezTo>
                    <a:pt x="13948" y="9504"/>
                    <a:pt x="14169" y="9931"/>
                    <a:pt x="14169" y="10548"/>
                  </a:cubicBezTo>
                  <a:cubicBezTo>
                    <a:pt x="14169" y="10975"/>
                    <a:pt x="14005" y="11471"/>
                    <a:pt x="13790" y="12162"/>
                  </a:cubicBezTo>
                  <a:lnTo>
                    <a:pt x="13291" y="13825"/>
                  </a:lnTo>
                  <a:cubicBezTo>
                    <a:pt x="13291" y="13825"/>
                    <a:pt x="11487" y="8460"/>
                    <a:pt x="11487" y="8460"/>
                  </a:cubicBezTo>
                  <a:close/>
                  <a:moveTo>
                    <a:pt x="10800" y="15709"/>
                  </a:moveTo>
                  <a:cubicBezTo>
                    <a:pt x="10320" y="15709"/>
                    <a:pt x="9857" y="15637"/>
                    <a:pt x="9417" y="15508"/>
                  </a:cubicBezTo>
                  <a:lnTo>
                    <a:pt x="10887" y="11237"/>
                  </a:lnTo>
                  <a:cubicBezTo>
                    <a:pt x="10887" y="11237"/>
                    <a:pt x="12211" y="14864"/>
                    <a:pt x="12426" y="15428"/>
                  </a:cubicBezTo>
                  <a:cubicBezTo>
                    <a:pt x="11916" y="15607"/>
                    <a:pt x="11370" y="15709"/>
                    <a:pt x="10800" y="15709"/>
                  </a:cubicBezTo>
                  <a:moveTo>
                    <a:pt x="5891" y="10800"/>
                  </a:moveTo>
                  <a:cubicBezTo>
                    <a:pt x="5891" y="10118"/>
                    <a:pt x="6030" y="9470"/>
                    <a:pt x="6281" y="8880"/>
                  </a:cubicBezTo>
                  <a:lnTo>
                    <a:pt x="8578" y="15174"/>
                  </a:lnTo>
                  <a:cubicBezTo>
                    <a:pt x="6985" y="14362"/>
                    <a:pt x="5891" y="12711"/>
                    <a:pt x="5891" y="10800"/>
                  </a:cubicBezTo>
                  <a:moveTo>
                    <a:pt x="10800" y="4909"/>
                  </a:moveTo>
                  <a:cubicBezTo>
                    <a:pt x="7547" y="4909"/>
                    <a:pt x="4909" y="7547"/>
                    <a:pt x="4909" y="10800"/>
                  </a:cubicBezTo>
                  <a:cubicBezTo>
                    <a:pt x="4909" y="14054"/>
                    <a:pt x="7547" y="16691"/>
                    <a:pt x="10800" y="16691"/>
                  </a:cubicBezTo>
                  <a:cubicBezTo>
                    <a:pt x="14054" y="16691"/>
                    <a:pt x="16691" y="14054"/>
                    <a:pt x="16691" y="10800"/>
                  </a:cubicBezTo>
                  <a:cubicBezTo>
                    <a:pt x="16691" y="7547"/>
                    <a:pt x="14054" y="4909"/>
                    <a:pt x="10800" y="4909"/>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8" name="Shape">
              <a:extLst>
                <a:ext uri="{FF2B5EF4-FFF2-40B4-BE49-F238E27FC236}">
                  <a16:creationId xmlns:a16="http://schemas.microsoft.com/office/drawing/2014/main" id="{F1C43442-4658-F3FB-B694-2E41C3037A85}"/>
                </a:ext>
              </a:extLst>
            </p:cNvPr>
            <p:cNvSpPr/>
            <p:nvPr userDrawn="1"/>
          </p:nvSpPr>
          <p:spPr>
            <a:xfrm>
              <a:off x="6248375" y="3283236"/>
              <a:ext cx="291500" cy="29150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236" y="10309"/>
                  </a:moveTo>
                  <a:cubicBezTo>
                    <a:pt x="13552" y="10309"/>
                    <a:pt x="12889" y="10401"/>
                    <a:pt x="12252" y="10556"/>
                  </a:cubicBezTo>
                  <a:cubicBezTo>
                    <a:pt x="12104" y="10191"/>
                    <a:pt x="11941" y="9834"/>
                    <a:pt x="11763" y="9484"/>
                  </a:cubicBezTo>
                  <a:cubicBezTo>
                    <a:pt x="12783" y="9001"/>
                    <a:pt x="13728" y="8390"/>
                    <a:pt x="14592" y="7682"/>
                  </a:cubicBezTo>
                  <a:cubicBezTo>
                    <a:pt x="15222" y="8448"/>
                    <a:pt x="15619" y="9407"/>
                    <a:pt x="15692" y="10457"/>
                  </a:cubicBezTo>
                  <a:cubicBezTo>
                    <a:pt x="15218" y="10370"/>
                    <a:pt x="14736" y="10309"/>
                    <a:pt x="14236" y="10309"/>
                  </a:cubicBezTo>
                  <a:moveTo>
                    <a:pt x="13226" y="15065"/>
                  </a:moveTo>
                  <a:cubicBezTo>
                    <a:pt x="13168" y="13821"/>
                    <a:pt x="12957" y="12618"/>
                    <a:pt x="12590" y="11483"/>
                  </a:cubicBezTo>
                  <a:cubicBezTo>
                    <a:pt x="13120" y="11361"/>
                    <a:pt x="13669" y="11291"/>
                    <a:pt x="14236" y="11291"/>
                  </a:cubicBezTo>
                  <a:cubicBezTo>
                    <a:pt x="14726" y="11291"/>
                    <a:pt x="15199" y="11358"/>
                    <a:pt x="15661" y="11451"/>
                  </a:cubicBezTo>
                  <a:cubicBezTo>
                    <a:pt x="15455" y="13001"/>
                    <a:pt x="14529" y="14322"/>
                    <a:pt x="13226" y="15065"/>
                  </a:cubicBezTo>
                  <a:moveTo>
                    <a:pt x="10800" y="15709"/>
                  </a:moveTo>
                  <a:cubicBezTo>
                    <a:pt x="9746" y="15709"/>
                    <a:pt x="8772" y="15374"/>
                    <a:pt x="7971" y="14808"/>
                  </a:cubicBezTo>
                  <a:cubicBezTo>
                    <a:pt x="8822" y="13429"/>
                    <a:pt x="10108" y="12348"/>
                    <a:pt x="11646" y="11769"/>
                  </a:cubicBezTo>
                  <a:cubicBezTo>
                    <a:pt x="12027" y="12943"/>
                    <a:pt x="12241" y="14191"/>
                    <a:pt x="12264" y="15487"/>
                  </a:cubicBezTo>
                  <a:cubicBezTo>
                    <a:pt x="11801" y="15631"/>
                    <a:pt x="11310" y="15709"/>
                    <a:pt x="10800" y="15709"/>
                  </a:cubicBezTo>
                  <a:moveTo>
                    <a:pt x="5891" y="10800"/>
                  </a:moveTo>
                  <a:cubicBezTo>
                    <a:pt x="7641" y="10800"/>
                    <a:pt x="9313" y="10470"/>
                    <a:pt x="10852" y="9873"/>
                  </a:cubicBezTo>
                  <a:cubicBezTo>
                    <a:pt x="11016" y="10192"/>
                    <a:pt x="11171" y="10515"/>
                    <a:pt x="11309" y="10848"/>
                  </a:cubicBezTo>
                  <a:cubicBezTo>
                    <a:pt x="9614" y="11484"/>
                    <a:pt x="8190" y="12658"/>
                    <a:pt x="7225" y="14157"/>
                  </a:cubicBezTo>
                  <a:cubicBezTo>
                    <a:pt x="6400" y="13279"/>
                    <a:pt x="5891" y="12100"/>
                    <a:pt x="5891" y="10800"/>
                  </a:cubicBezTo>
                  <a:moveTo>
                    <a:pt x="8358" y="6546"/>
                  </a:moveTo>
                  <a:cubicBezTo>
                    <a:pt x="9117" y="7279"/>
                    <a:pt x="9793" y="8099"/>
                    <a:pt x="10353" y="9000"/>
                  </a:cubicBezTo>
                  <a:cubicBezTo>
                    <a:pt x="8991" y="9509"/>
                    <a:pt x="7526" y="9801"/>
                    <a:pt x="5990" y="9813"/>
                  </a:cubicBezTo>
                  <a:cubicBezTo>
                    <a:pt x="6276" y="8414"/>
                    <a:pt x="7158" y="7236"/>
                    <a:pt x="8358" y="6546"/>
                  </a:cubicBezTo>
                  <a:moveTo>
                    <a:pt x="10800" y="5891"/>
                  </a:moveTo>
                  <a:cubicBezTo>
                    <a:pt x="11968" y="5891"/>
                    <a:pt x="13040" y="6300"/>
                    <a:pt x="13882" y="6982"/>
                  </a:cubicBezTo>
                  <a:cubicBezTo>
                    <a:pt x="13087" y="7622"/>
                    <a:pt x="12217" y="8174"/>
                    <a:pt x="11282" y="8612"/>
                  </a:cubicBezTo>
                  <a:cubicBezTo>
                    <a:pt x="10732" y="7702"/>
                    <a:pt x="10073" y="6869"/>
                    <a:pt x="9333" y="6114"/>
                  </a:cubicBezTo>
                  <a:cubicBezTo>
                    <a:pt x="9797" y="5970"/>
                    <a:pt x="10289" y="5891"/>
                    <a:pt x="10800" y="5891"/>
                  </a:cubicBezTo>
                  <a:moveTo>
                    <a:pt x="10800" y="4909"/>
                  </a:moveTo>
                  <a:cubicBezTo>
                    <a:pt x="7547" y="4909"/>
                    <a:pt x="4909" y="7547"/>
                    <a:pt x="4909" y="10800"/>
                  </a:cubicBezTo>
                  <a:cubicBezTo>
                    <a:pt x="4909" y="14053"/>
                    <a:pt x="7547" y="16691"/>
                    <a:pt x="10800" y="16691"/>
                  </a:cubicBezTo>
                  <a:cubicBezTo>
                    <a:pt x="14053" y="16691"/>
                    <a:pt x="16691" y="14053"/>
                    <a:pt x="16691" y="10800"/>
                  </a:cubicBezTo>
                  <a:cubicBezTo>
                    <a:pt x="16691" y="7547"/>
                    <a:pt x="14053" y="4909"/>
                    <a:pt x="10800" y="4909"/>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9" name="Shape">
              <a:extLst>
                <a:ext uri="{FF2B5EF4-FFF2-40B4-BE49-F238E27FC236}">
                  <a16:creationId xmlns:a16="http://schemas.microsoft.com/office/drawing/2014/main" id="{261E3D7A-5D19-3BCB-51C1-5F2973FE88CA}"/>
                </a:ext>
              </a:extLst>
            </p:cNvPr>
            <p:cNvSpPr/>
            <p:nvPr userDrawn="1"/>
          </p:nvSpPr>
          <p:spPr>
            <a:xfrm>
              <a:off x="6804876" y="3283236"/>
              <a:ext cx="291500" cy="291501"/>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5929" y="7018"/>
                  </a:moveTo>
                  <a:cubicBezTo>
                    <a:pt x="15540" y="7246"/>
                    <a:pt x="15108" y="7411"/>
                    <a:pt x="14650" y="7499"/>
                  </a:cubicBezTo>
                  <a:cubicBezTo>
                    <a:pt x="14282" y="7114"/>
                    <a:pt x="13759" y="6874"/>
                    <a:pt x="13180" y="6874"/>
                  </a:cubicBezTo>
                  <a:cubicBezTo>
                    <a:pt x="12067" y="6874"/>
                    <a:pt x="11165" y="7762"/>
                    <a:pt x="11165" y="8856"/>
                  </a:cubicBezTo>
                  <a:cubicBezTo>
                    <a:pt x="11165" y="9011"/>
                    <a:pt x="11183" y="9162"/>
                    <a:pt x="11217" y="9308"/>
                  </a:cubicBezTo>
                  <a:cubicBezTo>
                    <a:pt x="9543" y="9225"/>
                    <a:pt x="8059" y="8436"/>
                    <a:pt x="7066" y="7236"/>
                  </a:cubicBezTo>
                  <a:cubicBezTo>
                    <a:pt x="6892" y="7529"/>
                    <a:pt x="6793" y="7870"/>
                    <a:pt x="6793" y="8233"/>
                  </a:cubicBezTo>
                  <a:cubicBezTo>
                    <a:pt x="6793" y="8921"/>
                    <a:pt x="7148" y="9528"/>
                    <a:pt x="7689" y="9883"/>
                  </a:cubicBezTo>
                  <a:cubicBezTo>
                    <a:pt x="7359" y="9873"/>
                    <a:pt x="7048" y="9784"/>
                    <a:pt x="6777" y="9635"/>
                  </a:cubicBezTo>
                  <a:cubicBezTo>
                    <a:pt x="6776" y="9644"/>
                    <a:pt x="6776" y="9652"/>
                    <a:pt x="6776" y="9660"/>
                  </a:cubicBezTo>
                  <a:cubicBezTo>
                    <a:pt x="6776" y="10621"/>
                    <a:pt x="7471" y="11422"/>
                    <a:pt x="8392" y="11604"/>
                  </a:cubicBezTo>
                  <a:cubicBezTo>
                    <a:pt x="8223" y="11650"/>
                    <a:pt x="8045" y="11673"/>
                    <a:pt x="7861" y="11673"/>
                  </a:cubicBezTo>
                  <a:cubicBezTo>
                    <a:pt x="7732" y="11673"/>
                    <a:pt x="7606" y="11661"/>
                    <a:pt x="7483" y="11638"/>
                  </a:cubicBezTo>
                  <a:cubicBezTo>
                    <a:pt x="7739" y="12426"/>
                    <a:pt x="8482" y="12999"/>
                    <a:pt x="9364" y="13015"/>
                  </a:cubicBezTo>
                  <a:cubicBezTo>
                    <a:pt x="8674" y="13547"/>
                    <a:pt x="7806" y="13863"/>
                    <a:pt x="6862" y="13863"/>
                  </a:cubicBezTo>
                  <a:cubicBezTo>
                    <a:pt x="6699" y="13863"/>
                    <a:pt x="6539" y="13855"/>
                    <a:pt x="6382" y="13837"/>
                  </a:cubicBezTo>
                  <a:cubicBezTo>
                    <a:pt x="7273" y="14398"/>
                    <a:pt x="8332" y="14727"/>
                    <a:pt x="9470" y="14727"/>
                  </a:cubicBezTo>
                  <a:cubicBezTo>
                    <a:pt x="13174" y="14727"/>
                    <a:pt x="15200" y="11706"/>
                    <a:pt x="15200" y="9086"/>
                  </a:cubicBezTo>
                  <a:cubicBezTo>
                    <a:pt x="15200" y="9000"/>
                    <a:pt x="15199" y="8914"/>
                    <a:pt x="15195" y="8829"/>
                  </a:cubicBezTo>
                  <a:cubicBezTo>
                    <a:pt x="15588" y="8550"/>
                    <a:pt x="15930" y="8201"/>
                    <a:pt x="16200" y="7804"/>
                  </a:cubicBezTo>
                  <a:cubicBezTo>
                    <a:pt x="15839" y="7960"/>
                    <a:pt x="15451" y="8067"/>
                    <a:pt x="15043" y="8115"/>
                  </a:cubicBezTo>
                  <a:cubicBezTo>
                    <a:pt x="15459" y="7870"/>
                    <a:pt x="15778" y="7482"/>
                    <a:pt x="15929" y="7018"/>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0" name="Shape">
              <a:extLst>
                <a:ext uri="{FF2B5EF4-FFF2-40B4-BE49-F238E27FC236}">
                  <a16:creationId xmlns:a16="http://schemas.microsoft.com/office/drawing/2014/main" id="{B5A59BCD-544C-649C-9EEA-1670FE77F8E3}"/>
                </a:ext>
              </a:extLst>
            </p:cNvPr>
            <p:cNvSpPr/>
            <p:nvPr userDrawn="1"/>
          </p:nvSpPr>
          <p:spPr>
            <a:xfrm>
              <a:off x="7361376" y="3283236"/>
              <a:ext cx="291500" cy="291501"/>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5" y="7858"/>
                  </a:lnTo>
                  <a:lnTo>
                    <a:pt x="13245" y="6381"/>
                  </a:lnTo>
                  <a:lnTo>
                    <a:pt x="11938" y="6381"/>
                  </a:lnTo>
                  <a:cubicBezTo>
                    <a:pt x="10368"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1" name="Shape">
              <a:extLst>
                <a:ext uri="{FF2B5EF4-FFF2-40B4-BE49-F238E27FC236}">
                  <a16:creationId xmlns:a16="http://schemas.microsoft.com/office/drawing/2014/main" id="{6521A8F0-7A4F-8F8D-7883-F072DEFCDAC3}"/>
                </a:ext>
              </a:extLst>
            </p:cNvPr>
            <p:cNvSpPr/>
            <p:nvPr userDrawn="1"/>
          </p:nvSpPr>
          <p:spPr>
            <a:xfrm>
              <a:off x="7917876" y="3283236"/>
              <a:ext cx="291500" cy="291501"/>
            </a:xfrm>
            <a:custGeom>
              <a:avLst/>
              <a:gdLst/>
              <a:ahLst/>
              <a:cxnLst>
                <a:cxn ang="0">
                  <a:pos x="wd2" y="hd2"/>
                </a:cxn>
                <a:cxn ang="5400000">
                  <a:pos x="wd2" y="hd2"/>
                </a:cxn>
                <a:cxn ang="10800000">
                  <a:pos x="wd2" y="hd2"/>
                </a:cxn>
                <a:cxn ang="16200000">
                  <a:pos x="wd2" y="hd2"/>
                </a:cxn>
              </a:cxnLst>
              <a:rect l="0" t="0" r="r" b="b"/>
              <a:pathLst>
                <a:path w="21600" h="21600" extrusionOk="0">
                  <a:moveTo>
                    <a:pt x="14324" y="12090"/>
                  </a:moveTo>
                  <a:cubicBezTo>
                    <a:pt x="14020" y="12090"/>
                    <a:pt x="14020" y="12429"/>
                    <a:pt x="14020" y="12429"/>
                  </a:cubicBezTo>
                  <a:lnTo>
                    <a:pt x="14020" y="12863"/>
                  </a:lnTo>
                  <a:lnTo>
                    <a:pt x="14629" y="12863"/>
                  </a:lnTo>
                  <a:lnTo>
                    <a:pt x="14629" y="12429"/>
                  </a:lnTo>
                  <a:cubicBezTo>
                    <a:pt x="14629" y="12429"/>
                    <a:pt x="14629" y="12090"/>
                    <a:pt x="14324" y="12090"/>
                  </a:cubicBezTo>
                  <a:moveTo>
                    <a:pt x="15287" y="12380"/>
                  </a:moveTo>
                  <a:lnTo>
                    <a:pt x="15287" y="13348"/>
                  </a:lnTo>
                  <a:lnTo>
                    <a:pt x="14020" y="13348"/>
                  </a:lnTo>
                  <a:lnTo>
                    <a:pt x="14020" y="14072"/>
                  </a:lnTo>
                  <a:cubicBezTo>
                    <a:pt x="14020" y="14072"/>
                    <a:pt x="14020" y="14411"/>
                    <a:pt x="14324" y="14411"/>
                  </a:cubicBezTo>
                  <a:cubicBezTo>
                    <a:pt x="14629" y="14411"/>
                    <a:pt x="14629" y="14072"/>
                    <a:pt x="14629" y="14072"/>
                  </a:cubicBezTo>
                  <a:lnTo>
                    <a:pt x="14629" y="13734"/>
                  </a:lnTo>
                  <a:lnTo>
                    <a:pt x="15287" y="13734"/>
                  </a:lnTo>
                  <a:lnTo>
                    <a:pt x="15287" y="14266"/>
                  </a:lnTo>
                  <a:cubicBezTo>
                    <a:pt x="15287" y="14266"/>
                    <a:pt x="15186" y="14943"/>
                    <a:pt x="14375" y="14943"/>
                  </a:cubicBezTo>
                  <a:cubicBezTo>
                    <a:pt x="13564" y="14943"/>
                    <a:pt x="13412" y="14266"/>
                    <a:pt x="13412" y="14266"/>
                  </a:cubicBezTo>
                  <a:lnTo>
                    <a:pt x="13412" y="12380"/>
                  </a:lnTo>
                  <a:cubicBezTo>
                    <a:pt x="13412" y="12380"/>
                    <a:pt x="13412" y="11558"/>
                    <a:pt x="14375" y="11558"/>
                  </a:cubicBezTo>
                  <a:cubicBezTo>
                    <a:pt x="15338" y="11558"/>
                    <a:pt x="15287" y="12380"/>
                    <a:pt x="15287" y="12380"/>
                  </a:cubicBezTo>
                  <a:moveTo>
                    <a:pt x="12905" y="14169"/>
                  </a:moveTo>
                  <a:cubicBezTo>
                    <a:pt x="12905" y="14169"/>
                    <a:pt x="12905" y="14943"/>
                    <a:pt x="12347" y="14943"/>
                  </a:cubicBezTo>
                  <a:cubicBezTo>
                    <a:pt x="12005" y="14943"/>
                    <a:pt x="11798" y="14762"/>
                    <a:pt x="11688" y="14621"/>
                  </a:cubicBezTo>
                  <a:lnTo>
                    <a:pt x="11688" y="14895"/>
                  </a:lnTo>
                  <a:lnTo>
                    <a:pt x="11028" y="14895"/>
                  </a:lnTo>
                  <a:lnTo>
                    <a:pt x="11028" y="10446"/>
                  </a:lnTo>
                  <a:lnTo>
                    <a:pt x="11688" y="10446"/>
                  </a:lnTo>
                  <a:lnTo>
                    <a:pt x="11688" y="11888"/>
                  </a:lnTo>
                  <a:cubicBezTo>
                    <a:pt x="11788" y="11782"/>
                    <a:pt x="12037" y="11558"/>
                    <a:pt x="12347" y="11558"/>
                  </a:cubicBezTo>
                  <a:cubicBezTo>
                    <a:pt x="12752" y="11558"/>
                    <a:pt x="12905" y="11896"/>
                    <a:pt x="12905" y="12332"/>
                  </a:cubicBezTo>
                  <a:cubicBezTo>
                    <a:pt x="12905" y="12332"/>
                    <a:pt x="12905" y="14169"/>
                    <a:pt x="12905" y="14169"/>
                  </a:cubicBezTo>
                  <a:close/>
                  <a:moveTo>
                    <a:pt x="10521" y="14895"/>
                  </a:moveTo>
                  <a:lnTo>
                    <a:pt x="9913" y="14895"/>
                  </a:lnTo>
                  <a:lnTo>
                    <a:pt x="9913" y="14605"/>
                  </a:lnTo>
                  <a:cubicBezTo>
                    <a:pt x="9913" y="14605"/>
                    <a:pt x="9558" y="14943"/>
                    <a:pt x="9152" y="14943"/>
                  </a:cubicBezTo>
                  <a:cubicBezTo>
                    <a:pt x="8747" y="14943"/>
                    <a:pt x="8696" y="14556"/>
                    <a:pt x="8696" y="14556"/>
                  </a:cubicBezTo>
                  <a:lnTo>
                    <a:pt x="8696" y="11558"/>
                  </a:lnTo>
                  <a:lnTo>
                    <a:pt x="9304" y="11558"/>
                  </a:lnTo>
                  <a:lnTo>
                    <a:pt x="9304" y="14362"/>
                  </a:lnTo>
                  <a:cubicBezTo>
                    <a:pt x="9304" y="14362"/>
                    <a:pt x="9304" y="14508"/>
                    <a:pt x="9507" y="14508"/>
                  </a:cubicBezTo>
                  <a:cubicBezTo>
                    <a:pt x="9710" y="14508"/>
                    <a:pt x="9913" y="14266"/>
                    <a:pt x="9913" y="14266"/>
                  </a:cubicBezTo>
                  <a:lnTo>
                    <a:pt x="9913" y="11558"/>
                  </a:lnTo>
                  <a:lnTo>
                    <a:pt x="10521" y="11558"/>
                  </a:lnTo>
                  <a:cubicBezTo>
                    <a:pt x="10521" y="11558"/>
                    <a:pt x="10521" y="14895"/>
                    <a:pt x="10521" y="14895"/>
                  </a:cubicBezTo>
                  <a:close/>
                  <a:moveTo>
                    <a:pt x="8595" y="11074"/>
                  </a:moveTo>
                  <a:lnTo>
                    <a:pt x="7834" y="11074"/>
                  </a:lnTo>
                  <a:lnTo>
                    <a:pt x="7834" y="14895"/>
                  </a:lnTo>
                  <a:lnTo>
                    <a:pt x="7124" y="14895"/>
                  </a:lnTo>
                  <a:lnTo>
                    <a:pt x="7124" y="11074"/>
                  </a:lnTo>
                  <a:lnTo>
                    <a:pt x="6364" y="11074"/>
                  </a:lnTo>
                  <a:lnTo>
                    <a:pt x="6364" y="10446"/>
                  </a:lnTo>
                  <a:lnTo>
                    <a:pt x="8595" y="10446"/>
                  </a:lnTo>
                  <a:cubicBezTo>
                    <a:pt x="8595" y="10446"/>
                    <a:pt x="8595" y="11074"/>
                    <a:pt x="8595" y="11074"/>
                  </a:cubicBezTo>
                  <a:close/>
                  <a:moveTo>
                    <a:pt x="14527" y="9430"/>
                  </a:moveTo>
                  <a:cubicBezTo>
                    <a:pt x="14527" y="9430"/>
                    <a:pt x="12667" y="9334"/>
                    <a:pt x="10800" y="9334"/>
                  </a:cubicBezTo>
                  <a:cubicBezTo>
                    <a:pt x="8941" y="9334"/>
                    <a:pt x="7074" y="9430"/>
                    <a:pt x="7074" y="9430"/>
                  </a:cubicBezTo>
                  <a:cubicBezTo>
                    <a:pt x="6234" y="9430"/>
                    <a:pt x="5552" y="10080"/>
                    <a:pt x="5552" y="10881"/>
                  </a:cubicBezTo>
                  <a:cubicBezTo>
                    <a:pt x="5552" y="10881"/>
                    <a:pt x="5400" y="11822"/>
                    <a:pt x="5400" y="12767"/>
                  </a:cubicBezTo>
                  <a:cubicBezTo>
                    <a:pt x="5400" y="13708"/>
                    <a:pt x="5552" y="14652"/>
                    <a:pt x="5552" y="14652"/>
                  </a:cubicBezTo>
                  <a:cubicBezTo>
                    <a:pt x="5552" y="15454"/>
                    <a:pt x="6234" y="16104"/>
                    <a:pt x="7074" y="16104"/>
                  </a:cubicBezTo>
                  <a:cubicBezTo>
                    <a:pt x="7074" y="16104"/>
                    <a:pt x="8905" y="16200"/>
                    <a:pt x="10800" y="16200"/>
                  </a:cubicBezTo>
                  <a:cubicBezTo>
                    <a:pt x="12631" y="16200"/>
                    <a:pt x="14527" y="16104"/>
                    <a:pt x="14527" y="16104"/>
                  </a:cubicBezTo>
                  <a:cubicBezTo>
                    <a:pt x="15367" y="16104"/>
                    <a:pt x="16049" y="15454"/>
                    <a:pt x="16049" y="14652"/>
                  </a:cubicBezTo>
                  <a:cubicBezTo>
                    <a:pt x="16049" y="14652"/>
                    <a:pt x="16200" y="13700"/>
                    <a:pt x="16200" y="12767"/>
                  </a:cubicBezTo>
                  <a:cubicBezTo>
                    <a:pt x="16200" y="11814"/>
                    <a:pt x="16049" y="10881"/>
                    <a:pt x="16049" y="10881"/>
                  </a:cubicBezTo>
                  <a:cubicBezTo>
                    <a:pt x="16049" y="10080"/>
                    <a:pt x="15367" y="9430"/>
                    <a:pt x="14527" y="9430"/>
                  </a:cubicBezTo>
                  <a:moveTo>
                    <a:pt x="11992" y="12090"/>
                  </a:moveTo>
                  <a:cubicBezTo>
                    <a:pt x="11860" y="12090"/>
                    <a:pt x="11757" y="12167"/>
                    <a:pt x="11688" y="12243"/>
                  </a:cubicBezTo>
                  <a:lnTo>
                    <a:pt x="11688" y="14276"/>
                  </a:lnTo>
                  <a:cubicBezTo>
                    <a:pt x="11751" y="14345"/>
                    <a:pt x="11848" y="14411"/>
                    <a:pt x="11992" y="14411"/>
                  </a:cubicBezTo>
                  <a:cubicBezTo>
                    <a:pt x="12296" y="14411"/>
                    <a:pt x="12296" y="14072"/>
                    <a:pt x="12296" y="14072"/>
                  </a:cubicBezTo>
                  <a:lnTo>
                    <a:pt x="12296" y="12429"/>
                  </a:lnTo>
                  <a:cubicBezTo>
                    <a:pt x="12296" y="12429"/>
                    <a:pt x="12245" y="12090"/>
                    <a:pt x="11992" y="12090"/>
                  </a:cubicBezTo>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986" y="8751"/>
                  </a:moveTo>
                  <a:lnTo>
                    <a:pt x="8696" y="8751"/>
                  </a:lnTo>
                  <a:lnTo>
                    <a:pt x="8696" y="7188"/>
                  </a:lnTo>
                  <a:lnTo>
                    <a:pt x="9507" y="4970"/>
                  </a:lnTo>
                  <a:lnTo>
                    <a:pt x="8848" y="4970"/>
                  </a:lnTo>
                  <a:lnTo>
                    <a:pt x="8341" y="6433"/>
                  </a:lnTo>
                  <a:lnTo>
                    <a:pt x="7834" y="4970"/>
                  </a:lnTo>
                  <a:lnTo>
                    <a:pt x="7124" y="4970"/>
                  </a:lnTo>
                  <a:lnTo>
                    <a:pt x="7986" y="7188"/>
                  </a:lnTo>
                  <a:cubicBezTo>
                    <a:pt x="7986" y="7188"/>
                    <a:pt x="7986" y="8751"/>
                    <a:pt x="7986" y="8751"/>
                  </a:cubicBezTo>
                  <a:close/>
                  <a:moveTo>
                    <a:pt x="10166" y="6634"/>
                  </a:moveTo>
                  <a:cubicBezTo>
                    <a:pt x="10166" y="6467"/>
                    <a:pt x="10303" y="6332"/>
                    <a:pt x="10471" y="6332"/>
                  </a:cubicBezTo>
                  <a:cubicBezTo>
                    <a:pt x="10639" y="6332"/>
                    <a:pt x="10775" y="6467"/>
                    <a:pt x="10775" y="6634"/>
                  </a:cubicBezTo>
                  <a:lnTo>
                    <a:pt x="10775" y="8045"/>
                  </a:lnTo>
                  <a:cubicBezTo>
                    <a:pt x="10775" y="8212"/>
                    <a:pt x="10639" y="8348"/>
                    <a:pt x="10471" y="8348"/>
                  </a:cubicBezTo>
                  <a:cubicBezTo>
                    <a:pt x="10303" y="8348"/>
                    <a:pt x="10166" y="8212"/>
                    <a:pt x="10166" y="8045"/>
                  </a:cubicBezTo>
                  <a:cubicBezTo>
                    <a:pt x="10166" y="8045"/>
                    <a:pt x="10166" y="6634"/>
                    <a:pt x="10166" y="6634"/>
                  </a:cubicBezTo>
                  <a:close/>
                  <a:moveTo>
                    <a:pt x="10369" y="8801"/>
                  </a:moveTo>
                  <a:lnTo>
                    <a:pt x="10572" y="8801"/>
                  </a:lnTo>
                  <a:cubicBezTo>
                    <a:pt x="11020" y="8801"/>
                    <a:pt x="11383" y="8440"/>
                    <a:pt x="11383" y="7995"/>
                  </a:cubicBezTo>
                  <a:lnTo>
                    <a:pt x="11383" y="6684"/>
                  </a:lnTo>
                  <a:cubicBezTo>
                    <a:pt x="11383" y="6239"/>
                    <a:pt x="11020" y="5877"/>
                    <a:pt x="10572" y="5877"/>
                  </a:cubicBezTo>
                  <a:lnTo>
                    <a:pt x="10369" y="5877"/>
                  </a:lnTo>
                  <a:cubicBezTo>
                    <a:pt x="9921" y="5877"/>
                    <a:pt x="9558" y="6239"/>
                    <a:pt x="9558" y="6684"/>
                  </a:cubicBezTo>
                  <a:lnTo>
                    <a:pt x="9558" y="7995"/>
                  </a:lnTo>
                  <a:cubicBezTo>
                    <a:pt x="9558" y="8440"/>
                    <a:pt x="9921" y="8801"/>
                    <a:pt x="10369" y="8801"/>
                  </a:cubicBezTo>
                  <a:moveTo>
                    <a:pt x="12398" y="8801"/>
                  </a:moveTo>
                  <a:cubicBezTo>
                    <a:pt x="12803" y="8801"/>
                    <a:pt x="13158" y="8449"/>
                    <a:pt x="13158" y="8449"/>
                  </a:cubicBezTo>
                  <a:lnTo>
                    <a:pt x="13158" y="8751"/>
                  </a:lnTo>
                  <a:lnTo>
                    <a:pt x="13767" y="8751"/>
                  </a:lnTo>
                  <a:lnTo>
                    <a:pt x="13767" y="5877"/>
                  </a:lnTo>
                  <a:lnTo>
                    <a:pt x="13158" y="5877"/>
                  </a:lnTo>
                  <a:lnTo>
                    <a:pt x="13158" y="8096"/>
                  </a:lnTo>
                  <a:cubicBezTo>
                    <a:pt x="13158" y="8096"/>
                    <a:pt x="12955" y="8348"/>
                    <a:pt x="12752" y="8348"/>
                  </a:cubicBezTo>
                  <a:cubicBezTo>
                    <a:pt x="12550" y="8348"/>
                    <a:pt x="12550" y="8197"/>
                    <a:pt x="12550" y="8197"/>
                  </a:cubicBezTo>
                  <a:lnTo>
                    <a:pt x="12550" y="5877"/>
                  </a:lnTo>
                  <a:lnTo>
                    <a:pt x="11941" y="5877"/>
                  </a:lnTo>
                  <a:lnTo>
                    <a:pt x="11941" y="8398"/>
                  </a:lnTo>
                  <a:cubicBezTo>
                    <a:pt x="11941" y="8398"/>
                    <a:pt x="11992" y="8801"/>
                    <a:pt x="12398" y="8801"/>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2" name="Shape">
              <a:extLst>
                <a:ext uri="{FF2B5EF4-FFF2-40B4-BE49-F238E27FC236}">
                  <a16:creationId xmlns:a16="http://schemas.microsoft.com/office/drawing/2014/main" id="{F067F27C-25C0-6F08-0BFF-59FA785754D4}"/>
                </a:ext>
              </a:extLst>
            </p:cNvPr>
            <p:cNvSpPr/>
            <p:nvPr userDrawn="1"/>
          </p:nvSpPr>
          <p:spPr>
            <a:xfrm>
              <a:off x="8474377" y="3283236"/>
              <a:ext cx="291500" cy="291501"/>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0672" y="6382"/>
                  </a:moveTo>
                  <a:cubicBezTo>
                    <a:pt x="10463" y="6409"/>
                    <a:pt x="10255" y="6435"/>
                    <a:pt x="10045" y="6460"/>
                  </a:cubicBezTo>
                  <a:cubicBezTo>
                    <a:pt x="9652" y="6558"/>
                    <a:pt x="9223" y="6650"/>
                    <a:pt x="8905" y="6836"/>
                  </a:cubicBezTo>
                  <a:cubicBezTo>
                    <a:pt x="8055" y="7333"/>
                    <a:pt x="7467" y="7913"/>
                    <a:pt x="7073" y="8856"/>
                  </a:cubicBezTo>
                  <a:cubicBezTo>
                    <a:pt x="7009" y="9009"/>
                    <a:pt x="7007" y="9157"/>
                    <a:pt x="6960" y="9326"/>
                  </a:cubicBezTo>
                  <a:cubicBezTo>
                    <a:pt x="6658" y="10425"/>
                    <a:pt x="7194" y="11563"/>
                    <a:pt x="7844" y="11956"/>
                  </a:cubicBezTo>
                  <a:cubicBezTo>
                    <a:pt x="7969" y="12032"/>
                    <a:pt x="8254" y="12166"/>
                    <a:pt x="8358" y="11987"/>
                  </a:cubicBezTo>
                  <a:cubicBezTo>
                    <a:pt x="8416" y="11889"/>
                    <a:pt x="8403" y="11758"/>
                    <a:pt x="8438" y="11643"/>
                  </a:cubicBezTo>
                  <a:cubicBezTo>
                    <a:pt x="8462" y="11568"/>
                    <a:pt x="8536" y="11424"/>
                    <a:pt x="8519" y="11330"/>
                  </a:cubicBezTo>
                  <a:cubicBezTo>
                    <a:pt x="8490" y="11170"/>
                    <a:pt x="8318" y="11068"/>
                    <a:pt x="8246" y="10939"/>
                  </a:cubicBezTo>
                  <a:cubicBezTo>
                    <a:pt x="8099" y="10676"/>
                    <a:pt x="8092" y="10444"/>
                    <a:pt x="8020" y="10093"/>
                  </a:cubicBezTo>
                  <a:cubicBezTo>
                    <a:pt x="8026" y="10046"/>
                    <a:pt x="8031" y="9999"/>
                    <a:pt x="8037" y="9952"/>
                  </a:cubicBezTo>
                  <a:cubicBezTo>
                    <a:pt x="8058" y="9559"/>
                    <a:pt x="8124" y="9276"/>
                    <a:pt x="8246" y="8997"/>
                  </a:cubicBezTo>
                  <a:cubicBezTo>
                    <a:pt x="8601" y="8177"/>
                    <a:pt x="9172" y="7720"/>
                    <a:pt x="10094" y="7447"/>
                  </a:cubicBezTo>
                  <a:cubicBezTo>
                    <a:pt x="10300" y="7386"/>
                    <a:pt x="10882" y="7288"/>
                    <a:pt x="11187" y="7353"/>
                  </a:cubicBezTo>
                  <a:cubicBezTo>
                    <a:pt x="11369" y="7385"/>
                    <a:pt x="11551" y="7415"/>
                    <a:pt x="11733" y="7447"/>
                  </a:cubicBezTo>
                  <a:cubicBezTo>
                    <a:pt x="12393" y="7655"/>
                    <a:pt x="12874" y="8038"/>
                    <a:pt x="13131" y="8637"/>
                  </a:cubicBezTo>
                  <a:cubicBezTo>
                    <a:pt x="13292" y="9010"/>
                    <a:pt x="13339" y="9724"/>
                    <a:pt x="13227" y="10203"/>
                  </a:cubicBezTo>
                  <a:cubicBezTo>
                    <a:pt x="13174" y="10429"/>
                    <a:pt x="13183" y="10624"/>
                    <a:pt x="13115" y="10829"/>
                  </a:cubicBezTo>
                  <a:cubicBezTo>
                    <a:pt x="12865" y="11589"/>
                    <a:pt x="12498" y="12293"/>
                    <a:pt x="11668" y="12488"/>
                  </a:cubicBezTo>
                  <a:cubicBezTo>
                    <a:pt x="11121" y="12618"/>
                    <a:pt x="10711" y="12284"/>
                    <a:pt x="10576" y="11941"/>
                  </a:cubicBezTo>
                  <a:cubicBezTo>
                    <a:pt x="10538" y="11846"/>
                    <a:pt x="10474" y="11676"/>
                    <a:pt x="10512" y="11518"/>
                  </a:cubicBezTo>
                  <a:cubicBezTo>
                    <a:pt x="10656" y="10901"/>
                    <a:pt x="10865" y="10349"/>
                    <a:pt x="11026" y="9733"/>
                  </a:cubicBezTo>
                  <a:cubicBezTo>
                    <a:pt x="11179" y="9146"/>
                    <a:pt x="10888" y="8683"/>
                    <a:pt x="10431" y="8575"/>
                  </a:cubicBezTo>
                  <a:cubicBezTo>
                    <a:pt x="9863" y="8439"/>
                    <a:pt x="9424" y="8966"/>
                    <a:pt x="9274" y="9310"/>
                  </a:cubicBezTo>
                  <a:cubicBezTo>
                    <a:pt x="9155" y="9584"/>
                    <a:pt x="9083" y="10089"/>
                    <a:pt x="9177" y="10453"/>
                  </a:cubicBezTo>
                  <a:cubicBezTo>
                    <a:pt x="9208" y="10569"/>
                    <a:pt x="9347" y="10878"/>
                    <a:pt x="9322" y="10986"/>
                  </a:cubicBezTo>
                  <a:cubicBezTo>
                    <a:pt x="9213" y="11462"/>
                    <a:pt x="9088" y="11974"/>
                    <a:pt x="8953" y="12441"/>
                  </a:cubicBezTo>
                  <a:cubicBezTo>
                    <a:pt x="8812" y="12929"/>
                    <a:pt x="8736" y="13427"/>
                    <a:pt x="8599" y="13898"/>
                  </a:cubicBezTo>
                  <a:cubicBezTo>
                    <a:pt x="8536" y="14114"/>
                    <a:pt x="8539" y="14346"/>
                    <a:pt x="8487" y="14571"/>
                  </a:cubicBezTo>
                  <a:lnTo>
                    <a:pt x="8487" y="14900"/>
                  </a:lnTo>
                  <a:cubicBezTo>
                    <a:pt x="8440" y="15108"/>
                    <a:pt x="8475" y="15478"/>
                    <a:pt x="8519" y="15683"/>
                  </a:cubicBezTo>
                  <a:cubicBezTo>
                    <a:pt x="8548" y="15815"/>
                    <a:pt x="8502" y="15978"/>
                    <a:pt x="8567" y="16074"/>
                  </a:cubicBezTo>
                  <a:cubicBezTo>
                    <a:pt x="8568" y="16144"/>
                    <a:pt x="8577" y="16160"/>
                    <a:pt x="8599" y="16200"/>
                  </a:cubicBezTo>
                  <a:cubicBezTo>
                    <a:pt x="8800" y="16194"/>
                    <a:pt x="9078" y="15665"/>
                    <a:pt x="9177" y="15511"/>
                  </a:cubicBezTo>
                  <a:cubicBezTo>
                    <a:pt x="9369" y="15216"/>
                    <a:pt x="9546" y="14901"/>
                    <a:pt x="9692" y="14556"/>
                  </a:cubicBezTo>
                  <a:cubicBezTo>
                    <a:pt x="9823" y="14245"/>
                    <a:pt x="9844" y="13901"/>
                    <a:pt x="9949" y="13569"/>
                  </a:cubicBezTo>
                  <a:cubicBezTo>
                    <a:pt x="10025" y="13329"/>
                    <a:pt x="10133" y="13049"/>
                    <a:pt x="10158" y="12786"/>
                  </a:cubicBezTo>
                  <a:lnTo>
                    <a:pt x="10174" y="12786"/>
                  </a:lnTo>
                  <a:cubicBezTo>
                    <a:pt x="10216" y="12930"/>
                    <a:pt x="10367" y="13035"/>
                    <a:pt x="10480" y="13115"/>
                  </a:cubicBezTo>
                  <a:cubicBezTo>
                    <a:pt x="10833" y="13367"/>
                    <a:pt x="11442" y="13600"/>
                    <a:pt x="12102" y="13444"/>
                  </a:cubicBezTo>
                  <a:cubicBezTo>
                    <a:pt x="12850" y="13267"/>
                    <a:pt x="13446" y="12916"/>
                    <a:pt x="13838" y="12394"/>
                  </a:cubicBezTo>
                  <a:cubicBezTo>
                    <a:pt x="14127" y="12011"/>
                    <a:pt x="14345" y="11567"/>
                    <a:pt x="14513" y="11064"/>
                  </a:cubicBezTo>
                  <a:cubicBezTo>
                    <a:pt x="14596" y="10817"/>
                    <a:pt x="14613" y="10543"/>
                    <a:pt x="14674" y="10281"/>
                  </a:cubicBezTo>
                  <a:cubicBezTo>
                    <a:pt x="14827" y="9624"/>
                    <a:pt x="14623" y="8833"/>
                    <a:pt x="14433" y="8402"/>
                  </a:cubicBezTo>
                  <a:cubicBezTo>
                    <a:pt x="13856" y="7098"/>
                    <a:pt x="12630" y="6354"/>
                    <a:pt x="10672" y="6382"/>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3" name="Shape">
              <a:extLst>
                <a:ext uri="{FF2B5EF4-FFF2-40B4-BE49-F238E27FC236}">
                  <a16:creationId xmlns:a16="http://schemas.microsoft.com/office/drawing/2014/main" id="{2DDC4909-BCF8-672E-B759-AACA12C74AE8}"/>
                </a:ext>
              </a:extLst>
            </p:cNvPr>
            <p:cNvSpPr/>
            <p:nvPr userDrawn="1"/>
          </p:nvSpPr>
          <p:spPr>
            <a:xfrm>
              <a:off x="9030877" y="3283236"/>
              <a:ext cx="291500" cy="291501"/>
            </a:xfrm>
            <a:custGeom>
              <a:avLst/>
              <a:gdLst/>
              <a:ahLst/>
              <a:cxnLst>
                <a:cxn ang="0">
                  <a:pos x="wd2" y="hd2"/>
                </a:cxn>
                <a:cxn ang="5400000">
                  <a:pos x="wd2" y="hd2"/>
                </a:cxn>
                <a:cxn ang="10800000">
                  <a:pos x="wd2" y="hd2"/>
                </a:cxn>
                <a:cxn ang="16200000">
                  <a:pos x="wd2" y="hd2"/>
                </a:cxn>
              </a:cxnLst>
              <a:rect l="0" t="0" r="r" b="b"/>
              <a:pathLst>
                <a:path w="21600" h="21600" extrusionOk="0">
                  <a:moveTo>
                    <a:pt x="14281" y="6871"/>
                  </a:moveTo>
                  <a:cubicBezTo>
                    <a:pt x="12915" y="6830"/>
                    <a:pt x="11990" y="7537"/>
                    <a:pt x="11505" y="8992"/>
                  </a:cubicBezTo>
                  <a:cubicBezTo>
                    <a:pt x="11754" y="8897"/>
                    <a:pt x="11998" y="8849"/>
                    <a:pt x="12232" y="8849"/>
                  </a:cubicBezTo>
                  <a:cubicBezTo>
                    <a:pt x="12732" y="8849"/>
                    <a:pt x="12952" y="9108"/>
                    <a:pt x="12893" y="9624"/>
                  </a:cubicBezTo>
                  <a:cubicBezTo>
                    <a:pt x="12863" y="9937"/>
                    <a:pt x="12643" y="10393"/>
                    <a:pt x="12232" y="10991"/>
                  </a:cubicBezTo>
                  <a:cubicBezTo>
                    <a:pt x="11821" y="11589"/>
                    <a:pt x="11512" y="11888"/>
                    <a:pt x="11307" y="11888"/>
                  </a:cubicBezTo>
                  <a:cubicBezTo>
                    <a:pt x="11043" y="11888"/>
                    <a:pt x="10800" y="11426"/>
                    <a:pt x="10580" y="10502"/>
                  </a:cubicBezTo>
                  <a:cubicBezTo>
                    <a:pt x="10506" y="10230"/>
                    <a:pt x="10374" y="9536"/>
                    <a:pt x="10183" y="8421"/>
                  </a:cubicBezTo>
                  <a:cubicBezTo>
                    <a:pt x="10007" y="7388"/>
                    <a:pt x="9537" y="6904"/>
                    <a:pt x="8773" y="6972"/>
                  </a:cubicBezTo>
                  <a:cubicBezTo>
                    <a:pt x="8450" y="7000"/>
                    <a:pt x="7966" y="7272"/>
                    <a:pt x="7320" y="7788"/>
                  </a:cubicBezTo>
                  <a:cubicBezTo>
                    <a:pt x="6849" y="8183"/>
                    <a:pt x="6372" y="8577"/>
                    <a:pt x="5887" y="8972"/>
                  </a:cubicBezTo>
                  <a:lnTo>
                    <a:pt x="6350" y="9522"/>
                  </a:lnTo>
                  <a:cubicBezTo>
                    <a:pt x="6790" y="9237"/>
                    <a:pt x="7047" y="9094"/>
                    <a:pt x="7121" y="9094"/>
                  </a:cubicBezTo>
                  <a:cubicBezTo>
                    <a:pt x="7459" y="9094"/>
                    <a:pt x="7774" y="9583"/>
                    <a:pt x="8068" y="10563"/>
                  </a:cubicBezTo>
                  <a:cubicBezTo>
                    <a:pt x="8333" y="11461"/>
                    <a:pt x="8597" y="12358"/>
                    <a:pt x="8861" y="13255"/>
                  </a:cubicBezTo>
                  <a:cubicBezTo>
                    <a:pt x="9258" y="14234"/>
                    <a:pt x="9743" y="14723"/>
                    <a:pt x="10316" y="14723"/>
                  </a:cubicBezTo>
                  <a:cubicBezTo>
                    <a:pt x="11241" y="14723"/>
                    <a:pt x="12371" y="13921"/>
                    <a:pt x="13709" y="12317"/>
                  </a:cubicBezTo>
                  <a:cubicBezTo>
                    <a:pt x="15001" y="10780"/>
                    <a:pt x="15669" y="9570"/>
                    <a:pt x="15713" y="8686"/>
                  </a:cubicBezTo>
                  <a:cubicBezTo>
                    <a:pt x="15772" y="7503"/>
                    <a:pt x="15295" y="6899"/>
                    <a:pt x="14281" y="6871"/>
                  </a:cubicBezTo>
                  <a:moveTo>
                    <a:pt x="20618" y="19636"/>
                  </a:moveTo>
                  <a:cubicBezTo>
                    <a:pt x="20618" y="20179"/>
                    <a:pt x="20179" y="20618"/>
                    <a:pt x="19636" y="20618"/>
                  </a:cubicBezTo>
                  <a:lnTo>
                    <a:pt x="1964" y="20618"/>
                  </a:lnTo>
                  <a:cubicBezTo>
                    <a:pt x="1421" y="20618"/>
                    <a:pt x="982" y="20179"/>
                    <a:pt x="982" y="19636"/>
                  </a:cubicBezTo>
                  <a:lnTo>
                    <a:pt x="982" y="1964"/>
                  </a:lnTo>
                  <a:cubicBezTo>
                    <a:pt x="982" y="1421"/>
                    <a:pt x="1421"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4" name="Shape">
              <a:extLst>
                <a:ext uri="{FF2B5EF4-FFF2-40B4-BE49-F238E27FC236}">
                  <a16:creationId xmlns:a16="http://schemas.microsoft.com/office/drawing/2014/main" id="{E9F6C57E-3C91-D1B1-1FDC-60FC2CC78A14}"/>
                </a:ext>
              </a:extLst>
            </p:cNvPr>
            <p:cNvSpPr/>
            <p:nvPr userDrawn="1"/>
          </p:nvSpPr>
          <p:spPr>
            <a:xfrm>
              <a:off x="9587378" y="3283236"/>
              <a:ext cx="291500" cy="291501"/>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724" y="7360"/>
                  </a:moveTo>
                  <a:lnTo>
                    <a:pt x="13742" y="7360"/>
                  </a:lnTo>
                  <a:lnTo>
                    <a:pt x="13742" y="8833"/>
                  </a:lnTo>
                  <a:lnTo>
                    <a:pt x="12265" y="8833"/>
                  </a:lnTo>
                  <a:lnTo>
                    <a:pt x="12265" y="9815"/>
                  </a:lnTo>
                  <a:lnTo>
                    <a:pt x="13742" y="9815"/>
                  </a:lnTo>
                  <a:lnTo>
                    <a:pt x="13742" y="11283"/>
                  </a:lnTo>
                  <a:lnTo>
                    <a:pt x="14724" y="11283"/>
                  </a:lnTo>
                  <a:lnTo>
                    <a:pt x="14724" y="9815"/>
                  </a:lnTo>
                  <a:lnTo>
                    <a:pt x="16204" y="9815"/>
                  </a:lnTo>
                  <a:lnTo>
                    <a:pt x="16204" y="8833"/>
                  </a:lnTo>
                  <a:lnTo>
                    <a:pt x="14724" y="8833"/>
                  </a:lnTo>
                  <a:cubicBezTo>
                    <a:pt x="14724" y="8833"/>
                    <a:pt x="14724" y="7360"/>
                    <a:pt x="14724" y="7360"/>
                  </a:cubicBezTo>
                  <a:close/>
                  <a:moveTo>
                    <a:pt x="9321" y="13946"/>
                  </a:moveTo>
                  <a:cubicBezTo>
                    <a:pt x="8620" y="13946"/>
                    <a:pt x="8070" y="13495"/>
                    <a:pt x="8070" y="12919"/>
                  </a:cubicBezTo>
                  <a:cubicBezTo>
                    <a:pt x="8070" y="12392"/>
                    <a:pt x="8713" y="11929"/>
                    <a:pt x="9446" y="11929"/>
                  </a:cubicBezTo>
                  <a:lnTo>
                    <a:pt x="9446" y="11723"/>
                  </a:lnTo>
                  <a:lnTo>
                    <a:pt x="9465" y="11929"/>
                  </a:lnTo>
                  <a:cubicBezTo>
                    <a:pt x="9623" y="11930"/>
                    <a:pt x="9777" y="11954"/>
                    <a:pt x="9922" y="12000"/>
                  </a:cubicBezTo>
                  <a:lnTo>
                    <a:pt x="10067" y="12104"/>
                  </a:lnTo>
                  <a:cubicBezTo>
                    <a:pt x="10439" y="12371"/>
                    <a:pt x="10637" y="12521"/>
                    <a:pt x="10695" y="12764"/>
                  </a:cubicBezTo>
                  <a:cubicBezTo>
                    <a:pt x="10710" y="12827"/>
                    <a:pt x="10717" y="12891"/>
                    <a:pt x="10717" y="12954"/>
                  </a:cubicBezTo>
                  <a:cubicBezTo>
                    <a:pt x="10717" y="13612"/>
                    <a:pt x="10247" y="13946"/>
                    <a:pt x="9321" y="13946"/>
                  </a:cubicBezTo>
                  <a:moveTo>
                    <a:pt x="8542" y="8739"/>
                  </a:moveTo>
                  <a:cubicBezTo>
                    <a:pt x="8494" y="8362"/>
                    <a:pt x="8574" y="8014"/>
                    <a:pt x="8754" y="7806"/>
                  </a:cubicBezTo>
                  <a:cubicBezTo>
                    <a:pt x="8864" y="7680"/>
                    <a:pt x="9006" y="7612"/>
                    <a:pt x="9163" y="7612"/>
                  </a:cubicBezTo>
                  <a:lnTo>
                    <a:pt x="9163" y="7409"/>
                  </a:lnTo>
                  <a:lnTo>
                    <a:pt x="9164" y="7409"/>
                  </a:lnTo>
                  <a:lnTo>
                    <a:pt x="9182" y="7613"/>
                  </a:lnTo>
                  <a:cubicBezTo>
                    <a:pt x="9653" y="7628"/>
                    <a:pt x="10105" y="8185"/>
                    <a:pt x="10189" y="8855"/>
                  </a:cubicBezTo>
                  <a:cubicBezTo>
                    <a:pt x="10237" y="9239"/>
                    <a:pt x="10154" y="9595"/>
                    <a:pt x="9969" y="9809"/>
                  </a:cubicBezTo>
                  <a:cubicBezTo>
                    <a:pt x="9860" y="9935"/>
                    <a:pt x="9721" y="10002"/>
                    <a:pt x="9550" y="10001"/>
                  </a:cubicBezTo>
                  <a:lnTo>
                    <a:pt x="9549" y="10001"/>
                  </a:lnTo>
                  <a:cubicBezTo>
                    <a:pt x="9087" y="9988"/>
                    <a:pt x="8625" y="9409"/>
                    <a:pt x="8542" y="8739"/>
                  </a:cubicBezTo>
                  <a:moveTo>
                    <a:pt x="10838" y="11196"/>
                  </a:moveTo>
                  <a:cubicBezTo>
                    <a:pt x="10586" y="11009"/>
                    <a:pt x="10351" y="10732"/>
                    <a:pt x="10342" y="10647"/>
                  </a:cubicBezTo>
                  <a:cubicBezTo>
                    <a:pt x="10342" y="10499"/>
                    <a:pt x="10342" y="10431"/>
                    <a:pt x="10689" y="10148"/>
                  </a:cubicBezTo>
                  <a:cubicBezTo>
                    <a:pt x="11138" y="9780"/>
                    <a:pt x="11386" y="9296"/>
                    <a:pt x="11386" y="8784"/>
                  </a:cubicBezTo>
                  <a:cubicBezTo>
                    <a:pt x="11386" y="8342"/>
                    <a:pt x="11262" y="7947"/>
                    <a:pt x="11049" y="7660"/>
                  </a:cubicBezTo>
                  <a:lnTo>
                    <a:pt x="11238" y="7660"/>
                  </a:lnTo>
                  <a:lnTo>
                    <a:pt x="12276" y="6873"/>
                  </a:lnTo>
                  <a:lnTo>
                    <a:pt x="9463" y="6873"/>
                  </a:lnTo>
                  <a:cubicBezTo>
                    <a:pt x="8334" y="6873"/>
                    <a:pt x="7345" y="7760"/>
                    <a:pt x="7345" y="8769"/>
                  </a:cubicBezTo>
                  <a:cubicBezTo>
                    <a:pt x="7345" y="9812"/>
                    <a:pt x="8109" y="10605"/>
                    <a:pt x="9136" y="10648"/>
                  </a:cubicBezTo>
                  <a:cubicBezTo>
                    <a:pt x="9121" y="10722"/>
                    <a:pt x="9113" y="10795"/>
                    <a:pt x="9113" y="10867"/>
                  </a:cubicBezTo>
                  <a:cubicBezTo>
                    <a:pt x="9113" y="11018"/>
                    <a:pt x="9147" y="11162"/>
                    <a:pt x="9216" y="11300"/>
                  </a:cubicBezTo>
                  <a:cubicBezTo>
                    <a:pt x="7942" y="11309"/>
                    <a:pt x="6869" y="12161"/>
                    <a:pt x="6869" y="13167"/>
                  </a:cubicBezTo>
                  <a:cubicBezTo>
                    <a:pt x="6869" y="14071"/>
                    <a:pt x="7902" y="14727"/>
                    <a:pt x="9325" y="14727"/>
                  </a:cubicBezTo>
                  <a:cubicBezTo>
                    <a:pt x="10861" y="14727"/>
                    <a:pt x="11690" y="13766"/>
                    <a:pt x="11690" y="12860"/>
                  </a:cubicBezTo>
                  <a:cubicBezTo>
                    <a:pt x="11690" y="12108"/>
                    <a:pt x="11459" y="11656"/>
                    <a:pt x="10838" y="11196"/>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5" name="Shape">
              <a:extLst>
                <a:ext uri="{FF2B5EF4-FFF2-40B4-BE49-F238E27FC236}">
                  <a16:creationId xmlns:a16="http://schemas.microsoft.com/office/drawing/2014/main" id="{7DBB14E7-FD28-767D-85DB-50714539807A}"/>
                </a:ext>
              </a:extLst>
            </p:cNvPr>
            <p:cNvSpPr/>
            <p:nvPr userDrawn="1"/>
          </p:nvSpPr>
          <p:spPr>
            <a:xfrm>
              <a:off x="10143878" y="3283236"/>
              <a:ext cx="291500" cy="291501"/>
            </a:xfrm>
            <a:custGeom>
              <a:avLst/>
              <a:gdLst/>
              <a:ahLst/>
              <a:cxnLst>
                <a:cxn ang="0">
                  <a:pos x="wd2" y="hd2"/>
                </a:cxn>
                <a:cxn ang="5400000">
                  <a:pos x="wd2" y="hd2"/>
                </a:cxn>
                <a:cxn ang="10800000">
                  <a:pos x="wd2" y="hd2"/>
                </a:cxn>
                <a:cxn ang="16200000">
                  <a:pos x="wd2" y="hd2"/>
                </a:cxn>
              </a:cxnLst>
              <a:rect l="0" t="0" r="r" b="b"/>
              <a:pathLst>
                <a:path w="21600" h="21600" extrusionOk="0">
                  <a:moveTo>
                    <a:pt x="13430" y="9321"/>
                  </a:moveTo>
                  <a:cubicBezTo>
                    <a:pt x="11975" y="9321"/>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1"/>
                    <a:pt x="13430" y="9321"/>
                  </a:cubicBezTo>
                  <a:moveTo>
                    <a:pt x="6873" y="14727"/>
                  </a:moveTo>
                  <a:lnTo>
                    <a:pt x="8829" y="14727"/>
                  </a:lnTo>
                  <a:lnTo>
                    <a:pt x="8829" y="9321"/>
                  </a:lnTo>
                  <a:lnTo>
                    <a:pt x="6873" y="9321"/>
                  </a:lnTo>
                  <a:cubicBezTo>
                    <a:pt x="6873" y="9321"/>
                    <a:pt x="6873" y="14727"/>
                    <a:pt x="6873" y="14727"/>
                  </a:cubicBezTo>
                  <a:close/>
                  <a:moveTo>
                    <a:pt x="20618" y="19636"/>
                  </a:moveTo>
                  <a:cubicBezTo>
                    <a:pt x="20618" y="20179"/>
                    <a:pt x="20179" y="20618"/>
                    <a:pt x="19636" y="20618"/>
                  </a:cubicBezTo>
                  <a:lnTo>
                    <a:pt x="1964" y="20618"/>
                  </a:lnTo>
                  <a:cubicBezTo>
                    <a:pt x="1421" y="20618"/>
                    <a:pt x="982" y="20179"/>
                    <a:pt x="982" y="19636"/>
                  </a:cubicBezTo>
                  <a:lnTo>
                    <a:pt x="982" y="1964"/>
                  </a:lnTo>
                  <a:cubicBezTo>
                    <a:pt x="982" y="1421"/>
                    <a:pt x="1421"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6" name="Shape">
              <a:extLst>
                <a:ext uri="{FF2B5EF4-FFF2-40B4-BE49-F238E27FC236}">
                  <a16:creationId xmlns:a16="http://schemas.microsoft.com/office/drawing/2014/main" id="{E0BDED04-3340-2F0A-584C-1C56D9E86592}"/>
                </a:ext>
              </a:extLst>
            </p:cNvPr>
            <p:cNvSpPr/>
            <p:nvPr userDrawn="1"/>
          </p:nvSpPr>
          <p:spPr>
            <a:xfrm>
              <a:off x="10700378" y="3283236"/>
              <a:ext cx="291500" cy="291501"/>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1592" y="13291"/>
                  </a:moveTo>
                  <a:cubicBezTo>
                    <a:pt x="11452" y="13213"/>
                    <a:pt x="11342" y="13108"/>
                    <a:pt x="11291" y="12978"/>
                  </a:cubicBezTo>
                  <a:cubicBezTo>
                    <a:pt x="11284" y="12956"/>
                    <a:pt x="11290" y="10299"/>
                    <a:pt x="11290" y="10299"/>
                  </a:cubicBezTo>
                  <a:lnTo>
                    <a:pt x="13256" y="10299"/>
                  </a:lnTo>
                  <a:lnTo>
                    <a:pt x="13256" y="8836"/>
                  </a:lnTo>
                  <a:lnTo>
                    <a:pt x="11292" y="8836"/>
                  </a:lnTo>
                  <a:lnTo>
                    <a:pt x="11292" y="6873"/>
                  </a:lnTo>
                  <a:lnTo>
                    <a:pt x="10042" y="6879"/>
                  </a:lnTo>
                  <a:cubicBezTo>
                    <a:pt x="9988" y="7284"/>
                    <a:pt x="9891" y="7618"/>
                    <a:pt x="9750" y="7879"/>
                  </a:cubicBezTo>
                  <a:cubicBezTo>
                    <a:pt x="9608" y="8142"/>
                    <a:pt x="9420" y="8366"/>
                    <a:pt x="9187" y="8553"/>
                  </a:cubicBezTo>
                  <a:cubicBezTo>
                    <a:pt x="8953" y="8740"/>
                    <a:pt x="8672" y="8883"/>
                    <a:pt x="8344" y="8984"/>
                  </a:cubicBezTo>
                  <a:lnTo>
                    <a:pt x="8345" y="10309"/>
                  </a:lnTo>
                  <a:lnTo>
                    <a:pt x="9328" y="10299"/>
                  </a:lnTo>
                  <a:lnTo>
                    <a:pt x="9328" y="12846"/>
                  </a:lnTo>
                  <a:cubicBezTo>
                    <a:pt x="9328" y="13204"/>
                    <a:pt x="9368" y="13478"/>
                    <a:pt x="9448" y="13666"/>
                  </a:cubicBezTo>
                  <a:cubicBezTo>
                    <a:pt x="9528" y="13856"/>
                    <a:pt x="9671" y="14034"/>
                    <a:pt x="9879" y="14202"/>
                  </a:cubicBezTo>
                  <a:cubicBezTo>
                    <a:pt x="10086" y="14370"/>
                    <a:pt x="10336" y="14498"/>
                    <a:pt x="10629" y="14589"/>
                  </a:cubicBezTo>
                  <a:cubicBezTo>
                    <a:pt x="10922" y="14679"/>
                    <a:pt x="11238" y="14727"/>
                    <a:pt x="11619" y="14727"/>
                  </a:cubicBezTo>
                  <a:cubicBezTo>
                    <a:pt x="11955" y="14727"/>
                    <a:pt x="12228" y="14693"/>
                    <a:pt x="12517" y="14629"/>
                  </a:cubicBezTo>
                  <a:cubicBezTo>
                    <a:pt x="12806" y="14565"/>
                    <a:pt x="13221" y="14455"/>
                    <a:pt x="13578" y="14297"/>
                  </a:cubicBezTo>
                  <a:lnTo>
                    <a:pt x="13583" y="13091"/>
                  </a:lnTo>
                  <a:cubicBezTo>
                    <a:pt x="13165" y="13349"/>
                    <a:pt x="12648" y="13447"/>
                    <a:pt x="12225" y="13447"/>
                  </a:cubicBezTo>
                  <a:cubicBezTo>
                    <a:pt x="11987" y="13447"/>
                    <a:pt x="11776" y="13395"/>
                    <a:pt x="11592" y="13291"/>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7" name="Shape">
              <a:extLst>
                <a:ext uri="{FF2B5EF4-FFF2-40B4-BE49-F238E27FC236}">
                  <a16:creationId xmlns:a16="http://schemas.microsoft.com/office/drawing/2014/main" id="{698BA67A-9056-4C5A-D312-95D6C3522F86}"/>
                </a:ext>
              </a:extLst>
            </p:cNvPr>
            <p:cNvSpPr/>
            <p:nvPr userDrawn="1"/>
          </p:nvSpPr>
          <p:spPr>
            <a:xfrm>
              <a:off x="11256879" y="3283236"/>
              <a:ext cx="291500" cy="291501"/>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291" y="6986"/>
                  </a:moveTo>
                  <a:cubicBezTo>
                    <a:pt x="14241" y="6976"/>
                    <a:pt x="14187" y="6971"/>
                    <a:pt x="14134" y="6971"/>
                  </a:cubicBezTo>
                  <a:cubicBezTo>
                    <a:pt x="13808" y="6971"/>
                    <a:pt x="13598" y="7166"/>
                    <a:pt x="13572" y="7494"/>
                  </a:cubicBezTo>
                  <a:cubicBezTo>
                    <a:pt x="13242" y="11704"/>
                    <a:pt x="13044" y="12909"/>
                    <a:pt x="13042" y="12921"/>
                  </a:cubicBezTo>
                  <a:lnTo>
                    <a:pt x="13046" y="13020"/>
                  </a:lnTo>
                  <a:lnTo>
                    <a:pt x="13142" y="13032"/>
                  </a:lnTo>
                  <a:lnTo>
                    <a:pt x="13172" y="13031"/>
                  </a:lnTo>
                  <a:cubicBezTo>
                    <a:pt x="13281" y="13031"/>
                    <a:pt x="13386" y="13050"/>
                    <a:pt x="13473" y="13084"/>
                  </a:cubicBezTo>
                  <a:lnTo>
                    <a:pt x="13579" y="13126"/>
                  </a:lnTo>
                  <a:lnTo>
                    <a:pt x="13598" y="13012"/>
                  </a:lnTo>
                  <a:cubicBezTo>
                    <a:pt x="13837" y="11522"/>
                    <a:pt x="14296" y="9525"/>
                    <a:pt x="14542" y="8453"/>
                  </a:cubicBezTo>
                  <a:cubicBezTo>
                    <a:pt x="14618" y="8121"/>
                    <a:pt x="14675" y="7877"/>
                    <a:pt x="14698" y="7763"/>
                  </a:cubicBezTo>
                  <a:cubicBezTo>
                    <a:pt x="14745" y="7530"/>
                    <a:pt x="14724" y="7343"/>
                    <a:pt x="14636" y="7206"/>
                  </a:cubicBezTo>
                  <a:cubicBezTo>
                    <a:pt x="14563" y="7092"/>
                    <a:pt x="14447" y="7018"/>
                    <a:pt x="14291" y="6986"/>
                  </a:cubicBezTo>
                  <a:moveTo>
                    <a:pt x="13280" y="13606"/>
                  </a:moveTo>
                  <a:cubicBezTo>
                    <a:pt x="12921" y="13524"/>
                    <a:pt x="12660" y="13682"/>
                    <a:pt x="12569" y="14030"/>
                  </a:cubicBezTo>
                  <a:cubicBezTo>
                    <a:pt x="12529" y="14187"/>
                    <a:pt x="12549" y="14335"/>
                    <a:pt x="12630" y="14459"/>
                  </a:cubicBezTo>
                  <a:cubicBezTo>
                    <a:pt x="12706" y="14574"/>
                    <a:pt x="12831" y="14660"/>
                    <a:pt x="12982" y="14701"/>
                  </a:cubicBezTo>
                  <a:cubicBezTo>
                    <a:pt x="13045" y="14719"/>
                    <a:pt x="13109" y="14728"/>
                    <a:pt x="13172" y="14728"/>
                  </a:cubicBezTo>
                  <a:cubicBezTo>
                    <a:pt x="13438" y="14728"/>
                    <a:pt x="13639" y="14578"/>
                    <a:pt x="13698" y="14338"/>
                  </a:cubicBezTo>
                  <a:cubicBezTo>
                    <a:pt x="13741" y="14155"/>
                    <a:pt x="13722" y="13989"/>
                    <a:pt x="13642" y="13858"/>
                  </a:cubicBezTo>
                  <a:cubicBezTo>
                    <a:pt x="13567" y="13733"/>
                    <a:pt x="13439" y="13643"/>
                    <a:pt x="13280" y="13606"/>
                  </a:cubicBezTo>
                  <a:moveTo>
                    <a:pt x="13014" y="7028"/>
                  </a:moveTo>
                  <a:lnTo>
                    <a:pt x="13098" y="6884"/>
                  </a:lnTo>
                  <a:lnTo>
                    <a:pt x="12931" y="6884"/>
                  </a:lnTo>
                  <a:lnTo>
                    <a:pt x="12906" y="6887"/>
                  </a:lnTo>
                  <a:cubicBezTo>
                    <a:pt x="12646" y="6961"/>
                    <a:pt x="12244" y="6961"/>
                    <a:pt x="11983" y="6887"/>
                  </a:cubicBezTo>
                  <a:lnTo>
                    <a:pt x="11901" y="6884"/>
                  </a:lnTo>
                  <a:lnTo>
                    <a:pt x="9988" y="10156"/>
                  </a:lnTo>
                  <a:lnTo>
                    <a:pt x="8067" y="6872"/>
                  </a:lnTo>
                  <a:lnTo>
                    <a:pt x="8000" y="6890"/>
                  </a:lnTo>
                  <a:cubicBezTo>
                    <a:pt x="7739" y="6962"/>
                    <a:pt x="7347" y="6961"/>
                    <a:pt x="7088" y="6887"/>
                  </a:cubicBezTo>
                  <a:lnTo>
                    <a:pt x="6878" y="6884"/>
                  </a:lnTo>
                  <a:lnTo>
                    <a:pt x="9482" y="11392"/>
                  </a:lnTo>
                  <a:lnTo>
                    <a:pt x="9404" y="14626"/>
                  </a:lnTo>
                  <a:lnTo>
                    <a:pt x="9407" y="14722"/>
                  </a:lnTo>
                  <a:lnTo>
                    <a:pt x="9502" y="14722"/>
                  </a:lnTo>
                  <a:lnTo>
                    <a:pt x="9526" y="14719"/>
                  </a:lnTo>
                  <a:cubicBezTo>
                    <a:pt x="9786" y="14645"/>
                    <a:pt x="10190" y="14645"/>
                    <a:pt x="10449" y="14719"/>
                  </a:cubicBezTo>
                  <a:lnTo>
                    <a:pt x="10573" y="14722"/>
                  </a:lnTo>
                  <a:lnTo>
                    <a:pt x="10512" y="11390"/>
                  </a:lnTo>
                  <a:cubicBezTo>
                    <a:pt x="10600" y="11229"/>
                    <a:pt x="11150" y="10205"/>
                    <a:pt x="11738" y="9180"/>
                  </a:cubicBezTo>
                  <a:cubicBezTo>
                    <a:pt x="12342" y="8126"/>
                    <a:pt x="13008" y="7040"/>
                    <a:pt x="13014" y="7028"/>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8" name="Shape">
              <a:extLst>
                <a:ext uri="{FF2B5EF4-FFF2-40B4-BE49-F238E27FC236}">
                  <a16:creationId xmlns:a16="http://schemas.microsoft.com/office/drawing/2014/main" id="{FA1DFDA6-ADEB-C90C-ED10-953362D4CC1D}"/>
                </a:ext>
              </a:extLst>
            </p:cNvPr>
            <p:cNvSpPr/>
            <p:nvPr userDrawn="1"/>
          </p:nvSpPr>
          <p:spPr>
            <a:xfrm>
              <a:off x="6248375" y="3839737"/>
              <a:ext cx="291500" cy="291501"/>
            </a:xfrm>
            <a:custGeom>
              <a:avLst/>
              <a:gdLst/>
              <a:ahLst/>
              <a:cxnLst>
                <a:cxn ang="0">
                  <a:pos x="wd2" y="hd2"/>
                </a:cxn>
                <a:cxn ang="5400000">
                  <a:pos x="wd2" y="hd2"/>
                </a:cxn>
                <a:cxn ang="10800000">
                  <a:pos x="wd2" y="hd2"/>
                </a:cxn>
                <a:cxn ang="16200000">
                  <a:pos x="wd2" y="hd2"/>
                </a:cxn>
              </a:cxnLst>
              <a:rect l="0" t="0" r="r" b="b"/>
              <a:pathLst>
                <a:path w="21600" h="21600" extrusionOk="0">
                  <a:moveTo>
                    <a:pt x="13062" y="5890"/>
                  </a:moveTo>
                  <a:lnTo>
                    <a:pt x="10786" y="7776"/>
                  </a:lnTo>
                  <a:lnTo>
                    <a:pt x="13925" y="9725"/>
                  </a:lnTo>
                  <a:lnTo>
                    <a:pt x="16200" y="7926"/>
                  </a:lnTo>
                  <a:cubicBezTo>
                    <a:pt x="16200" y="7926"/>
                    <a:pt x="13062" y="5890"/>
                    <a:pt x="13062" y="5890"/>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5400" y="8027"/>
                  </a:moveTo>
                  <a:lnTo>
                    <a:pt x="7647" y="9763"/>
                  </a:lnTo>
                  <a:lnTo>
                    <a:pt x="10786" y="7776"/>
                  </a:lnTo>
                  <a:lnTo>
                    <a:pt x="8630" y="5891"/>
                  </a:lnTo>
                  <a:cubicBezTo>
                    <a:pt x="8630" y="5891"/>
                    <a:pt x="5400" y="8027"/>
                    <a:pt x="5400" y="8027"/>
                  </a:cubicBezTo>
                  <a:close/>
                  <a:moveTo>
                    <a:pt x="13925" y="9726"/>
                  </a:moveTo>
                  <a:lnTo>
                    <a:pt x="13925" y="9725"/>
                  </a:lnTo>
                  <a:lnTo>
                    <a:pt x="13925" y="9725"/>
                  </a:lnTo>
                  <a:lnTo>
                    <a:pt x="13924" y="9725"/>
                  </a:lnTo>
                  <a:cubicBezTo>
                    <a:pt x="13924" y="9725"/>
                    <a:pt x="13925" y="9726"/>
                    <a:pt x="13925" y="9726"/>
                  </a:cubicBezTo>
                  <a:close/>
                  <a:moveTo>
                    <a:pt x="12965" y="14699"/>
                  </a:moveTo>
                  <a:lnTo>
                    <a:pt x="12959" y="14707"/>
                  </a:lnTo>
                  <a:lnTo>
                    <a:pt x="10801" y="13101"/>
                  </a:lnTo>
                  <a:lnTo>
                    <a:pt x="8731" y="14685"/>
                  </a:lnTo>
                  <a:lnTo>
                    <a:pt x="8712" y="14715"/>
                  </a:lnTo>
                  <a:lnTo>
                    <a:pt x="7571" y="14025"/>
                  </a:lnTo>
                  <a:lnTo>
                    <a:pt x="7571" y="14627"/>
                  </a:lnTo>
                  <a:lnTo>
                    <a:pt x="10799" y="16692"/>
                  </a:lnTo>
                  <a:lnTo>
                    <a:pt x="14001" y="14627"/>
                  </a:lnTo>
                  <a:lnTo>
                    <a:pt x="14001" y="14067"/>
                  </a:lnTo>
                  <a:lnTo>
                    <a:pt x="12965" y="14699"/>
                  </a:lnTo>
                  <a:cubicBezTo>
                    <a:pt x="12965" y="14699"/>
                    <a:pt x="12965" y="14699"/>
                    <a:pt x="12965" y="14699"/>
                  </a:cubicBezTo>
                  <a:close/>
                  <a:moveTo>
                    <a:pt x="7641" y="9766"/>
                  </a:moveTo>
                  <a:lnTo>
                    <a:pt x="5404" y="11577"/>
                  </a:lnTo>
                  <a:lnTo>
                    <a:pt x="7350" y="12746"/>
                  </a:lnTo>
                  <a:lnTo>
                    <a:pt x="7351" y="12745"/>
                  </a:lnTo>
                  <a:lnTo>
                    <a:pt x="7742" y="12982"/>
                  </a:lnTo>
                  <a:lnTo>
                    <a:pt x="8631" y="13516"/>
                  </a:lnTo>
                  <a:lnTo>
                    <a:pt x="10060" y="12431"/>
                  </a:lnTo>
                  <a:lnTo>
                    <a:pt x="10780" y="11879"/>
                  </a:lnTo>
                  <a:lnTo>
                    <a:pt x="10783" y="11882"/>
                  </a:lnTo>
                  <a:lnTo>
                    <a:pt x="10786" y="11880"/>
                  </a:lnTo>
                  <a:lnTo>
                    <a:pt x="10798" y="11888"/>
                  </a:lnTo>
                  <a:lnTo>
                    <a:pt x="10804" y="11879"/>
                  </a:lnTo>
                  <a:lnTo>
                    <a:pt x="12515" y="13153"/>
                  </a:lnTo>
                  <a:lnTo>
                    <a:pt x="13007" y="13515"/>
                  </a:lnTo>
                  <a:lnTo>
                    <a:pt x="16199" y="11575"/>
                  </a:lnTo>
                  <a:lnTo>
                    <a:pt x="13925" y="9726"/>
                  </a:lnTo>
                  <a:lnTo>
                    <a:pt x="10787" y="11715"/>
                  </a:lnTo>
                  <a:cubicBezTo>
                    <a:pt x="10787" y="11715"/>
                    <a:pt x="7641" y="9766"/>
                    <a:pt x="7641" y="9766"/>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9" name="Shape">
              <a:extLst>
                <a:ext uri="{FF2B5EF4-FFF2-40B4-BE49-F238E27FC236}">
                  <a16:creationId xmlns:a16="http://schemas.microsoft.com/office/drawing/2014/main" id="{6240F5E1-1005-5893-14A3-F4A3E011460A}"/>
                </a:ext>
              </a:extLst>
            </p:cNvPr>
            <p:cNvSpPr/>
            <p:nvPr userDrawn="1"/>
          </p:nvSpPr>
          <p:spPr>
            <a:xfrm>
              <a:off x="6804876" y="3839737"/>
              <a:ext cx="291500" cy="291501"/>
            </a:xfrm>
            <a:custGeom>
              <a:avLst/>
              <a:gdLst/>
              <a:ahLst/>
              <a:cxnLst>
                <a:cxn ang="0">
                  <a:pos x="wd2" y="hd2"/>
                </a:cxn>
                <a:cxn ang="5400000">
                  <a:pos x="wd2" y="hd2"/>
                </a:cxn>
                <a:cxn ang="10800000">
                  <a:pos x="wd2" y="hd2"/>
                </a:cxn>
                <a:cxn ang="16200000">
                  <a:pos x="wd2" y="hd2"/>
                </a:cxn>
              </a:cxnLst>
              <a:rect l="0" t="0" r="r" b="b"/>
              <a:pathLst>
                <a:path w="21600" h="21600" extrusionOk="0">
                  <a:moveTo>
                    <a:pt x="14727" y="13745"/>
                  </a:moveTo>
                  <a:cubicBezTo>
                    <a:pt x="14727" y="14288"/>
                    <a:pt x="14287" y="14727"/>
                    <a:pt x="13745" y="14727"/>
                  </a:cubicBezTo>
                  <a:lnTo>
                    <a:pt x="7855" y="14727"/>
                  </a:lnTo>
                  <a:cubicBezTo>
                    <a:pt x="7313" y="14727"/>
                    <a:pt x="6873" y="14288"/>
                    <a:pt x="6873" y="13745"/>
                  </a:cubicBezTo>
                  <a:lnTo>
                    <a:pt x="6873" y="10309"/>
                  </a:lnTo>
                  <a:lnTo>
                    <a:pt x="7904" y="10309"/>
                  </a:lnTo>
                  <a:cubicBezTo>
                    <a:pt x="7877" y="10470"/>
                    <a:pt x="7855" y="10632"/>
                    <a:pt x="7855" y="10800"/>
                  </a:cubicBezTo>
                  <a:cubicBezTo>
                    <a:pt x="7855" y="12427"/>
                    <a:pt x="9173" y="13745"/>
                    <a:pt x="10800" y="13745"/>
                  </a:cubicBezTo>
                  <a:cubicBezTo>
                    <a:pt x="12427" y="13745"/>
                    <a:pt x="13745" y="12427"/>
                    <a:pt x="13745" y="10800"/>
                  </a:cubicBezTo>
                  <a:cubicBezTo>
                    <a:pt x="13745" y="10632"/>
                    <a:pt x="13723" y="10470"/>
                    <a:pt x="13696" y="10309"/>
                  </a:cubicBezTo>
                  <a:lnTo>
                    <a:pt x="14727" y="10309"/>
                  </a:lnTo>
                  <a:cubicBezTo>
                    <a:pt x="14727" y="10309"/>
                    <a:pt x="14727" y="13745"/>
                    <a:pt x="14727" y="13745"/>
                  </a:cubicBezTo>
                  <a:close/>
                  <a:moveTo>
                    <a:pt x="10800" y="8836"/>
                  </a:moveTo>
                  <a:cubicBezTo>
                    <a:pt x="11884" y="8836"/>
                    <a:pt x="12764" y="9716"/>
                    <a:pt x="12764" y="10800"/>
                  </a:cubicBezTo>
                  <a:cubicBezTo>
                    <a:pt x="12764" y="11884"/>
                    <a:pt x="11884" y="12764"/>
                    <a:pt x="10800" y="12764"/>
                  </a:cubicBezTo>
                  <a:cubicBezTo>
                    <a:pt x="9716" y="12764"/>
                    <a:pt x="8836" y="11884"/>
                    <a:pt x="8836" y="10800"/>
                  </a:cubicBezTo>
                  <a:cubicBezTo>
                    <a:pt x="8836" y="9716"/>
                    <a:pt x="9716" y="8836"/>
                    <a:pt x="10800" y="8836"/>
                  </a:cubicBezTo>
                  <a:moveTo>
                    <a:pt x="12764" y="7364"/>
                  </a:moveTo>
                  <a:lnTo>
                    <a:pt x="14236" y="7364"/>
                  </a:lnTo>
                  <a:lnTo>
                    <a:pt x="14236" y="8836"/>
                  </a:lnTo>
                  <a:lnTo>
                    <a:pt x="12764" y="8836"/>
                  </a:lnTo>
                  <a:cubicBezTo>
                    <a:pt x="12764" y="8836"/>
                    <a:pt x="12764" y="7364"/>
                    <a:pt x="12764" y="7364"/>
                  </a:cubicBezTo>
                  <a:close/>
                  <a:moveTo>
                    <a:pt x="13745" y="5891"/>
                  </a:moveTo>
                  <a:lnTo>
                    <a:pt x="7855" y="5891"/>
                  </a:lnTo>
                  <a:cubicBezTo>
                    <a:pt x="6770" y="5891"/>
                    <a:pt x="5891" y="6770"/>
                    <a:pt x="5891" y="7855"/>
                  </a:cubicBezTo>
                  <a:lnTo>
                    <a:pt x="5891" y="13745"/>
                  </a:lnTo>
                  <a:cubicBezTo>
                    <a:pt x="5891" y="14830"/>
                    <a:pt x="6770" y="15709"/>
                    <a:pt x="7855" y="15709"/>
                  </a:cubicBezTo>
                  <a:lnTo>
                    <a:pt x="13745" y="15709"/>
                  </a:lnTo>
                  <a:cubicBezTo>
                    <a:pt x="14830" y="15709"/>
                    <a:pt x="15709" y="14830"/>
                    <a:pt x="15709" y="13745"/>
                  </a:cubicBezTo>
                  <a:lnTo>
                    <a:pt x="15709" y="7855"/>
                  </a:lnTo>
                  <a:cubicBezTo>
                    <a:pt x="15709" y="6770"/>
                    <a:pt x="14830" y="5891"/>
                    <a:pt x="13745" y="5891"/>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30" name="Shape">
              <a:extLst>
                <a:ext uri="{FF2B5EF4-FFF2-40B4-BE49-F238E27FC236}">
                  <a16:creationId xmlns:a16="http://schemas.microsoft.com/office/drawing/2014/main" id="{6F5C9B90-2B3C-E75B-6E67-73421140C742}"/>
                </a:ext>
              </a:extLst>
            </p:cNvPr>
            <p:cNvSpPr/>
            <p:nvPr userDrawn="1"/>
          </p:nvSpPr>
          <p:spPr>
            <a:xfrm>
              <a:off x="7361376" y="3839737"/>
              <a:ext cx="291500" cy="291501"/>
            </a:xfrm>
            <a:custGeom>
              <a:avLst/>
              <a:gdLst/>
              <a:ahLst/>
              <a:cxnLst>
                <a:cxn ang="0">
                  <a:pos x="wd2" y="hd2"/>
                </a:cxn>
                <a:cxn ang="5400000">
                  <a:pos x="wd2" y="hd2"/>
                </a:cxn>
                <a:cxn ang="10800000">
                  <a:pos x="wd2" y="hd2"/>
                </a:cxn>
                <a:cxn ang="16200000">
                  <a:pos x="wd2" y="hd2"/>
                </a:cxn>
              </a:cxnLst>
              <a:rect l="0" t="0" r="r" b="b"/>
              <a:pathLst>
                <a:path w="21600" h="21600" extrusionOk="0">
                  <a:moveTo>
                    <a:pt x="15709" y="10800"/>
                  </a:moveTo>
                  <a:cubicBezTo>
                    <a:pt x="15709" y="12575"/>
                    <a:pt x="14764" y="14125"/>
                    <a:pt x="13353" y="14987"/>
                  </a:cubicBezTo>
                  <a:lnTo>
                    <a:pt x="14834" y="10706"/>
                  </a:lnTo>
                  <a:cubicBezTo>
                    <a:pt x="15118" y="9994"/>
                    <a:pt x="15213" y="9425"/>
                    <a:pt x="15213" y="8918"/>
                  </a:cubicBezTo>
                  <a:cubicBezTo>
                    <a:pt x="15213" y="8811"/>
                    <a:pt x="15201" y="8718"/>
                    <a:pt x="15194" y="8620"/>
                  </a:cubicBezTo>
                  <a:cubicBezTo>
                    <a:pt x="15521" y="9277"/>
                    <a:pt x="15709" y="10016"/>
                    <a:pt x="15709" y="10800"/>
                  </a:cubicBezTo>
                  <a:moveTo>
                    <a:pt x="11488" y="8460"/>
                  </a:moveTo>
                  <a:cubicBezTo>
                    <a:pt x="11788" y="8444"/>
                    <a:pt x="12059" y="8413"/>
                    <a:pt x="12059" y="8413"/>
                  </a:cubicBezTo>
                  <a:cubicBezTo>
                    <a:pt x="12328" y="8380"/>
                    <a:pt x="12296" y="7986"/>
                    <a:pt x="12027" y="8001"/>
                  </a:cubicBezTo>
                  <a:cubicBezTo>
                    <a:pt x="12027" y="8001"/>
                    <a:pt x="11219" y="8065"/>
                    <a:pt x="10697" y="8065"/>
                  </a:cubicBezTo>
                  <a:cubicBezTo>
                    <a:pt x="10206" y="8065"/>
                    <a:pt x="9382" y="8001"/>
                    <a:pt x="9382" y="8001"/>
                  </a:cubicBezTo>
                  <a:cubicBezTo>
                    <a:pt x="9113" y="7986"/>
                    <a:pt x="9082" y="8396"/>
                    <a:pt x="9350" y="8413"/>
                  </a:cubicBezTo>
                  <a:cubicBezTo>
                    <a:pt x="9350" y="8413"/>
                    <a:pt x="9605" y="8444"/>
                    <a:pt x="9874" y="8460"/>
                  </a:cubicBezTo>
                  <a:lnTo>
                    <a:pt x="10652" y="10591"/>
                  </a:lnTo>
                  <a:lnTo>
                    <a:pt x="9560" y="13866"/>
                  </a:lnTo>
                  <a:lnTo>
                    <a:pt x="7742" y="8460"/>
                  </a:lnTo>
                  <a:cubicBezTo>
                    <a:pt x="8042" y="8444"/>
                    <a:pt x="8313" y="8413"/>
                    <a:pt x="8313" y="8413"/>
                  </a:cubicBezTo>
                  <a:cubicBezTo>
                    <a:pt x="8582" y="8380"/>
                    <a:pt x="8550" y="7986"/>
                    <a:pt x="8281" y="8001"/>
                  </a:cubicBezTo>
                  <a:cubicBezTo>
                    <a:pt x="8281" y="8001"/>
                    <a:pt x="7473" y="8065"/>
                    <a:pt x="6951" y="8065"/>
                  </a:cubicBezTo>
                  <a:cubicBezTo>
                    <a:pt x="6885" y="8065"/>
                    <a:pt x="6804" y="8063"/>
                    <a:pt x="6727" y="8061"/>
                  </a:cubicBezTo>
                  <a:cubicBezTo>
                    <a:pt x="7608" y="6752"/>
                    <a:pt x="9103" y="5891"/>
                    <a:pt x="10800" y="5891"/>
                  </a:cubicBezTo>
                  <a:cubicBezTo>
                    <a:pt x="12045" y="5891"/>
                    <a:pt x="13178" y="6358"/>
                    <a:pt x="14044" y="7122"/>
                  </a:cubicBezTo>
                  <a:cubicBezTo>
                    <a:pt x="13590" y="7157"/>
                    <a:pt x="13299" y="7563"/>
                    <a:pt x="13299" y="8001"/>
                  </a:cubicBezTo>
                  <a:cubicBezTo>
                    <a:pt x="13299" y="8413"/>
                    <a:pt x="13505" y="8761"/>
                    <a:pt x="13758" y="9172"/>
                  </a:cubicBezTo>
                  <a:cubicBezTo>
                    <a:pt x="13948" y="9504"/>
                    <a:pt x="14169" y="9931"/>
                    <a:pt x="14169" y="10548"/>
                  </a:cubicBezTo>
                  <a:cubicBezTo>
                    <a:pt x="14169" y="10975"/>
                    <a:pt x="14005" y="11471"/>
                    <a:pt x="13789" y="12162"/>
                  </a:cubicBezTo>
                  <a:lnTo>
                    <a:pt x="13291" y="13825"/>
                  </a:lnTo>
                  <a:cubicBezTo>
                    <a:pt x="13291" y="13825"/>
                    <a:pt x="11488" y="8460"/>
                    <a:pt x="11488" y="8460"/>
                  </a:cubicBezTo>
                  <a:close/>
                  <a:moveTo>
                    <a:pt x="10800" y="15709"/>
                  </a:moveTo>
                  <a:cubicBezTo>
                    <a:pt x="10319" y="15709"/>
                    <a:pt x="9857" y="15637"/>
                    <a:pt x="9418" y="15508"/>
                  </a:cubicBezTo>
                  <a:lnTo>
                    <a:pt x="10887" y="11236"/>
                  </a:lnTo>
                  <a:cubicBezTo>
                    <a:pt x="10887" y="11236"/>
                    <a:pt x="12211" y="14865"/>
                    <a:pt x="12425" y="15428"/>
                  </a:cubicBezTo>
                  <a:cubicBezTo>
                    <a:pt x="11916" y="15607"/>
                    <a:pt x="11371" y="15709"/>
                    <a:pt x="10800" y="15709"/>
                  </a:cubicBezTo>
                  <a:moveTo>
                    <a:pt x="5891" y="10800"/>
                  </a:moveTo>
                  <a:cubicBezTo>
                    <a:pt x="5891" y="10118"/>
                    <a:pt x="6030" y="9470"/>
                    <a:pt x="6281" y="8880"/>
                  </a:cubicBezTo>
                  <a:lnTo>
                    <a:pt x="8579" y="15174"/>
                  </a:lnTo>
                  <a:cubicBezTo>
                    <a:pt x="6985" y="14362"/>
                    <a:pt x="5891" y="12711"/>
                    <a:pt x="5891" y="10800"/>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31" name="Shape">
              <a:extLst>
                <a:ext uri="{FF2B5EF4-FFF2-40B4-BE49-F238E27FC236}">
                  <a16:creationId xmlns:a16="http://schemas.microsoft.com/office/drawing/2014/main" id="{EFF396E1-0C4B-AC9F-A4CE-075554FDC161}"/>
                </a:ext>
              </a:extLst>
            </p:cNvPr>
            <p:cNvSpPr/>
            <p:nvPr userDrawn="1"/>
          </p:nvSpPr>
          <p:spPr>
            <a:xfrm>
              <a:off x="7917876" y="3839737"/>
              <a:ext cx="291500" cy="291501"/>
            </a:xfrm>
            <a:custGeom>
              <a:avLst/>
              <a:gdLst/>
              <a:ahLst/>
              <a:cxnLst>
                <a:cxn ang="0">
                  <a:pos x="wd2" y="hd2"/>
                </a:cxn>
                <a:cxn ang="5400000">
                  <a:pos x="wd2" y="hd2"/>
                </a:cxn>
                <a:cxn ang="10800000">
                  <a:pos x="wd2" y="hd2"/>
                </a:cxn>
                <a:cxn ang="16200000">
                  <a:pos x="wd2" y="hd2"/>
                </a:cxn>
              </a:cxnLst>
              <a:rect l="0" t="0" r="r" b="b"/>
              <a:pathLst>
                <a:path w="21600" h="21600" extrusionOk="0">
                  <a:moveTo>
                    <a:pt x="14236" y="10309"/>
                  </a:moveTo>
                  <a:cubicBezTo>
                    <a:pt x="13551" y="10309"/>
                    <a:pt x="12889" y="10401"/>
                    <a:pt x="12252" y="10556"/>
                  </a:cubicBezTo>
                  <a:cubicBezTo>
                    <a:pt x="12104" y="10191"/>
                    <a:pt x="11941" y="9834"/>
                    <a:pt x="11763" y="9484"/>
                  </a:cubicBezTo>
                  <a:cubicBezTo>
                    <a:pt x="12783" y="9001"/>
                    <a:pt x="13728" y="8390"/>
                    <a:pt x="14592" y="7682"/>
                  </a:cubicBezTo>
                  <a:cubicBezTo>
                    <a:pt x="15222" y="8448"/>
                    <a:pt x="15619" y="9407"/>
                    <a:pt x="15692" y="10457"/>
                  </a:cubicBezTo>
                  <a:cubicBezTo>
                    <a:pt x="15218" y="10370"/>
                    <a:pt x="14736" y="10309"/>
                    <a:pt x="14236" y="10309"/>
                  </a:cubicBezTo>
                  <a:moveTo>
                    <a:pt x="13226" y="15065"/>
                  </a:moveTo>
                  <a:cubicBezTo>
                    <a:pt x="13168" y="13821"/>
                    <a:pt x="12957" y="12618"/>
                    <a:pt x="12590" y="11483"/>
                  </a:cubicBezTo>
                  <a:cubicBezTo>
                    <a:pt x="13120" y="11361"/>
                    <a:pt x="13669" y="11291"/>
                    <a:pt x="14236" y="11291"/>
                  </a:cubicBezTo>
                  <a:cubicBezTo>
                    <a:pt x="14726" y="11291"/>
                    <a:pt x="15199" y="11358"/>
                    <a:pt x="15661" y="11451"/>
                  </a:cubicBezTo>
                  <a:cubicBezTo>
                    <a:pt x="15455" y="13001"/>
                    <a:pt x="14528" y="14322"/>
                    <a:pt x="13226" y="15065"/>
                  </a:cubicBezTo>
                  <a:moveTo>
                    <a:pt x="10800" y="15709"/>
                  </a:moveTo>
                  <a:cubicBezTo>
                    <a:pt x="9746" y="15709"/>
                    <a:pt x="8772" y="15374"/>
                    <a:pt x="7971" y="14808"/>
                  </a:cubicBezTo>
                  <a:cubicBezTo>
                    <a:pt x="8822" y="13429"/>
                    <a:pt x="10108" y="12348"/>
                    <a:pt x="11646" y="11768"/>
                  </a:cubicBezTo>
                  <a:cubicBezTo>
                    <a:pt x="12027" y="12943"/>
                    <a:pt x="12241" y="14191"/>
                    <a:pt x="12264" y="15487"/>
                  </a:cubicBezTo>
                  <a:cubicBezTo>
                    <a:pt x="11801" y="15631"/>
                    <a:pt x="11310" y="15709"/>
                    <a:pt x="10800" y="15709"/>
                  </a:cubicBezTo>
                  <a:moveTo>
                    <a:pt x="5891" y="10800"/>
                  </a:moveTo>
                  <a:cubicBezTo>
                    <a:pt x="7640" y="10800"/>
                    <a:pt x="9312" y="10469"/>
                    <a:pt x="10852" y="9873"/>
                  </a:cubicBezTo>
                  <a:cubicBezTo>
                    <a:pt x="11015" y="10192"/>
                    <a:pt x="11171" y="10515"/>
                    <a:pt x="11309" y="10848"/>
                  </a:cubicBezTo>
                  <a:cubicBezTo>
                    <a:pt x="9614" y="11484"/>
                    <a:pt x="8190" y="12658"/>
                    <a:pt x="7225" y="14157"/>
                  </a:cubicBezTo>
                  <a:cubicBezTo>
                    <a:pt x="6400" y="13279"/>
                    <a:pt x="5891" y="12100"/>
                    <a:pt x="5891" y="10800"/>
                  </a:cubicBezTo>
                  <a:moveTo>
                    <a:pt x="8358" y="6546"/>
                  </a:moveTo>
                  <a:cubicBezTo>
                    <a:pt x="9117" y="7279"/>
                    <a:pt x="9793" y="8098"/>
                    <a:pt x="10353" y="9001"/>
                  </a:cubicBezTo>
                  <a:cubicBezTo>
                    <a:pt x="8991" y="9509"/>
                    <a:pt x="7526" y="9801"/>
                    <a:pt x="5990" y="9813"/>
                  </a:cubicBezTo>
                  <a:cubicBezTo>
                    <a:pt x="6276" y="8414"/>
                    <a:pt x="7158" y="7236"/>
                    <a:pt x="8358" y="6546"/>
                  </a:cubicBezTo>
                  <a:moveTo>
                    <a:pt x="10800" y="5891"/>
                  </a:moveTo>
                  <a:cubicBezTo>
                    <a:pt x="11968" y="5891"/>
                    <a:pt x="13040" y="6300"/>
                    <a:pt x="13882" y="6982"/>
                  </a:cubicBezTo>
                  <a:cubicBezTo>
                    <a:pt x="13087" y="7622"/>
                    <a:pt x="12217" y="8174"/>
                    <a:pt x="11282" y="8612"/>
                  </a:cubicBezTo>
                  <a:cubicBezTo>
                    <a:pt x="10732" y="7702"/>
                    <a:pt x="10073" y="6869"/>
                    <a:pt x="9333" y="6114"/>
                  </a:cubicBezTo>
                  <a:cubicBezTo>
                    <a:pt x="9797" y="5970"/>
                    <a:pt x="10289"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32" name="Shape">
              <a:extLst>
                <a:ext uri="{FF2B5EF4-FFF2-40B4-BE49-F238E27FC236}">
                  <a16:creationId xmlns:a16="http://schemas.microsoft.com/office/drawing/2014/main" id="{F4444CFF-B4EC-77F0-4C25-F2A180AAEC73}"/>
                </a:ext>
              </a:extLst>
            </p:cNvPr>
            <p:cNvSpPr/>
            <p:nvPr userDrawn="1"/>
          </p:nvSpPr>
          <p:spPr>
            <a:xfrm>
              <a:off x="8500877" y="3839737"/>
              <a:ext cx="238500" cy="291501"/>
            </a:xfrm>
            <a:custGeom>
              <a:avLst/>
              <a:gdLst/>
              <a:ahLst/>
              <a:cxnLst>
                <a:cxn ang="0">
                  <a:pos x="wd2" y="hd2"/>
                </a:cxn>
                <a:cxn ang="5400000">
                  <a:pos x="wd2" y="hd2"/>
                </a:cxn>
                <a:cxn ang="10800000">
                  <a:pos x="wd2" y="hd2"/>
                </a:cxn>
                <a:cxn ang="16200000">
                  <a:pos x="wd2" y="hd2"/>
                </a:cxn>
              </a:cxnLst>
              <a:rect l="0" t="0" r="r" b="b"/>
              <a:pathLst>
                <a:path w="21600" h="21600" extrusionOk="0">
                  <a:moveTo>
                    <a:pt x="15500" y="13698"/>
                  </a:moveTo>
                  <a:cubicBezTo>
                    <a:pt x="15500" y="14629"/>
                    <a:pt x="14906" y="15067"/>
                    <a:pt x="13996" y="15061"/>
                  </a:cubicBezTo>
                  <a:cubicBezTo>
                    <a:pt x="13870" y="15061"/>
                    <a:pt x="13731" y="15061"/>
                    <a:pt x="13646" y="15044"/>
                  </a:cubicBezTo>
                  <a:lnTo>
                    <a:pt x="13646" y="12497"/>
                  </a:lnTo>
                  <a:cubicBezTo>
                    <a:pt x="13731" y="12480"/>
                    <a:pt x="13877" y="12463"/>
                    <a:pt x="14101" y="12463"/>
                  </a:cubicBezTo>
                  <a:cubicBezTo>
                    <a:pt x="14966" y="12463"/>
                    <a:pt x="15507" y="12890"/>
                    <a:pt x="15500" y="13698"/>
                  </a:cubicBezTo>
                  <a:moveTo>
                    <a:pt x="12636" y="11868"/>
                  </a:moveTo>
                  <a:lnTo>
                    <a:pt x="12636" y="15691"/>
                  </a:lnTo>
                  <a:cubicBezTo>
                    <a:pt x="12886" y="15720"/>
                    <a:pt x="13256" y="15748"/>
                    <a:pt x="13778" y="15748"/>
                  </a:cubicBezTo>
                  <a:cubicBezTo>
                    <a:pt x="14649" y="15748"/>
                    <a:pt x="15362" y="15587"/>
                    <a:pt x="15830" y="15246"/>
                  </a:cubicBezTo>
                  <a:cubicBezTo>
                    <a:pt x="16260" y="14929"/>
                    <a:pt x="16570" y="14415"/>
                    <a:pt x="16570" y="13670"/>
                  </a:cubicBezTo>
                  <a:cubicBezTo>
                    <a:pt x="16570" y="12982"/>
                    <a:pt x="16279" y="12503"/>
                    <a:pt x="15817" y="12203"/>
                  </a:cubicBezTo>
                  <a:cubicBezTo>
                    <a:pt x="15388" y="11919"/>
                    <a:pt x="14840" y="11787"/>
                    <a:pt x="13996" y="11787"/>
                  </a:cubicBezTo>
                  <a:cubicBezTo>
                    <a:pt x="13487" y="11787"/>
                    <a:pt x="13005" y="11815"/>
                    <a:pt x="12636" y="11868"/>
                  </a:cubicBezTo>
                  <a:moveTo>
                    <a:pt x="14400" y="5891"/>
                  </a:moveTo>
                  <a:lnTo>
                    <a:pt x="14400" y="982"/>
                  </a:lnTo>
                  <a:lnTo>
                    <a:pt x="15000" y="982"/>
                  </a:lnTo>
                  <a:lnTo>
                    <a:pt x="20400" y="5891"/>
                  </a:lnTo>
                  <a:cubicBezTo>
                    <a:pt x="20400" y="5891"/>
                    <a:pt x="14400" y="5891"/>
                    <a:pt x="14400" y="5891"/>
                  </a:cubicBezTo>
                  <a:close/>
                  <a:moveTo>
                    <a:pt x="20400" y="19635"/>
                  </a:moveTo>
                  <a:cubicBezTo>
                    <a:pt x="20400" y="20178"/>
                    <a:pt x="19863" y="20617"/>
                    <a:pt x="19200" y="20617"/>
                  </a:cubicBezTo>
                  <a:lnTo>
                    <a:pt x="2400" y="20617"/>
                  </a:lnTo>
                  <a:cubicBezTo>
                    <a:pt x="1738" y="20617"/>
                    <a:pt x="1200" y="20178"/>
                    <a:pt x="1200" y="19635"/>
                  </a:cubicBezTo>
                  <a:lnTo>
                    <a:pt x="1200" y="1964"/>
                  </a:lnTo>
                  <a:cubicBezTo>
                    <a:pt x="1200" y="1421"/>
                    <a:pt x="1738" y="982"/>
                    <a:pt x="2400" y="982"/>
                  </a:cubicBezTo>
                  <a:lnTo>
                    <a:pt x="13200" y="982"/>
                  </a:lnTo>
                  <a:lnTo>
                    <a:pt x="13200" y="5891"/>
                  </a:lnTo>
                  <a:cubicBezTo>
                    <a:pt x="13200" y="6433"/>
                    <a:pt x="13738" y="6872"/>
                    <a:pt x="14400" y="6872"/>
                  </a:cubicBezTo>
                  <a:lnTo>
                    <a:pt x="20400" y="6872"/>
                  </a:lnTo>
                  <a:cubicBezTo>
                    <a:pt x="20400" y="6872"/>
                    <a:pt x="20400" y="19635"/>
                    <a:pt x="20400" y="19635"/>
                  </a:cubicBezTo>
                  <a:close/>
                  <a:moveTo>
                    <a:pt x="15600" y="0"/>
                  </a:moveTo>
                  <a:lnTo>
                    <a:pt x="2400" y="0"/>
                  </a:lnTo>
                  <a:cubicBezTo>
                    <a:pt x="1075" y="0"/>
                    <a:pt x="0" y="878"/>
                    <a:pt x="0" y="1964"/>
                  </a:cubicBezTo>
                  <a:lnTo>
                    <a:pt x="0" y="19635"/>
                  </a:lnTo>
                  <a:cubicBezTo>
                    <a:pt x="0" y="20721"/>
                    <a:pt x="1075" y="21600"/>
                    <a:pt x="2400" y="21600"/>
                  </a:cubicBezTo>
                  <a:lnTo>
                    <a:pt x="19200" y="21600"/>
                  </a:lnTo>
                  <a:cubicBezTo>
                    <a:pt x="20525" y="21600"/>
                    <a:pt x="21600" y="20721"/>
                    <a:pt x="21600" y="19635"/>
                  </a:cubicBezTo>
                  <a:lnTo>
                    <a:pt x="21600" y="5400"/>
                  </a:lnTo>
                  <a:cubicBezTo>
                    <a:pt x="21600" y="5400"/>
                    <a:pt x="15600" y="0"/>
                    <a:pt x="15600" y="0"/>
                  </a:cubicBezTo>
                  <a:close/>
                  <a:moveTo>
                    <a:pt x="6769" y="13658"/>
                  </a:moveTo>
                  <a:cubicBezTo>
                    <a:pt x="6624" y="13658"/>
                    <a:pt x="6519" y="13652"/>
                    <a:pt x="6433" y="13635"/>
                  </a:cubicBezTo>
                  <a:lnTo>
                    <a:pt x="6433" y="12486"/>
                  </a:lnTo>
                  <a:cubicBezTo>
                    <a:pt x="6505" y="12468"/>
                    <a:pt x="6644" y="12451"/>
                    <a:pt x="6848" y="12451"/>
                  </a:cubicBezTo>
                  <a:cubicBezTo>
                    <a:pt x="7350" y="12451"/>
                    <a:pt x="7634" y="12665"/>
                    <a:pt x="7634" y="13023"/>
                  </a:cubicBezTo>
                  <a:cubicBezTo>
                    <a:pt x="7634" y="13421"/>
                    <a:pt x="7304" y="13658"/>
                    <a:pt x="6769" y="13658"/>
                  </a:cubicBezTo>
                  <a:moveTo>
                    <a:pt x="6796" y="11787"/>
                  </a:moveTo>
                  <a:cubicBezTo>
                    <a:pt x="6182" y="11787"/>
                    <a:pt x="5746" y="11821"/>
                    <a:pt x="5436" y="11868"/>
                  </a:cubicBezTo>
                  <a:lnTo>
                    <a:pt x="5436" y="15708"/>
                  </a:lnTo>
                  <a:lnTo>
                    <a:pt x="6433" y="15708"/>
                  </a:lnTo>
                  <a:lnTo>
                    <a:pt x="6433" y="14316"/>
                  </a:lnTo>
                  <a:cubicBezTo>
                    <a:pt x="6524" y="14328"/>
                    <a:pt x="6644" y="14334"/>
                    <a:pt x="6776" y="14334"/>
                  </a:cubicBezTo>
                  <a:cubicBezTo>
                    <a:pt x="7370" y="14334"/>
                    <a:pt x="7878" y="14207"/>
                    <a:pt x="8221" y="13924"/>
                  </a:cubicBezTo>
                  <a:cubicBezTo>
                    <a:pt x="8485" y="13704"/>
                    <a:pt x="8630" y="13381"/>
                    <a:pt x="8630" y="13000"/>
                  </a:cubicBezTo>
                  <a:cubicBezTo>
                    <a:pt x="8630" y="12618"/>
                    <a:pt x="8439" y="12296"/>
                    <a:pt x="8155" y="12099"/>
                  </a:cubicBezTo>
                  <a:cubicBezTo>
                    <a:pt x="7858" y="11891"/>
                    <a:pt x="7416" y="11787"/>
                    <a:pt x="6796" y="11787"/>
                  </a:cubicBezTo>
                  <a:moveTo>
                    <a:pt x="10765" y="13398"/>
                  </a:moveTo>
                  <a:cubicBezTo>
                    <a:pt x="10191" y="13208"/>
                    <a:pt x="9940" y="13098"/>
                    <a:pt x="9940" y="12850"/>
                  </a:cubicBezTo>
                  <a:cubicBezTo>
                    <a:pt x="9940" y="12648"/>
                    <a:pt x="10151" y="12474"/>
                    <a:pt x="10587" y="12474"/>
                  </a:cubicBezTo>
                  <a:cubicBezTo>
                    <a:pt x="11023" y="12474"/>
                    <a:pt x="11339" y="12583"/>
                    <a:pt x="11517" y="12659"/>
                  </a:cubicBezTo>
                  <a:lnTo>
                    <a:pt x="11742" y="11949"/>
                  </a:lnTo>
                  <a:cubicBezTo>
                    <a:pt x="11478" y="11845"/>
                    <a:pt x="11108" y="11752"/>
                    <a:pt x="10607" y="11752"/>
                  </a:cubicBezTo>
                  <a:cubicBezTo>
                    <a:pt x="9558" y="11752"/>
                    <a:pt x="8924" y="12260"/>
                    <a:pt x="8924" y="12924"/>
                  </a:cubicBezTo>
                  <a:cubicBezTo>
                    <a:pt x="8924" y="13490"/>
                    <a:pt x="9405" y="13849"/>
                    <a:pt x="10145" y="14074"/>
                  </a:cubicBezTo>
                  <a:cubicBezTo>
                    <a:pt x="10679" y="14241"/>
                    <a:pt x="10891" y="14380"/>
                    <a:pt x="10891" y="14623"/>
                  </a:cubicBezTo>
                  <a:cubicBezTo>
                    <a:pt x="10891" y="14877"/>
                    <a:pt x="10646" y="15044"/>
                    <a:pt x="10184" y="15044"/>
                  </a:cubicBezTo>
                  <a:cubicBezTo>
                    <a:pt x="9755" y="15044"/>
                    <a:pt x="9339" y="14923"/>
                    <a:pt x="9069" y="14802"/>
                  </a:cubicBezTo>
                  <a:lnTo>
                    <a:pt x="8864" y="15529"/>
                  </a:lnTo>
                  <a:cubicBezTo>
                    <a:pt x="9115" y="15651"/>
                    <a:pt x="9616" y="15766"/>
                    <a:pt x="10124" y="15766"/>
                  </a:cubicBezTo>
                  <a:cubicBezTo>
                    <a:pt x="11346" y="15766"/>
                    <a:pt x="11920" y="15211"/>
                    <a:pt x="11920" y="14559"/>
                  </a:cubicBezTo>
                  <a:cubicBezTo>
                    <a:pt x="11920" y="14010"/>
                    <a:pt x="11551" y="13652"/>
                    <a:pt x="10765" y="13398"/>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33" name="Shape">
              <a:extLst>
                <a:ext uri="{FF2B5EF4-FFF2-40B4-BE49-F238E27FC236}">
                  <a16:creationId xmlns:a16="http://schemas.microsoft.com/office/drawing/2014/main" id="{DBA9D4B9-1A48-30E1-9B8A-1EE8A5ED53C4}"/>
                </a:ext>
              </a:extLst>
            </p:cNvPr>
            <p:cNvSpPr/>
            <p:nvPr userDrawn="1"/>
          </p:nvSpPr>
          <p:spPr>
            <a:xfrm>
              <a:off x="9057377" y="3839737"/>
              <a:ext cx="238500" cy="291501"/>
            </a:xfrm>
            <a:custGeom>
              <a:avLst/>
              <a:gdLst/>
              <a:ahLst/>
              <a:cxnLst>
                <a:cxn ang="0">
                  <a:pos x="wd2" y="hd2"/>
                </a:cxn>
                <a:cxn ang="5400000">
                  <a:pos x="wd2" y="hd2"/>
                </a:cxn>
                <a:cxn ang="10800000">
                  <a:pos x="wd2" y="hd2"/>
                </a:cxn>
                <a:cxn ang="16200000">
                  <a:pos x="wd2" y="hd2"/>
                </a:cxn>
              </a:cxnLst>
              <a:rect l="0" t="0" r="r" b="b"/>
              <a:pathLst>
                <a:path w="21600" h="21600" extrusionOk="0">
                  <a:moveTo>
                    <a:pt x="12636" y="15709"/>
                  </a:moveTo>
                  <a:lnTo>
                    <a:pt x="13646" y="15709"/>
                  </a:lnTo>
                  <a:lnTo>
                    <a:pt x="13646" y="11816"/>
                  </a:lnTo>
                  <a:lnTo>
                    <a:pt x="12636" y="11816"/>
                  </a:lnTo>
                  <a:cubicBezTo>
                    <a:pt x="12636" y="11816"/>
                    <a:pt x="12636" y="15709"/>
                    <a:pt x="12636" y="15709"/>
                  </a:cubicBezTo>
                  <a:close/>
                  <a:moveTo>
                    <a:pt x="14400" y="5891"/>
                  </a:moveTo>
                  <a:lnTo>
                    <a:pt x="14400" y="982"/>
                  </a:lnTo>
                  <a:lnTo>
                    <a:pt x="15000" y="982"/>
                  </a:lnTo>
                  <a:lnTo>
                    <a:pt x="20400" y="5891"/>
                  </a:lnTo>
                  <a:cubicBezTo>
                    <a:pt x="20400" y="5891"/>
                    <a:pt x="14400" y="5891"/>
                    <a:pt x="14400" y="5891"/>
                  </a:cubicBezTo>
                  <a:close/>
                  <a:moveTo>
                    <a:pt x="20400" y="19636"/>
                  </a:moveTo>
                  <a:cubicBezTo>
                    <a:pt x="20400" y="20179"/>
                    <a:pt x="19862" y="20618"/>
                    <a:pt x="19200" y="20618"/>
                  </a:cubicBezTo>
                  <a:lnTo>
                    <a:pt x="2400" y="20618"/>
                  </a:lnTo>
                  <a:cubicBezTo>
                    <a:pt x="1738" y="20618"/>
                    <a:pt x="1200" y="20179"/>
                    <a:pt x="1200" y="19636"/>
                  </a:cubicBezTo>
                  <a:lnTo>
                    <a:pt x="1200" y="1964"/>
                  </a:lnTo>
                  <a:cubicBezTo>
                    <a:pt x="1200" y="1421"/>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9618" y="14051"/>
                  </a:moveTo>
                  <a:lnTo>
                    <a:pt x="9881" y="13225"/>
                  </a:lnTo>
                  <a:cubicBezTo>
                    <a:pt x="9954" y="13000"/>
                    <a:pt x="10020" y="12706"/>
                    <a:pt x="10086" y="12475"/>
                  </a:cubicBezTo>
                  <a:lnTo>
                    <a:pt x="10099" y="12475"/>
                  </a:lnTo>
                  <a:cubicBezTo>
                    <a:pt x="10165" y="12706"/>
                    <a:pt x="10245" y="12994"/>
                    <a:pt x="10324" y="13225"/>
                  </a:cubicBezTo>
                  <a:lnTo>
                    <a:pt x="10601" y="14051"/>
                  </a:lnTo>
                  <a:cubicBezTo>
                    <a:pt x="10601" y="14051"/>
                    <a:pt x="9618" y="14051"/>
                    <a:pt x="9618" y="14051"/>
                  </a:cubicBezTo>
                  <a:close/>
                  <a:moveTo>
                    <a:pt x="9472" y="11816"/>
                  </a:moveTo>
                  <a:lnTo>
                    <a:pt x="8113" y="15709"/>
                  </a:lnTo>
                  <a:lnTo>
                    <a:pt x="9155" y="15709"/>
                  </a:lnTo>
                  <a:lnTo>
                    <a:pt x="9472" y="14710"/>
                  </a:lnTo>
                  <a:lnTo>
                    <a:pt x="10746" y="14710"/>
                  </a:lnTo>
                  <a:lnTo>
                    <a:pt x="11089" y="15709"/>
                  </a:lnTo>
                  <a:lnTo>
                    <a:pt x="12172" y="15709"/>
                  </a:lnTo>
                  <a:lnTo>
                    <a:pt x="10792" y="11816"/>
                  </a:lnTo>
                  <a:cubicBezTo>
                    <a:pt x="10792" y="11816"/>
                    <a:pt x="9472" y="11816"/>
                    <a:pt x="9472" y="11816"/>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34" name="Shape">
              <a:extLst>
                <a:ext uri="{FF2B5EF4-FFF2-40B4-BE49-F238E27FC236}">
                  <a16:creationId xmlns:a16="http://schemas.microsoft.com/office/drawing/2014/main" id="{772906FA-2C0B-D196-DC1D-4A54C58AFA22}"/>
                </a:ext>
              </a:extLst>
            </p:cNvPr>
            <p:cNvSpPr/>
            <p:nvPr userDrawn="1"/>
          </p:nvSpPr>
          <p:spPr>
            <a:xfrm>
              <a:off x="9613878" y="3839737"/>
              <a:ext cx="238500" cy="291501"/>
            </a:xfrm>
            <a:custGeom>
              <a:avLst/>
              <a:gdLst/>
              <a:ahLst/>
              <a:cxnLst>
                <a:cxn ang="0">
                  <a:pos x="wd2" y="hd2"/>
                </a:cxn>
                <a:cxn ang="5400000">
                  <a:pos x="wd2" y="hd2"/>
                </a:cxn>
                <a:cxn ang="10800000">
                  <a:pos x="wd2" y="hd2"/>
                </a:cxn>
                <a:cxn ang="16200000">
                  <a:pos x="wd2" y="hd2"/>
                </a:cxn>
              </a:cxnLst>
              <a:rect l="0" t="0" r="r" b="b"/>
              <a:pathLst>
                <a:path w="21600" h="21600" extrusionOk="0">
                  <a:moveTo>
                    <a:pt x="13836" y="15709"/>
                  </a:moveTo>
                  <a:lnTo>
                    <a:pt x="14845" y="15709"/>
                  </a:lnTo>
                  <a:lnTo>
                    <a:pt x="14845" y="14144"/>
                  </a:lnTo>
                  <a:lnTo>
                    <a:pt x="16443" y="14144"/>
                  </a:lnTo>
                  <a:lnTo>
                    <a:pt x="16443" y="13428"/>
                  </a:lnTo>
                  <a:lnTo>
                    <a:pt x="14845" y="13428"/>
                  </a:lnTo>
                  <a:lnTo>
                    <a:pt x="14845" y="12538"/>
                  </a:lnTo>
                  <a:lnTo>
                    <a:pt x="16555" y="12538"/>
                  </a:lnTo>
                  <a:lnTo>
                    <a:pt x="16555" y="11816"/>
                  </a:lnTo>
                  <a:lnTo>
                    <a:pt x="13836" y="11816"/>
                  </a:lnTo>
                  <a:cubicBezTo>
                    <a:pt x="13836" y="11816"/>
                    <a:pt x="13836" y="15709"/>
                    <a:pt x="13836" y="15709"/>
                  </a:cubicBezTo>
                  <a:close/>
                  <a:moveTo>
                    <a:pt x="14400" y="5891"/>
                  </a:moveTo>
                  <a:lnTo>
                    <a:pt x="14400" y="982"/>
                  </a:lnTo>
                  <a:lnTo>
                    <a:pt x="15000" y="982"/>
                  </a:lnTo>
                  <a:lnTo>
                    <a:pt x="20400" y="5891"/>
                  </a:lnTo>
                  <a:cubicBezTo>
                    <a:pt x="20400" y="5891"/>
                    <a:pt x="14400" y="5891"/>
                    <a:pt x="14400" y="5891"/>
                  </a:cubicBezTo>
                  <a:close/>
                  <a:moveTo>
                    <a:pt x="20400" y="19636"/>
                  </a:moveTo>
                  <a:cubicBezTo>
                    <a:pt x="20400" y="20179"/>
                    <a:pt x="19863" y="20618"/>
                    <a:pt x="19200" y="20618"/>
                  </a:cubicBezTo>
                  <a:lnTo>
                    <a:pt x="2400" y="20618"/>
                  </a:lnTo>
                  <a:cubicBezTo>
                    <a:pt x="1737" y="20618"/>
                    <a:pt x="1200" y="20179"/>
                    <a:pt x="1200" y="19636"/>
                  </a:cubicBezTo>
                  <a:lnTo>
                    <a:pt x="1200" y="1964"/>
                  </a:lnTo>
                  <a:cubicBezTo>
                    <a:pt x="1200" y="1421"/>
                    <a:pt x="1737" y="982"/>
                    <a:pt x="2400" y="982"/>
                  </a:cubicBezTo>
                  <a:lnTo>
                    <a:pt x="13200" y="982"/>
                  </a:lnTo>
                  <a:lnTo>
                    <a:pt x="13200" y="5891"/>
                  </a:lnTo>
                  <a:cubicBezTo>
                    <a:pt x="13200" y="6433"/>
                    <a:pt x="13737"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10396" y="15062"/>
                  </a:moveTo>
                  <a:cubicBezTo>
                    <a:pt x="10270" y="15062"/>
                    <a:pt x="10131" y="15062"/>
                    <a:pt x="10045" y="15045"/>
                  </a:cubicBezTo>
                  <a:lnTo>
                    <a:pt x="10045" y="12498"/>
                  </a:lnTo>
                  <a:cubicBezTo>
                    <a:pt x="10131" y="12480"/>
                    <a:pt x="10277" y="12463"/>
                    <a:pt x="10501" y="12463"/>
                  </a:cubicBezTo>
                  <a:cubicBezTo>
                    <a:pt x="11366" y="12463"/>
                    <a:pt x="11907" y="12891"/>
                    <a:pt x="11900" y="13699"/>
                  </a:cubicBezTo>
                  <a:cubicBezTo>
                    <a:pt x="11900" y="14629"/>
                    <a:pt x="11306" y="15068"/>
                    <a:pt x="10396" y="15062"/>
                  </a:cubicBezTo>
                  <a:moveTo>
                    <a:pt x="10396" y="11787"/>
                  </a:moveTo>
                  <a:cubicBezTo>
                    <a:pt x="9887" y="11787"/>
                    <a:pt x="9405" y="11816"/>
                    <a:pt x="9036" y="11868"/>
                  </a:cubicBezTo>
                  <a:lnTo>
                    <a:pt x="9036" y="15691"/>
                  </a:lnTo>
                  <a:cubicBezTo>
                    <a:pt x="9287" y="15720"/>
                    <a:pt x="9656" y="15749"/>
                    <a:pt x="10178" y="15749"/>
                  </a:cubicBezTo>
                  <a:cubicBezTo>
                    <a:pt x="11048" y="15749"/>
                    <a:pt x="11762" y="15587"/>
                    <a:pt x="12231" y="15246"/>
                  </a:cubicBezTo>
                  <a:cubicBezTo>
                    <a:pt x="12660" y="14929"/>
                    <a:pt x="12970" y="14415"/>
                    <a:pt x="12970" y="13670"/>
                  </a:cubicBezTo>
                  <a:cubicBezTo>
                    <a:pt x="12970" y="12983"/>
                    <a:pt x="12680" y="12503"/>
                    <a:pt x="12217" y="12203"/>
                  </a:cubicBezTo>
                  <a:cubicBezTo>
                    <a:pt x="11788" y="11920"/>
                    <a:pt x="11241" y="11787"/>
                    <a:pt x="10396" y="11787"/>
                  </a:cubicBezTo>
                  <a:moveTo>
                    <a:pt x="6769" y="13659"/>
                  </a:moveTo>
                  <a:cubicBezTo>
                    <a:pt x="6623" y="13659"/>
                    <a:pt x="6518" y="13653"/>
                    <a:pt x="6432" y="13636"/>
                  </a:cubicBezTo>
                  <a:lnTo>
                    <a:pt x="6432" y="12486"/>
                  </a:lnTo>
                  <a:cubicBezTo>
                    <a:pt x="6505" y="12469"/>
                    <a:pt x="6643" y="12452"/>
                    <a:pt x="6848" y="12452"/>
                  </a:cubicBezTo>
                  <a:cubicBezTo>
                    <a:pt x="7350" y="12452"/>
                    <a:pt x="7634" y="12665"/>
                    <a:pt x="7634" y="13023"/>
                  </a:cubicBezTo>
                  <a:cubicBezTo>
                    <a:pt x="7634" y="13422"/>
                    <a:pt x="7304" y="13659"/>
                    <a:pt x="6769" y="13659"/>
                  </a:cubicBezTo>
                  <a:moveTo>
                    <a:pt x="6796" y="11787"/>
                  </a:moveTo>
                  <a:cubicBezTo>
                    <a:pt x="6182" y="11787"/>
                    <a:pt x="5746" y="11822"/>
                    <a:pt x="5436" y="11868"/>
                  </a:cubicBezTo>
                  <a:lnTo>
                    <a:pt x="5436" y="15709"/>
                  </a:lnTo>
                  <a:lnTo>
                    <a:pt x="6432" y="15709"/>
                  </a:lnTo>
                  <a:lnTo>
                    <a:pt x="6432" y="14317"/>
                  </a:lnTo>
                  <a:cubicBezTo>
                    <a:pt x="6525" y="14328"/>
                    <a:pt x="6643" y="14334"/>
                    <a:pt x="6776" y="14334"/>
                  </a:cubicBezTo>
                  <a:cubicBezTo>
                    <a:pt x="7370" y="14334"/>
                    <a:pt x="7878" y="14207"/>
                    <a:pt x="8221" y="13924"/>
                  </a:cubicBezTo>
                  <a:cubicBezTo>
                    <a:pt x="8486" y="13705"/>
                    <a:pt x="8631" y="13381"/>
                    <a:pt x="8631" y="13000"/>
                  </a:cubicBezTo>
                  <a:cubicBezTo>
                    <a:pt x="8631" y="12619"/>
                    <a:pt x="8439" y="12296"/>
                    <a:pt x="8155" y="12099"/>
                  </a:cubicBezTo>
                  <a:cubicBezTo>
                    <a:pt x="7859" y="11892"/>
                    <a:pt x="7416" y="11787"/>
                    <a:pt x="6796" y="11787"/>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35" name="Shape">
              <a:extLst>
                <a:ext uri="{FF2B5EF4-FFF2-40B4-BE49-F238E27FC236}">
                  <a16:creationId xmlns:a16="http://schemas.microsoft.com/office/drawing/2014/main" id="{9F6CD85B-1677-4981-E016-EC68E2EF40E8}"/>
                </a:ext>
              </a:extLst>
            </p:cNvPr>
            <p:cNvSpPr/>
            <p:nvPr userDrawn="1"/>
          </p:nvSpPr>
          <p:spPr>
            <a:xfrm>
              <a:off x="10170378" y="3839737"/>
              <a:ext cx="238500" cy="291501"/>
            </a:xfrm>
            <a:custGeom>
              <a:avLst/>
              <a:gdLst/>
              <a:ahLst/>
              <a:cxnLst>
                <a:cxn ang="0">
                  <a:pos x="wd2" y="hd2"/>
                </a:cxn>
                <a:cxn ang="5400000">
                  <a:pos x="wd2" y="hd2"/>
                </a:cxn>
                <a:cxn ang="10800000">
                  <a:pos x="wd2" y="hd2"/>
                </a:cxn>
                <a:cxn ang="16200000">
                  <a:pos x="wd2" y="hd2"/>
                </a:cxn>
              </a:cxnLst>
              <a:rect l="0" t="0" r="r" b="b"/>
              <a:pathLst>
                <a:path w="21600" h="21600" extrusionOk="0">
                  <a:moveTo>
                    <a:pt x="12936" y="15709"/>
                  </a:moveTo>
                  <a:lnTo>
                    <a:pt x="13945" y="15709"/>
                  </a:lnTo>
                  <a:lnTo>
                    <a:pt x="13945" y="14144"/>
                  </a:lnTo>
                  <a:lnTo>
                    <a:pt x="15543" y="14144"/>
                  </a:lnTo>
                  <a:lnTo>
                    <a:pt x="15543" y="13428"/>
                  </a:lnTo>
                  <a:lnTo>
                    <a:pt x="13945" y="13428"/>
                  </a:lnTo>
                  <a:lnTo>
                    <a:pt x="13945" y="12538"/>
                  </a:lnTo>
                  <a:lnTo>
                    <a:pt x="15655" y="12538"/>
                  </a:lnTo>
                  <a:lnTo>
                    <a:pt x="15655" y="11816"/>
                  </a:lnTo>
                  <a:lnTo>
                    <a:pt x="12936" y="11816"/>
                  </a:lnTo>
                  <a:cubicBezTo>
                    <a:pt x="12936" y="11816"/>
                    <a:pt x="12936" y="15709"/>
                    <a:pt x="12936" y="15709"/>
                  </a:cubicBezTo>
                  <a:close/>
                  <a:moveTo>
                    <a:pt x="14400" y="5891"/>
                  </a:moveTo>
                  <a:lnTo>
                    <a:pt x="14400" y="982"/>
                  </a:lnTo>
                  <a:lnTo>
                    <a:pt x="15000" y="982"/>
                  </a:lnTo>
                  <a:lnTo>
                    <a:pt x="20400" y="5891"/>
                  </a:lnTo>
                  <a:cubicBezTo>
                    <a:pt x="20400" y="5891"/>
                    <a:pt x="14400" y="5891"/>
                    <a:pt x="14400" y="5891"/>
                  </a:cubicBezTo>
                  <a:close/>
                  <a:moveTo>
                    <a:pt x="20400" y="19636"/>
                  </a:moveTo>
                  <a:cubicBezTo>
                    <a:pt x="20400" y="20179"/>
                    <a:pt x="19863" y="20618"/>
                    <a:pt x="19200" y="20618"/>
                  </a:cubicBezTo>
                  <a:lnTo>
                    <a:pt x="2400" y="20618"/>
                  </a:lnTo>
                  <a:cubicBezTo>
                    <a:pt x="1737" y="20618"/>
                    <a:pt x="1200" y="20179"/>
                    <a:pt x="1200" y="19636"/>
                  </a:cubicBezTo>
                  <a:lnTo>
                    <a:pt x="1200" y="1964"/>
                  </a:lnTo>
                  <a:cubicBezTo>
                    <a:pt x="1200" y="1421"/>
                    <a:pt x="1737" y="982"/>
                    <a:pt x="2400" y="982"/>
                  </a:cubicBezTo>
                  <a:lnTo>
                    <a:pt x="13200" y="982"/>
                  </a:lnTo>
                  <a:lnTo>
                    <a:pt x="13200" y="5891"/>
                  </a:lnTo>
                  <a:cubicBezTo>
                    <a:pt x="13200" y="6433"/>
                    <a:pt x="13737"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11136" y="15709"/>
                  </a:moveTo>
                  <a:lnTo>
                    <a:pt x="12145" y="15709"/>
                  </a:lnTo>
                  <a:lnTo>
                    <a:pt x="12145" y="11816"/>
                  </a:lnTo>
                  <a:lnTo>
                    <a:pt x="11136" y="11816"/>
                  </a:lnTo>
                  <a:cubicBezTo>
                    <a:pt x="11136" y="11816"/>
                    <a:pt x="11136" y="15709"/>
                    <a:pt x="11136" y="15709"/>
                  </a:cubicBezTo>
                  <a:close/>
                  <a:moveTo>
                    <a:pt x="8395" y="14167"/>
                  </a:moveTo>
                  <a:lnTo>
                    <a:pt x="9082" y="14167"/>
                  </a:lnTo>
                  <a:lnTo>
                    <a:pt x="9082" y="14981"/>
                  </a:lnTo>
                  <a:cubicBezTo>
                    <a:pt x="9002" y="15015"/>
                    <a:pt x="8818" y="15039"/>
                    <a:pt x="8586" y="15039"/>
                  </a:cubicBezTo>
                  <a:cubicBezTo>
                    <a:pt x="7761" y="15039"/>
                    <a:pt x="7187" y="14565"/>
                    <a:pt x="7187" y="13762"/>
                  </a:cubicBezTo>
                  <a:cubicBezTo>
                    <a:pt x="7187" y="12919"/>
                    <a:pt x="7821" y="12503"/>
                    <a:pt x="8659" y="12503"/>
                  </a:cubicBezTo>
                  <a:cubicBezTo>
                    <a:pt x="9148" y="12503"/>
                    <a:pt x="9451" y="12579"/>
                    <a:pt x="9696" y="12672"/>
                  </a:cubicBezTo>
                  <a:lnTo>
                    <a:pt x="9907" y="11966"/>
                  </a:lnTo>
                  <a:cubicBezTo>
                    <a:pt x="9689" y="11874"/>
                    <a:pt x="9247" y="11776"/>
                    <a:pt x="8672" y="11776"/>
                  </a:cubicBezTo>
                  <a:cubicBezTo>
                    <a:pt x="7213" y="11776"/>
                    <a:pt x="6138" y="12515"/>
                    <a:pt x="6131" y="13809"/>
                  </a:cubicBezTo>
                  <a:cubicBezTo>
                    <a:pt x="6124" y="14381"/>
                    <a:pt x="6349" y="14888"/>
                    <a:pt x="6758" y="15223"/>
                  </a:cubicBezTo>
                  <a:cubicBezTo>
                    <a:pt x="7167" y="15570"/>
                    <a:pt x="7755" y="15749"/>
                    <a:pt x="8566" y="15749"/>
                  </a:cubicBezTo>
                  <a:cubicBezTo>
                    <a:pt x="9155" y="15749"/>
                    <a:pt x="9742" y="15622"/>
                    <a:pt x="10052" y="15530"/>
                  </a:cubicBezTo>
                  <a:lnTo>
                    <a:pt x="10052" y="13479"/>
                  </a:lnTo>
                  <a:lnTo>
                    <a:pt x="8395" y="13479"/>
                  </a:lnTo>
                  <a:cubicBezTo>
                    <a:pt x="8395" y="13479"/>
                    <a:pt x="8395" y="14167"/>
                    <a:pt x="8395" y="14167"/>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36" name="Shape">
              <a:extLst>
                <a:ext uri="{FF2B5EF4-FFF2-40B4-BE49-F238E27FC236}">
                  <a16:creationId xmlns:a16="http://schemas.microsoft.com/office/drawing/2014/main" id="{1E5D47E9-0CF8-95D2-44DF-ECF7EBD3E09A}"/>
                </a:ext>
              </a:extLst>
            </p:cNvPr>
            <p:cNvSpPr/>
            <p:nvPr userDrawn="1"/>
          </p:nvSpPr>
          <p:spPr>
            <a:xfrm>
              <a:off x="10726878" y="3839737"/>
              <a:ext cx="238500" cy="291501"/>
            </a:xfrm>
            <a:custGeom>
              <a:avLst/>
              <a:gdLst/>
              <a:ahLst/>
              <a:cxnLst>
                <a:cxn ang="0">
                  <a:pos x="wd2" y="hd2"/>
                </a:cxn>
                <a:cxn ang="5400000">
                  <a:pos x="wd2" y="hd2"/>
                </a:cxn>
                <a:cxn ang="10800000">
                  <a:pos x="wd2" y="hd2"/>
                </a:cxn>
                <a:cxn ang="16200000">
                  <a:pos x="wd2" y="hd2"/>
                </a:cxn>
              </a:cxnLst>
              <a:rect l="0" t="0" r="r" b="b"/>
              <a:pathLst>
                <a:path w="21600" h="21600" extrusionOk="0">
                  <a:moveTo>
                    <a:pt x="10069" y="13659"/>
                  </a:moveTo>
                  <a:cubicBezTo>
                    <a:pt x="9923" y="13659"/>
                    <a:pt x="9818" y="13653"/>
                    <a:pt x="9732" y="13636"/>
                  </a:cubicBezTo>
                  <a:lnTo>
                    <a:pt x="9732" y="12486"/>
                  </a:lnTo>
                  <a:cubicBezTo>
                    <a:pt x="9805" y="12469"/>
                    <a:pt x="9943" y="12452"/>
                    <a:pt x="10148" y="12452"/>
                  </a:cubicBezTo>
                  <a:cubicBezTo>
                    <a:pt x="10650" y="12452"/>
                    <a:pt x="10934" y="12665"/>
                    <a:pt x="10934" y="13023"/>
                  </a:cubicBezTo>
                  <a:cubicBezTo>
                    <a:pt x="10934" y="13422"/>
                    <a:pt x="10604" y="13659"/>
                    <a:pt x="10069" y="13659"/>
                  </a:cubicBezTo>
                  <a:moveTo>
                    <a:pt x="10096" y="11787"/>
                  </a:moveTo>
                  <a:cubicBezTo>
                    <a:pt x="9481" y="11787"/>
                    <a:pt x="9046" y="11822"/>
                    <a:pt x="8736" y="11869"/>
                  </a:cubicBezTo>
                  <a:lnTo>
                    <a:pt x="8736" y="15709"/>
                  </a:lnTo>
                  <a:lnTo>
                    <a:pt x="9732" y="15709"/>
                  </a:lnTo>
                  <a:lnTo>
                    <a:pt x="9732" y="14317"/>
                  </a:lnTo>
                  <a:cubicBezTo>
                    <a:pt x="9825" y="14328"/>
                    <a:pt x="9943" y="14334"/>
                    <a:pt x="10076" y="14334"/>
                  </a:cubicBezTo>
                  <a:cubicBezTo>
                    <a:pt x="10670" y="14334"/>
                    <a:pt x="11178" y="14207"/>
                    <a:pt x="11521" y="13924"/>
                  </a:cubicBezTo>
                  <a:cubicBezTo>
                    <a:pt x="11786" y="13705"/>
                    <a:pt x="11931" y="13382"/>
                    <a:pt x="11931" y="13000"/>
                  </a:cubicBezTo>
                  <a:cubicBezTo>
                    <a:pt x="11931" y="12619"/>
                    <a:pt x="11739" y="12296"/>
                    <a:pt x="11455" y="12099"/>
                  </a:cubicBezTo>
                  <a:cubicBezTo>
                    <a:pt x="11159" y="11891"/>
                    <a:pt x="10716" y="11787"/>
                    <a:pt x="10096" y="11787"/>
                  </a:cubicBezTo>
                  <a:moveTo>
                    <a:pt x="12131" y="13809"/>
                  </a:moveTo>
                  <a:cubicBezTo>
                    <a:pt x="12124" y="14381"/>
                    <a:pt x="12349" y="14888"/>
                    <a:pt x="12758" y="15224"/>
                  </a:cubicBezTo>
                  <a:cubicBezTo>
                    <a:pt x="13167" y="15571"/>
                    <a:pt x="13755" y="15749"/>
                    <a:pt x="14566" y="15749"/>
                  </a:cubicBezTo>
                  <a:cubicBezTo>
                    <a:pt x="15155" y="15749"/>
                    <a:pt x="15742" y="15622"/>
                    <a:pt x="16052" y="15530"/>
                  </a:cubicBezTo>
                  <a:lnTo>
                    <a:pt x="16052" y="13479"/>
                  </a:lnTo>
                  <a:lnTo>
                    <a:pt x="14395" y="13479"/>
                  </a:lnTo>
                  <a:lnTo>
                    <a:pt x="14395" y="14167"/>
                  </a:lnTo>
                  <a:lnTo>
                    <a:pt x="15081" y="14167"/>
                  </a:lnTo>
                  <a:lnTo>
                    <a:pt x="15081" y="14981"/>
                  </a:lnTo>
                  <a:cubicBezTo>
                    <a:pt x="15002" y="15015"/>
                    <a:pt x="14818" y="15039"/>
                    <a:pt x="14586" y="15039"/>
                  </a:cubicBezTo>
                  <a:cubicBezTo>
                    <a:pt x="13761" y="15039"/>
                    <a:pt x="13187" y="14566"/>
                    <a:pt x="13187" y="13762"/>
                  </a:cubicBezTo>
                  <a:cubicBezTo>
                    <a:pt x="13187" y="12919"/>
                    <a:pt x="13821" y="12503"/>
                    <a:pt x="14659" y="12503"/>
                  </a:cubicBezTo>
                  <a:cubicBezTo>
                    <a:pt x="15148" y="12503"/>
                    <a:pt x="15451" y="12579"/>
                    <a:pt x="15696" y="12671"/>
                  </a:cubicBezTo>
                  <a:lnTo>
                    <a:pt x="15906" y="11966"/>
                  </a:lnTo>
                  <a:cubicBezTo>
                    <a:pt x="15689" y="11874"/>
                    <a:pt x="15247" y="11776"/>
                    <a:pt x="14672" y="11776"/>
                  </a:cubicBezTo>
                  <a:cubicBezTo>
                    <a:pt x="13213" y="11776"/>
                    <a:pt x="12138" y="12515"/>
                    <a:pt x="12131" y="13809"/>
                  </a:cubicBezTo>
                  <a:moveTo>
                    <a:pt x="14400" y="5891"/>
                  </a:moveTo>
                  <a:lnTo>
                    <a:pt x="14400" y="982"/>
                  </a:lnTo>
                  <a:lnTo>
                    <a:pt x="15000" y="982"/>
                  </a:lnTo>
                  <a:lnTo>
                    <a:pt x="20400" y="5891"/>
                  </a:lnTo>
                  <a:cubicBezTo>
                    <a:pt x="20400" y="5891"/>
                    <a:pt x="14400" y="5891"/>
                    <a:pt x="14400" y="5891"/>
                  </a:cubicBezTo>
                  <a:close/>
                  <a:moveTo>
                    <a:pt x="20400" y="19636"/>
                  </a:moveTo>
                  <a:cubicBezTo>
                    <a:pt x="20400" y="20179"/>
                    <a:pt x="19863" y="20618"/>
                    <a:pt x="19200" y="20618"/>
                  </a:cubicBezTo>
                  <a:lnTo>
                    <a:pt x="2400" y="20618"/>
                  </a:lnTo>
                  <a:cubicBezTo>
                    <a:pt x="1737" y="20618"/>
                    <a:pt x="1200" y="20179"/>
                    <a:pt x="1200" y="19636"/>
                  </a:cubicBezTo>
                  <a:lnTo>
                    <a:pt x="1200" y="1964"/>
                  </a:lnTo>
                  <a:cubicBezTo>
                    <a:pt x="1200" y="1421"/>
                    <a:pt x="1737" y="982"/>
                    <a:pt x="2400" y="982"/>
                  </a:cubicBezTo>
                  <a:lnTo>
                    <a:pt x="13200" y="982"/>
                  </a:lnTo>
                  <a:lnTo>
                    <a:pt x="13200" y="5891"/>
                  </a:lnTo>
                  <a:cubicBezTo>
                    <a:pt x="13200" y="6433"/>
                    <a:pt x="13737"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6606" y="14265"/>
                  </a:moveTo>
                  <a:cubicBezTo>
                    <a:pt x="6606" y="14872"/>
                    <a:pt x="6343" y="15039"/>
                    <a:pt x="5920" y="15039"/>
                  </a:cubicBezTo>
                  <a:cubicBezTo>
                    <a:pt x="5722" y="15039"/>
                    <a:pt x="5544" y="15010"/>
                    <a:pt x="5406" y="14969"/>
                  </a:cubicBezTo>
                  <a:lnTo>
                    <a:pt x="5293" y="15680"/>
                  </a:lnTo>
                  <a:cubicBezTo>
                    <a:pt x="5491" y="15738"/>
                    <a:pt x="5795" y="15773"/>
                    <a:pt x="6026" y="15773"/>
                  </a:cubicBezTo>
                  <a:cubicBezTo>
                    <a:pt x="7003" y="15773"/>
                    <a:pt x="7610" y="15385"/>
                    <a:pt x="7610" y="14276"/>
                  </a:cubicBezTo>
                  <a:lnTo>
                    <a:pt x="7610" y="11816"/>
                  </a:lnTo>
                  <a:lnTo>
                    <a:pt x="6606" y="11816"/>
                  </a:lnTo>
                  <a:cubicBezTo>
                    <a:pt x="6606" y="11816"/>
                    <a:pt x="6606" y="14265"/>
                    <a:pt x="6606" y="14265"/>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37" name="Shape">
              <a:extLst>
                <a:ext uri="{FF2B5EF4-FFF2-40B4-BE49-F238E27FC236}">
                  <a16:creationId xmlns:a16="http://schemas.microsoft.com/office/drawing/2014/main" id="{53346D3A-BC37-4BE5-7F05-F2A66B8D32B4}"/>
                </a:ext>
              </a:extLst>
            </p:cNvPr>
            <p:cNvSpPr/>
            <p:nvPr userDrawn="1"/>
          </p:nvSpPr>
          <p:spPr>
            <a:xfrm>
              <a:off x="11283379" y="3839737"/>
              <a:ext cx="238500" cy="291501"/>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9"/>
                    <a:pt x="19862" y="20618"/>
                    <a:pt x="19200" y="20618"/>
                  </a:cubicBezTo>
                  <a:lnTo>
                    <a:pt x="2400" y="20618"/>
                  </a:lnTo>
                  <a:cubicBezTo>
                    <a:pt x="1738" y="20618"/>
                    <a:pt x="1200" y="20179"/>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13031" y="13809"/>
                  </a:moveTo>
                  <a:cubicBezTo>
                    <a:pt x="13024" y="14381"/>
                    <a:pt x="13249" y="14888"/>
                    <a:pt x="13658" y="15223"/>
                  </a:cubicBezTo>
                  <a:cubicBezTo>
                    <a:pt x="14067" y="15570"/>
                    <a:pt x="14655" y="15749"/>
                    <a:pt x="15467" y="15749"/>
                  </a:cubicBezTo>
                  <a:cubicBezTo>
                    <a:pt x="16054" y="15749"/>
                    <a:pt x="16642" y="15622"/>
                    <a:pt x="16952" y="15530"/>
                  </a:cubicBezTo>
                  <a:lnTo>
                    <a:pt x="16952" y="13479"/>
                  </a:lnTo>
                  <a:lnTo>
                    <a:pt x="15295" y="13479"/>
                  </a:lnTo>
                  <a:lnTo>
                    <a:pt x="15295" y="14167"/>
                  </a:lnTo>
                  <a:lnTo>
                    <a:pt x="15981" y="14167"/>
                  </a:lnTo>
                  <a:lnTo>
                    <a:pt x="15981" y="14981"/>
                  </a:lnTo>
                  <a:cubicBezTo>
                    <a:pt x="15902" y="15015"/>
                    <a:pt x="15718" y="15039"/>
                    <a:pt x="15486" y="15039"/>
                  </a:cubicBezTo>
                  <a:cubicBezTo>
                    <a:pt x="14661" y="15039"/>
                    <a:pt x="14087" y="14565"/>
                    <a:pt x="14087" y="13762"/>
                  </a:cubicBezTo>
                  <a:cubicBezTo>
                    <a:pt x="14087" y="12919"/>
                    <a:pt x="14721" y="12503"/>
                    <a:pt x="15559" y="12503"/>
                  </a:cubicBezTo>
                  <a:cubicBezTo>
                    <a:pt x="16048" y="12503"/>
                    <a:pt x="16351" y="12579"/>
                    <a:pt x="16596" y="12671"/>
                  </a:cubicBezTo>
                  <a:lnTo>
                    <a:pt x="16807" y="11966"/>
                  </a:lnTo>
                  <a:cubicBezTo>
                    <a:pt x="16589" y="11874"/>
                    <a:pt x="16147" y="11776"/>
                    <a:pt x="15572" y="11776"/>
                  </a:cubicBezTo>
                  <a:cubicBezTo>
                    <a:pt x="14113" y="11776"/>
                    <a:pt x="13037" y="12515"/>
                    <a:pt x="13031" y="13809"/>
                  </a:cubicBezTo>
                  <a:moveTo>
                    <a:pt x="6169" y="13659"/>
                  </a:moveTo>
                  <a:cubicBezTo>
                    <a:pt x="6023" y="13659"/>
                    <a:pt x="5918" y="13653"/>
                    <a:pt x="5832" y="13636"/>
                  </a:cubicBezTo>
                  <a:lnTo>
                    <a:pt x="5832" y="12486"/>
                  </a:lnTo>
                  <a:cubicBezTo>
                    <a:pt x="5905" y="12469"/>
                    <a:pt x="6043" y="12452"/>
                    <a:pt x="6248" y="12452"/>
                  </a:cubicBezTo>
                  <a:cubicBezTo>
                    <a:pt x="6750" y="12452"/>
                    <a:pt x="7034" y="12665"/>
                    <a:pt x="7034" y="13023"/>
                  </a:cubicBezTo>
                  <a:cubicBezTo>
                    <a:pt x="7034" y="13422"/>
                    <a:pt x="6704" y="13659"/>
                    <a:pt x="6169" y="13659"/>
                  </a:cubicBezTo>
                  <a:moveTo>
                    <a:pt x="6196" y="11787"/>
                  </a:moveTo>
                  <a:cubicBezTo>
                    <a:pt x="5582" y="11787"/>
                    <a:pt x="5146" y="11822"/>
                    <a:pt x="4836" y="11868"/>
                  </a:cubicBezTo>
                  <a:lnTo>
                    <a:pt x="4836" y="15709"/>
                  </a:lnTo>
                  <a:lnTo>
                    <a:pt x="5832" y="15709"/>
                  </a:lnTo>
                  <a:lnTo>
                    <a:pt x="5832" y="14317"/>
                  </a:lnTo>
                  <a:cubicBezTo>
                    <a:pt x="5925" y="14328"/>
                    <a:pt x="6043" y="14334"/>
                    <a:pt x="6176" y="14334"/>
                  </a:cubicBezTo>
                  <a:cubicBezTo>
                    <a:pt x="6770" y="14334"/>
                    <a:pt x="7278" y="14207"/>
                    <a:pt x="7621" y="13924"/>
                  </a:cubicBezTo>
                  <a:cubicBezTo>
                    <a:pt x="7886" y="13705"/>
                    <a:pt x="8031" y="13381"/>
                    <a:pt x="8031" y="13000"/>
                  </a:cubicBezTo>
                  <a:cubicBezTo>
                    <a:pt x="8031" y="12619"/>
                    <a:pt x="7839" y="12296"/>
                    <a:pt x="7555" y="12099"/>
                  </a:cubicBezTo>
                  <a:cubicBezTo>
                    <a:pt x="7259" y="11892"/>
                    <a:pt x="6816" y="11787"/>
                    <a:pt x="6196" y="11787"/>
                  </a:cubicBezTo>
                  <a:moveTo>
                    <a:pt x="11195" y="12954"/>
                  </a:moveTo>
                  <a:cubicBezTo>
                    <a:pt x="11195" y="13537"/>
                    <a:pt x="11215" y="14063"/>
                    <a:pt x="11280" y="14577"/>
                  </a:cubicBezTo>
                  <a:lnTo>
                    <a:pt x="11261" y="14577"/>
                  </a:lnTo>
                  <a:cubicBezTo>
                    <a:pt x="11062" y="14138"/>
                    <a:pt x="10799" y="13653"/>
                    <a:pt x="10535" y="13243"/>
                  </a:cubicBezTo>
                  <a:lnTo>
                    <a:pt x="9611" y="11816"/>
                  </a:lnTo>
                  <a:lnTo>
                    <a:pt x="8436" y="11816"/>
                  </a:lnTo>
                  <a:lnTo>
                    <a:pt x="8436" y="15709"/>
                  </a:lnTo>
                  <a:lnTo>
                    <a:pt x="9360" y="15709"/>
                  </a:lnTo>
                  <a:lnTo>
                    <a:pt x="9360" y="14536"/>
                  </a:lnTo>
                  <a:cubicBezTo>
                    <a:pt x="9360" y="13901"/>
                    <a:pt x="9347" y="13352"/>
                    <a:pt x="9320" y="12838"/>
                  </a:cubicBezTo>
                  <a:lnTo>
                    <a:pt x="9340" y="12833"/>
                  </a:lnTo>
                  <a:cubicBezTo>
                    <a:pt x="9558" y="13289"/>
                    <a:pt x="9848" y="13791"/>
                    <a:pt x="10112" y="14207"/>
                  </a:cubicBezTo>
                  <a:lnTo>
                    <a:pt x="11062" y="15709"/>
                  </a:lnTo>
                  <a:lnTo>
                    <a:pt x="12119" y="15709"/>
                  </a:lnTo>
                  <a:lnTo>
                    <a:pt x="12119" y="11816"/>
                  </a:lnTo>
                  <a:lnTo>
                    <a:pt x="11195" y="11816"/>
                  </a:lnTo>
                  <a:cubicBezTo>
                    <a:pt x="11195" y="11816"/>
                    <a:pt x="11195" y="12954"/>
                    <a:pt x="11195" y="12954"/>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139" name="Shape">
            <a:extLst>
              <a:ext uri="{FF2B5EF4-FFF2-40B4-BE49-F238E27FC236}">
                <a16:creationId xmlns:a16="http://schemas.microsoft.com/office/drawing/2014/main" id="{3392252A-F11B-5AF3-B089-E35FDEA0E9AB}"/>
              </a:ext>
            </a:extLst>
          </p:cNvPr>
          <p:cNvSpPr/>
          <p:nvPr userDrawn="1"/>
        </p:nvSpPr>
        <p:spPr>
          <a:xfrm>
            <a:off x="643621" y="3735712"/>
            <a:ext cx="290792" cy="290792"/>
          </a:xfrm>
          <a:custGeom>
            <a:avLst/>
            <a:gdLst/>
            <a:ahLst/>
            <a:cxnLst>
              <a:cxn ang="0">
                <a:pos x="wd2" y="hd2"/>
              </a:cxn>
              <a:cxn ang="5400000">
                <a:pos x="wd2" y="hd2"/>
              </a:cxn>
              <a:cxn ang="10800000">
                <a:pos x="wd2" y="hd2"/>
              </a:cxn>
              <a:cxn ang="16200000">
                <a:pos x="wd2" y="hd2"/>
              </a:cxn>
            </a:cxnLst>
            <a:rect l="0" t="0" r="r" b="b"/>
            <a:pathLst>
              <a:path w="21600" h="21600" extrusionOk="0">
                <a:moveTo>
                  <a:pt x="12907" y="14380"/>
                </a:moveTo>
                <a:cubicBezTo>
                  <a:pt x="12819" y="14469"/>
                  <a:pt x="12764" y="14592"/>
                  <a:pt x="12764" y="14727"/>
                </a:cubicBezTo>
                <a:cubicBezTo>
                  <a:pt x="12764" y="14999"/>
                  <a:pt x="12984" y="15218"/>
                  <a:pt x="13255" y="15218"/>
                </a:cubicBezTo>
                <a:cubicBezTo>
                  <a:pt x="13390" y="15218"/>
                  <a:pt x="13513" y="15164"/>
                  <a:pt x="13602" y="15074"/>
                </a:cubicBezTo>
                <a:lnTo>
                  <a:pt x="17529" y="11147"/>
                </a:lnTo>
                <a:cubicBezTo>
                  <a:pt x="17618" y="11058"/>
                  <a:pt x="17673" y="10936"/>
                  <a:pt x="17673" y="10800"/>
                </a:cubicBezTo>
                <a:cubicBezTo>
                  <a:pt x="17673" y="10665"/>
                  <a:pt x="17618" y="10542"/>
                  <a:pt x="17529" y="10453"/>
                </a:cubicBezTo>
                <a:lnTo>
                  <a:pt x="13602" y="6526"/>
                </a:lnTo>
                <a:cubicBezTo>
                  <a:pt x="13513" y="6437"/>
                  <a:pt x="13390" y="6382"/>
                  <a:pt x="13255" y="6382"/>
                </a:cubicBezTo>
                <a:cubicBezTo>
                  <a:pt x="12984" y="6382"/>
                  <a:pt x="12764" y="6601"/>
                  <a:pt x="12764" y="6873"/>
                </a:cubicBezTo>
                <a:cubicBezTo>
                  <a:pt x="12764" y="7008"/>
                  <a:pt x="12819" y="7131"/>
                  <a:pt x="12907" y="7220"/>
                </a:cubicBezTo>
                <a:lnTo>
                  <a:pt x="15997" y="10309"/>
                </a:lnTo>
                <a:lnTo>
                  <a:pt x="491" y="10309"/>
                </a:lnTo>
                <a:cubicBezTo>
                  <a:pt x="220" y="10309"/>
                  <a:pt x="0" y="10529"/>
                  <a:pt x="0" y="10800"/>
                </a:cubicBezTo>
                <a:cubicBezTo>
                  <a:pt x="0" y="11071"/>
                  <a:pt x="220" y="11291"/>
                  <a:pt x="491" y="11291"/>
                </a:cubicBezTo>
                <a:lnTo>
                  <a:pt x="15997" y="11291"/>
                </a:lnTo>
                <a:cubicBezTo>
                  <a:pt x="15997" y="11291"/>
                  <a:pt x="12907" y="14380"/>
                  <a:pt x="12907" y="14380"/>
                </a:cubicBezTo>
                <a:close/>
                <a:moveTo>
                  <a:pt x="21109" y="0"/>
                </a:moveTo>
                <a:lnTo>
                  <a:pt x="3436" y="0"/>
                </a:lnTo>
                <a:cubicBezTo>
                  <a:pt x="3166" y="0"/>
                  <a:pt x="2945" y="220"/>
                  <a:pt x="2945" y="491"/>
                </a:cubicBezTo>
                <a:lnTo>
                  <a:pt x="2945" y="7855"/>
                </a:lnTo>
                <a:cubicBezTo>
                  <a:pt x="2945" y="8126"/>
                  <a:pt x="3166" y="8345"/>
                  <a:pt x="3436" y="8345"/>
                </a:cubicBezTo>
                <a:cubicBezTo>
                  <a:pt x="3707" y="8345"/>
                  <a:pt x="3927" y="8126"/>
                  <a:pt x="3927" y="7855"/>
                </a:cubicBezTo>
                <a:lnTo>
                  <a:pt x="3927" y="982"/>
                </a:lnTo>
                <a:lnTo>
                  <a:pt x="20618" y="982"/>
                </a:lnTo>
                <a:lnTo>
                  <a:pt x="20618" y="20618"/>
                </a:lnTo>
                <a:lnTo>
                  <a:pt x="3927" y="20618"/>
                </a:lnTo>
                <a:lnTo>
                  <a:pt x="3927" y="13745"/>
                </a:lnTo>
                <a:cubicBezTo>
                  <a:pt x="3927" y="13475"/>
                  <a:pt x="3707" y="13255"/>
                  <a:pt x="3436" y="13255"/>
                </a:cubicBezTo>
                <a:cubicBezTo>
                  <a:pt x="3166" y="13255"/>
                  <a:pt x="2945" y="13475"/>
                  <a:pt x="2945" y="13745"/>
                </a:cubicBezTo>
                <a:lnTo>
                  <a:pt x="2945" y="21109"/>
                </a:lnTo>
                <a:cubicBezTo>
                  <a:pt x="2945" y="21380"/>
                  <a:pt x="3166" y="21600"/>
                  <a:pt x="3436" y="21600"/>
                </a:cubicBezTo>
                <a:lnTo>
                  <a:pt x="21109" y="21600"/>
                </a:lnTo>
                <a:cubicBezTo>
                  <a:pt x="21380" y="21600"/>
                  <a:pt x="21600" y="21380"/>
                  <a:pt x="21600" y="21109"/>
                </a:cubicBezTo>
                <a:lnTo>
                  <a:pt x="21600" y="491"/>
                </a:lnTo>
                <a:cubicBezTo>
                  <a:pt x="21600" y="220"/>
                  <a:pt x="21380" y="0"/>
                  <a:pt x="21109"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0" name="Shape">
            <a:extLst>
              <a:ext uri="{FF2B5EF4-FFF2-40B4-BE49-F238E27FC236}">
                <a16:creationId xmlns:a16="http://schemas.microsoft.com/office/drawing/2014/main" id="{F651BB67-A2DF-CD8C-0652-C7F1B2287774}"/>
              </a:ext>
            </a:extLst>
          </p:cNvPr>
          <p:cNvSpPr/>
          <p:nvPr userDrawn="1"/>
        </p:nvSpPr>
        <p:spPr>
          <a:xfrm>
            <a:off x="1198769" y="3735712"/>
            <a:ext cx="290792" cy="290792"/>
          </a:xfrm>
          <a:custGeom>
            <a:avLst/>
            <a:gdLst/>
            <a:ahLst/>
            <a:cxnLst>
              <a:cxn ang="0">
                <a:pos x="wd2" y="hd2"/>
              </a:cxn>
              <a:cxn ang="5400000">
                <a:pos x="wd2" y="hd2"/>
              </a:cxn>
              <a:cxn ang="10800000">
                <a:pos x="wd2" y="hd2"/>
              </a:cxn>
              <a:cxn ang="16200000">
                <a:pos x="wd2" y="hd2"/>
              </a:cxn>
            </a:cxnLst>
            <a:rect l="0" t="0" r="r" b="b"/>
            <a:pathLst>
              <a:path w="21600" h="21600" extrusionOk="0">
                <a:moveTo>
                  <a:pt x="21109" y="10309"/>
                </a:moveTo>
                <a:lnTo>
                  <a:pt x="5604" y="10309"/>
                </a:lnTo>
                <a:lnTo>
                  <a:pt x="8693" y="7220"/>
                </a:lnTo>
                <a:cubicBezTo>
                  <a:pt x="8781" y="7131"/>
                  <a:pt x="8836" y="7008"/>
                  <a:pt x="8836" y="6873"/>
                </a:cubicBezTo>
                <a:cubicBezTo>
                  <a:pt x="8836" y="6601"/>
                  <a:pt x="8616" y="6382"/>
                  <a:pt x="8345" y="6382"/>
                </a:cubicBezTo>
                <a:cubicBezTo>
                  <a:pt x="8210" y="6382"/>
                  <a:pt x="8087" y="6437"/>
                  <a:pt x="7998" y="6526"/>
                </a:cubicBezTo>
                <a:lnTo>
                  <a:pt x="4071" y="10453"/>
                </a:lnTo>
                <a:cubicBezTo>
                  <a:pt x="3982" y="10542"/>
                  <a:pt x="3927" y="10665"/>
                  <a:pt x="3927" y="10800"/>
                </a:cubicBezTo>
                <a:cubicBezTo>
                  <a:pt x="3927" y="10936"/>
                  <a:pt x="3982" y="11058"/>
                  <a:pt x="4071" y="11147"/>
                </a:cubicBezTo>
                <a:lnTo>
                  <a:pt x="7998" y="15074"/>
                </a:lnTo>
                <a:cubicBezTo>
                  <a:pt x="8087" y="15164"/>
                  <a:pt x="8210" y="15218"/>
                  <a:pt x="8345" y="15218"/>
                </a:cubicBezTo>
                <a:cubicBezTo>
                  <a:pt x="8616" y="15218"/>
                  <a:pt x="8836" y="14999"/>
                  <a:pt x="8836" y="14727"/>
                </a:cubicBezTo>
                <a:cubicBezTo>
                  <a:pt x="8836" y="14592"/>
                  <a:pt x="8781" y="14469"/>
                  <a:pt x="8693" y="14380"/>
                </a:cubicBezTo>
                <a:lnTo>
                  <a:pt x="5604" y="11291"/>
                </a:lnTo>
                <a:lnTo>
                  <a:pt x="21109" y="11291"/>
                </a:lnTo>
                <a:cubicBezTo>
                  <a:pt x="21380" y="11291"/>
                  <a:pt x="21600" y="11071"/>
                  <a:pt x="21600" y="10800"/>
                </a:cubicBezTo>
                <a:cubicBezTo>
                  <a:pt x="21600" y="10529"/>
                  <a:pt x="21380" y="10309"/>
                  <a:pt x="21109" y="10309"/>
                </a:cubicBezTo>
                <a:moveTo>
                  <a:pt x="18164" y="13255"/>
                </a:moveTo>
                <a:cubicBezTo>
                  <a:pt x="17893" y="13255"/>
                  <a:pt x="17673" y="13475"/>
                  <a:pt x="17673" y="13745"/>
                </a:cubicBezTo>
                <a:lnTo>
                  <a:pt x="17673" y="20618"/>
                </a:lnTo>
                <a:lnTo>
                  <a:pt x="982" y="20618"/>
                </a:lnTo>
                <a:lnTo>
                  <a:pt x="982" y="982"/>
                </a:lnTo>
                <a:lnTo>
                  <a:pt x="17673" y="982"/>
                </a:lnTo>
                <a:lnTo>
                  <a:pt x="17673" y="7855"/>
                </a:lnTo>
                <a:cubicBezTo>
                  <a:pt x="17673" y="8126"/>
                  <a:pt x="17893" y="8345"/>
                  <a:pt x="18164" y="8345"/>
                </a:cubicBezTo>
                <a:cubicBezTo>
                  <a:pt x="18434" y="8345"/>
                  <a:pt x="18655" y="8126"/>
                  <a:pt x="18655" y="7855"/>
                </a:cubicBezTo>
                <a:lnTo>
                  <a:pt x="18655" y="491"/>
                </a:lnTo>
                <a:cubicBezTo>
                  <a:pt x="18655" y="220"/>
                  <a:pt x="18434" y="0"/>
                  <a:pt x="18164" y="0"/>
                </a:cubicBezTo>
                <a:lnTo>
                  <a:pt x="491" y="0"/>
                </a:lnTo>
                <a:cubicBezTo>
                  <a:pt x="220" y="0"/>
                  <a:pt x="0" y="220"/>
                  <a:pt x="0" y="491"/>
                </a:cubicBezTo>
                <a:lnTo>
                  <a:pt x="0" y="21109"/>
                </a:lnTo>
                <a:cubicBezTo>
                  <a:pt x="0" y="21380"/>
                  <a:pt x="220" y="21600"/>
                  <a:pt x="491" y="21600"/>
                </a:cubicBezTo>
                <a:lnTo>
                  <a:pt x="18164" y="21600"/>
                </a:lnTo>
                <a:cubicBezTo>
                  <a:pt x="18434" y="21600"/>
                  <a:pt x="18655" y="21380"/>
                  <a:pt x="18655" y="21109"/>
                </a:cubicBezTo>
                <a:lnTo>
                  <a:pt x="18655" y="13745"/>
                </a:lnTo>
                <a:cubicBezTo>
                  <a:pt x="18655" y="13475"/>
                  <a:pt x="18434" y="13255"/>
                  <a:pt x="18164" y="13255"/>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1" name="Shape">
            <a:extLst>
              <a:ext uri="{FF2B5EF4-FFF2-40B4-BE49-F238E27FC236}">
                <a16:creationId xmlns:a16="http://schemas.microsoft.com/office/drawing/2014/main" id="{D5971A2C-0BE1-9BA7-576D-2733BA1EFB24}"/>
              </a:ext>
            </a:extLst>
          </p:cNvPr>
          <p:cNvSpPr/>
          <p:nvPr userDrawn="1"/>
        </p:nvSpPr>
        <p:spPr>
          <a:xfrm>
            <a:off x="1826615" y="3735712"/>
            <a:ext cx="145396" cy="290792"/>
          </a:xfrm>
          <a:custGeom>
            <a:avLst/>
            <a:gdLst/>
            <a:ahLst/>
            <a:cxnLst>
              <a:cxn ang="0">
                <a:pos x="wd2" y="hd2"/>
              </a:cxn>
              <a:cxn ang="5400000">
                <a:pos x="wd2" y="hd2"/>
              </a:cxn>
              <a:cxn ang="10800000">
                <a:pos x="wd2" y="hd2"/>
              </a:cxn>
              <a:cxn ang="16200000">
                <a:pos x="wd2" y="hd2"/>
              </a:cxn>
            </a:cxnLst>
            <a:rect l="0" t="0" r="r" b="b"/>
            <a:pathLst>
              <a:path w="21600" h="21600" extrusionOk="0">
                <a:moveTo>
                  <a:pt x="20618" y="15709"/>
                </a:moveTo>
                <a:cubicBezTo>
                  <a:pt x="20347" y="15709"/>
                  <a:pt x="20102" y="15764"/>
                  <a:pt x="19924" y="15853"/>
                </a:cubicBezTo>
                <a:lnTo>
                  <a:pt x="11782" y="19924"/>
                </a:lnTo>
                <a:lnTo>
                  <a:pt x="11782" y="491"/>
                </a:lnTo>
                <a:cubicBezTo>
                  <a:pt x="11782" y="220"/>
                  <a:pt x="11342" y="0"/>
                  <a:pt x="10800" y="0"/>
                </a:cubicBezTo>
                <a:cubicBezTo>
                  <a:pt x="10258" y="0"/>
                  <a:pt x="9818" y="220"/>
                  <a:pt x="9818" y="491"/>
                </a:cubicBezTo>
                <a:lnTo>
                  <a:pt x="9818" y="19924"/>
                </a:lnTo>
                <a:lnTo>
                  <a:pt x="1676" y="15853"/>
                </a:lnTo>
                <a:cubicBezTo>
                  <a:pt x="1498" y="15764"/>
                  <a:pt x="1253" y="15709"/>
                  <a:pt x="982" y="15709"/>
                </a:cubicBezTo>
                <a:cubicBezTo>
                  <a:pt x="440" y="15709"/>
                  <a:pt x="0" y="15929"/>
                  <a:pt x="0" y="16200"/>
                </a:cubicBezTo>
                <a:cubicBezTo>
                  <a:pt x="0" y="16336"/>
                  <a:pt x="110" y="16458"/>
                  <a:pt x="288" y="16547"/>
                </a:cubicBezTo>
                <a:lnTo>
                  <a:pt x="10106" y="21456"/>
                </a:lnTo>
                <a:cubicBezTo>
                  <a:pt x="10284" y="21545"/>
                  <a:pt x="10529" y="21600"/>
                  <a:pt x="10800" y="21600"/>
                </a:cubicBezTo>
                <a:cubicBezTo>
                  <a:pt x="11071" y="21600"/>
                  <a:pt x="11316" y="21545"/>
                  <a:pt x="11494" y="21456"/>
                </a:cubicBezTo>
                <a:lnTo>
                  <a:pt x="21312" y="16547"/>
                </a:lnTo>
                <a:cubicBezTo>
                  <a:pt x="21490" y="16458"/>
                  <a:pt x="21600" y="16336"/>
                  <a:pt x="21600" y="16200"/>
                </a:cubicBezTo>
                <a:cubicBezTo>
                  <a:pt x="21600" y="15929"/>
                  <a:pt x="21160" y="15709"/>
                  <a:pt x="20618" y="15709"/>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2" name="Shape">
            <a:extLst>
              <a:ext uri="{FF2B5EF4-FFF2-40B4-BE49-F238E27FC236}">
                <a16:creationId xmlns:a16="http://schemas.microsoft.com/office/drawing/2014/main" id="{0D0DE6E4-EB3E-3F67-C251-36766D5B1C76}"/>
              </a:ext>
            </a:extLst>
          </p:cNvPr>
          <p:cNvSpPr/>
          <p:nvPr userDrawn="1"/>
        </p:nvSpPr>
        <p:spPr>
          <a:xfrm>
            <a:off x="2381763" y="3735712"/>
            <a:ext cx="145396" cy="290792"/>
          </a:xfrm>
          <a:custGeom>
            <a:avLst/>
            <a:gdLst/>
            <a:ahLst/>
            <a:cxnLst>
              <a:cxn ang="0">
                <a:pos x="wd2" y="hd2"/>
              </a:cxn>
              <a:cxn ang="5400000">
                <a:pos x="wd2" y="hd2"/>
              </a:cxn>
              <a:cxn ang="10800000">
                <a:pos x="wd2" y="hd2"/>
              </a:cxn>
              <a:cxn ang="16200000">
                <a:pos x="wd2" y="hd2"/>
              </a:cxn>
            </a:cxnLst>
            <a:rect l="0" t="0" r="r" b="b"/>
            <a:pathLst>
              <a:path w="21600" h="21600" extrusionOk="0">
                <a:moveTo>
                  <a:pt x="21312" y="5053"/>
                </a:moveTo>
                <a:lnTo>
                  <a:pt x="11494" y="144"/>
                </a:lnTo>
                <a:cubicBezTo>
                  <a:pt x="11316" y="55"/>
                  <a:pt x="11071" y="0"/>
                  <a:pt x="10800" y="0"/>
                </a:cubicBezTo>
                <a:cubicBezTo>
                  <a:pt x="10529" y="0"/>
                  <a:pt x="10284" y="55"/>
                  <a:pt x="10106" y="144"/>
                </a:cubicBezTo>
                <a:lnTo>
                  <a:pt x="288" y="5053"/>
                </a:lnTo>
                <a:cubicBezTo>
                  <a:pt x="110" y="5142"/>
                  <a:pt x="0" y="5264"/>
                  <a:pt x="0" y="5400"/>
                </a:cubicBezTo>
                <a:cubicBezTo>
                  <a:pt x="0" y="5671"/>
                  <a:pt x="440" y="5891"/>
                  <a:pt x="982" y="5891"/>
                </a:cubicBezTo>
                <a:cubicBezTo>
                  <a:pt x="1253" y="5891"/>
                  <a:pt x="1498" y="5836"/>
                  <a:pt x="1676" y="5747"/>
                </a:cubicBezTo>
                <a:lnTo>
                  <a:pt x="9818" y="1676"/>
                </a:lnTo>
                <a:lnTo>
                  <a:pt x="9818" y="21109"/>
                </a:lnTo>
                <a:cubicBezTo>
                  <a:pt x="9818" y="21380"/>
                  <a:pt x="10258" y="21600"/>
                  <a:pt x="10800" y="21600"/>
                </a:cubicBezTo>
                <a:cubicBezTo>
                  <a:pt x="11342" y="21600"/>
                  <a:pt x="11782" y="21380"/>
                  <a:pt x="11782" y="21109"/>
                </a:cubicBezTo>
                <a:lnTo>
                  <a:pt x="11782" y="1676"/>
                </a:lnTo>
                <a:lnTo>
                  <a:pt x="19924" y="5747"/>
                </a:lnTo>
                <a:cubicBezTo>
                  <a:pt x="20102" y="5836"/>
                  <a:pt x="20347" y="5891"/>
                  <a:pt x="20618" y="5891"/>
                </a:cubicBezTo>
                <a:cubicBezTo>
                  <a:pt x="21160" y="5891"/>
                  <a:pt x="21600" y="5671"/>
                  <a:pt x="21600" y="5400"/>
                </a:cubicBezTo>
                <a:cubicBezTo>
                  <a:pt x="21600" y="5264"/>
                  <a:pt x="21490" y="5142"/>
                  <a:pt x="21312" y="5053"/>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3" name="Shape">
            <a:extLst>
              <a:ext uri="{FF2B5EF4-FFF2-40B4-BE49-F238E27FC236}">
                <a16:creationId xmlns:a16="http://schemas.microsoft.com/office/drawing/2014/main" id="{203CF525-5E9F-22B0-9F65-C692C9AE1DC3}"/>
              </a:ext>
            </a:extLst>
          </p:cNvPr>
          <p:cNvSpPr/>
          <p:nvPr userDrawn="1"/>
        </p:nvSpPr>
        <p:spPr>
          <a:xfrm>
            <a:off x="2864213" y="3808410"/>
            <a:ext cx="290792" cy="145396"/>
          </a:xfrm>
          <a:custGeom>
            <a:avLst/>
            <a:gdLst/>
            <a:ahLst/>
            <a:cxnLst>
              <a:cxn ang="0">
                <a:pos x="wd2" y="hd2"/>
              </a:cxn>
              <a:cxn ang="5400000">
                <a:pos x="wd2" y="hd2"/>
              </a:cxn>
              <a:cxn ang="10800000">
                <a:pos x="wd2" y="hd2"/>
              </a:cxn>
              <a:cxn ang="16200000">
                <a:pos x="wd2" y="hd2"/>
              </a:cxn>
            </a:cxnLst>
            <a:rect l="0" t="0" r="r" b="b"/>
            <a:pathLst>
              <a:path w="21600" h="21600" extrusionOk="0">
                <a:moveTo>
                  <a:pt x="21109" y="9818"/>
                </a:moveTo>
                <a:lnTo>
                  <a:pt x="1676" y="9818"/>
                </a:lnTo>
                <a:lnTo>
                  <a:pt x="5747" y="1676"/>
                </a:lnTo>
                <a:cubicBezTo>
                  <a:pt x="5836" y="1499"/>
                  <a:pt x="5891" y="1253"/>
                  <a:pt x="5891" y="982"/>
                </a:cubicBezTo>
                <a:cubicBezTo>
                  <a:pt x="5891" y="439"/>
                  <a:pt x="5671" y="0"/>
                  <a:pt x="5400" y="0"/>
                </a:cubicBezTo>
                <a:cubicBezTo>
                  <a:pt x="5265" y="0"/>
                  <a:pt x="5142" y="110"/>
                  <a:pt x="5053" y="288"/>
                </a:cubicBezTo>
                <a:lnTo>
                  <a:pt x="144" y="10106"/>
                </a:lnTo>
                <a:cubicBezTo>
                  <a:pt x="55" y="10284"/>
                  <a:pt x="0" y="10530"/>
                  <a:pt x="0" y="10800"/>
                </a:cubicBezTo>
                <a:cubicBezTo>
                  <a:pt x="0" y="11071"/>
                  <a:pt x="55" y="11317"/>
                  <a:pt x="144" y="11494"/>
                </a:cubicBezTo>
                <a:lnTo>
                  <a:pt x="5053" y="21312"/>
                </a:lnTo>
                <a:cubicBezTo>
                  <a:pt x="5142" y="21491"/>
                  <a:pt x="5265" y="21600"/>
                  <a:pt x="5400" y="21600"/>
                </a:cubicBezTo>
                <a:cubicBezTo>
                  <a:pt x="5671" y="21600"/>
                  <a:pt x="5891" y="21161"/>
                  <a:pt x="5891" y="20618"/>
                </a:cubicBezTo>
                <a:cubicBezTo>
                  <a:pt x="5891" y="20348"/>
                  <a:pt x="5836" y="20102"/>
                  <a:pt x="5747" y="19924"/>
                </a:cubicBezTo>
                <a:lnTo>
                  <a:pt x="1676" y="11782"/>
                </a:lnTo>
                <a:lnTo>
                  <a:pt x="21109" y="11782"/>
                </a:lnTo>
                <a:cubicBezTo>
                  <a:pt x="21380" y="11782"/>
                  <a:pt x="21600" y="11343"/>
                  <a:pt x="21600" y="10800"/>
                </a:cubicBezTo>
                <a:cubicBezTo>
                  <a:pt x="21600" y="10257"/>
                  <a:pt x="21380" y="9818"/>
                  <a:pt x="21109" y="9818"/>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4" name="Shape">
            <a:extLst>
              <a:ext uri="{FF2B5EF4-FFF2-40B4-BE49-F238E27FC236}">
                <a16:creationId xmlns:a16="http://schemas.microsoft.com/office/drawing/2014/main" id="{EB79045C-6EB0-E0ED-AEBF-2F545B29A15B}"/>
              </a:ext>
            </a:extLst>
          </p:cNvPr>
          <p:cNvSpPr/>
          <p:nvPr userDrawn="1"/>
        </p:nvSpPr>
        <p:spPr>
          <a:xfrm>
            <a:off x="3419361" y="3808410"/>
            <a:ext cx="290792" cy="145396"/>
          </a:xfrm>
          <a:custGeom>
            <a:avLst/>
            <a:gdLst/>
            <a:ahLst/>
            <a:cxnLst>
              <a:cxn ang="0">
                <a:pos x="wd2" y="hd2"/>
              </a:cxn>
              <a:cxn ang="5400000">
                <a:pos x="wd2" y="hd2"/>
              </a:cxn>
              <a:cxn ang="10800000">
                <a:pos x="wd2" y="hd2"/>
              </a:cxn>
              <a:cxn ang="16200000">
                <a:pos x="wd2" y="hd2"/>
              </a:cxn>
            </a:cxnLst>
            <a:rect l="0" t="0" r="r" b="b"/>
            <a:pathLst>
              <a:path w="21600" h="21600" extrusionOk="0">
                <a:moveTo>
                  <a:pt x="21456" y="10106"/>
                </a:moveTo>
                <a:lnTo>
                  <a:pt x="16547" y="288"/>
                </a:lnTo>
                <a:cubicBezTo>
                  <a:pt x="16458" y="110"/>
                  <a:pt x="16336" y="0"/>
                  <a:pt x="16200" y="0"/>
                </a:cubicBezTo>
                <a:cubicBezTo>
                  <a:pt x="15929" y="0"/>
                  <a:pt x="15709" y="439"/>
                  <a:pt x="15709" y="982"/>
                </a:cubicBezTo>
                <a:cubicBezTo>
                  <a:pt x="15709" y="1253"/>
                  <a:pt x="15764" y="1499"/>
                  <a:pt x="15853" y="1676"/>
                </a:cubicBezTo>
                <a:lnTo>
                  <a:pt x="19924" y="9818"/>
                </a:lnTo>
                <a:lnTo>
                  <a:pt x="491" y="9818"/>
                </a:lnTo>
                <a:cubicBezTo>
                  <a:pt x="220" y="9818"/>
                  <a:pt x="0" y="10257"/>
                  <a:pt x="0" y="10800"/>
                </a:cubicBezTo>
                <a:cubicBezTo>
                  <a:pt x="0" y="11343"/>
                  <a:pt x="220" y="11782"/>
                  <a:pt x="491" y="11782"/>
                </a:cubicBezTo>
                <a:lnTo>
                  <a:pt x="19924" y="11782"/>
                </a:lnTo>
                <a:lnTo>
                  <a:pt x="15853" y="19924"/>
                </a:lnTo>
                <a:cubicBezTo>
                  <a:pt x="15764" y="20102"/>
                  <a:pt x="15709" y="20347"/>
                  <a:pt x="15709" y="20618"/>
                </a:cubicBezTo>
                <a:cubicBezTo>
                  <a:pt x="15709" y="21161"/>
                  <a:pt x="15929" y="21600"/>
                  <a:pt x="16200" y="21600"/>
                </a:cubicBezTo>
                <a:cubicBezTo>
                  <a:pt x="16336" y="21600"/>
                  <a:pt x="16458" y="21491"/>
                  <a:pt x="16547" y="21312"/>
                </a:cubicBezTo>
                <a:lnTo>
                  <a:pt x="21456" y="11494"/>
                </a:lnTo>
                <a:cubicBezTo>
                  <a:pt x="21545" y="11317"/>
                  <a:pt x="21600" y="11071"/>
                  <a:pt x="21600" y="10800"/>
                </a:cubicBezTo>
                <a:cubicBezTo>
                  <a:pt x="21600" y="10529"/>
                  <a:pt x="21545" y="10284"/>
                  <a:pt x="21456" y="10106"/>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5" name="Shape">
            <a:extLst>
              <a:ext uri="{FF2B5EF4-FFF2-40B4-BE49-F238E27FC236}">
                <a16:creationId xmlns:a16="http://schemas.microsoft.com/office/drawing/2014/main" id="{A52FA4C3-212F-532E-A376-3378C14AD69E}"/>
              </a:ext>
            </a:extLst>
          </p:cNvPr>
          <p:cNvSpPr/>
          <p:nvPr userDrawn="1"/>
        </p:nvSpPr>
        <p:spPr>
          <a:xfrm>
            <a:off x="3987727" y="3815019"/>
            <a:ext cx="264356" cy="132179"/>
          </a:xfrm>
          <a:custGeom>
            <a:avLst/>
            <a:gdLst/>
            <a:ahLst/>
            <a:cxnLst>
              <a:cxn ang="0">
                <a:pos x="wd2" y="hd2"/>
              </a:cxn>
              <a:cxn ang="5400000">
                <a:pos x="wd2" y="hd2"/>
              </a:cxn>
              <a:cxn ang="10800000">
                <a:pos x="wd2" y="hd2"/>
              </a:cxn>
              <a:cxn ang="16200000">
                <a:pos x="wd2" y="hd2"/>
              </a:cxn>
            </a:cxnLst>
            <a:rect l="0" t="0" r="r" b="b"/>
            <a:pathLst>
              <a:path w="21600" h="21600" extrusionOk="0">
                <a:moveTo>
                  <a:pt x="21060" y="0"/>
                </a:moveTo>
                <a:cubicBezTo>
                  <a:pt x="20911" y="0"/>
                  <a:pt x="20776" y="121"/>
                  <a:pt x="20678" y="316"/>
                </a:cubicBezTo>
                <a:lnTo>
                  <a:pt x="10800" y="19033"/>
                </a:lnTo>
                <a:lnTo>
                  <a:pt x="922" y="316"/>
                </a:lnTo>
                <a:cubicBezTo>
                  <a:pt x="824" y="121"/>
                  <a:pt x="689" y="0"/>
                  <a:pt x="540" y="0"/>
                </a:cubicBezTo>
                <a:cubicBezTo>
                  <a:pt x="242" y="0"/>
                  <a:pt x="0" y="483"/>
                  <a:pt x="0" y="1080"/>
                </a:cubicBezTo>
                <a:cubicBezTo>
                  <a:pt x="0" y="1378"/>
                  <a:pt x="60" y="1648"/>
                  <a:pt x="158" y="1844"/>
                </a:cubicBezTo>
                <a:lnTo>
                  <a:pt x="10418" y="21284"/>
                </a:lnTo>
                <a:cubicBezTo>
                  <a:pt x="10516" y="21480"/>
                  <a:pt x="10651" y="21600"/>
                  <a:pt x="10800" y="21600"/>
                </a:cubicBezTo>
                <a:cubicBezTo>
                  <a:pt x="10949" y="21600"/>
                  <a:pt x="11084" y="21480"/>
                  <a:pt x="11182" y="21284"/>
                </a:cubicBezTo>
                <a:lnTo>
                  <a:pt x="21442" y="1844"/>
                </a:lnTo>
                <a:cubicBezTo>
                  <a:pt x="21540" y="1648"/>
                  <a:pt x="21600" y="1378"/>
                  <a:pt x="21600" y="1080"/>
                </a:cubicBezTo>
                <a:cubicBezTo>
                  <a:pt x="21600" y="483"/>
                  <a:pt x="21358" y="0"/>
                  <a:pt x="21060"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6" name="Shape">
            <a:extLst>
              <a:ext uri="{FF2B5EF4-FFF2-40B4-BE49-F238E27FC236}">
                <a16:creationId xmlns:a16="http://schemas.microsoft.com/office/drawing/2014/main" id="{A0679A38-15E9-C008-9634-7F07658CAA82}"/>
              </a:ext>
            </a:extLst>
          </p:cNvPr>
          <p:cNvSpPr/>
          <p:nvPr userDrawn="1"/>
        </p:nvSpPr>
        <p:spPr>
          <a:xfrm>
            <a:off x="4542875" y="3815019"/>
            <a:ext cx="264356" cy="132179"/>
          </a:xfrm>
          <a:custGeom>
            <a:avLst/>
            <a:gdLst/>
            <a:ahLst/>
            <a:cxnLst>
              <a:cxn ang="0">
                <a:pos x="wd2" y="hd2"/>
              </a:cxn>
              <a:cxn ang="5400000">
                <a:pos x="wd2" y="hd2"/>
              </a:cxn>
              <a:cxn ang="10800000">
                <a:pos x="wd2" y="hd2"/>
              </a:cxn>
              <a:cxn ang="16200000">
                <a:pos x="wd2" y="hd2"/>
              </a:cxn>
            </a:cxnLst>
            <a:rect l="0" t="0" r="r" b="b"/>
            <a:pathLst>
              <a:path w="21600" h="21600" extrusionOk="0">
                <a:moveTo>
                  <a:pt x="21442" y="19756"/>
                </a:moveTo>
                <a:lnTo>
                  <a:pt x="11182" y="316"/>
                </a:lnTo>
                <a:cubicBezTo>
                  <a:pt x="11084" y="121"/>
                  <a:pt x="10949" y="0"/>
                  <a:pt x="10800" y="0"/>
                </a:cubicBezTo>
                <a:cubicBezTo>
                  <a:pt x="10651" y="0"/>
                  <a:pt x="10516" y="121"/>
                  <a:pt x="10418" y="316"/>
                </a:cubicBezTo>
                <a:lnTo>
                  <a:pt x="158" y="19756"/>
                </a:lnTo>
                <a:cubicBezTo>
                  <a:pt x="60" y="19953"/>
                  <a:pt x="0" y="20222"/>
                  <a:pt x="0" y="20520"/>
                </a:cubicBezTo>
                <a:cubicBezTo>
                  <a:pt x="0" y="21117"/>
                  <a:pt x="242" y="21600"/>
                  <a:pt x="540" y="21600"/>
                </a:cubicBezTo>
                <a:cubicBezTo>
                  <a:pt x="689" y="21600"/>
                  <a:pt x="824" y="21480"/>
                  <a:pt x="922" y="21284"/>
                </a:cubicBezTo>
                <a:lnTo>
                  <a:pt x="10800" y="2567"/>
                </a:lnTo>
                <a:lnTo>
                  <a:pt x="20678" y="21284"/>
                </a:lnTo>
                <a:cubicBezTo>
                  <a:pt x="20776" y="21480"/>
                  <a:pt x="20911" y="21600"/>
                  <a:pt x="21060" y="21600"/>
                </a:cubicBezTo>
                <a:cubicBezTo>
                  <a:pt x="21358" y="21600"/>
                  <a:pt x="21600" y="21117"/>
                  <a:pt x="21600" y="20520"/>
                </a:cubicBezTo>
                <a:cubicBezTo>
                  <a:pt x="21600" y="20222"/>
                  <a:pt x="21540" y="19953"/>
                  <a:pt x="21442" y="19756"/>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7" name="Shape">
            <a:extLst>
              <a:ext uri="{FF2B5EF4-FFF2-40B4-BE49-F238E27FC236}">
                <a16:creationId xmlns:a16="http://schemas.microsoft.com/office/drawing/2014/main" id="{1B09C4A0-14D9-DF2D-D357-1E62E4E3A3F9}"/>
              </a:ext>
            </a:extLst>
          </p:cNvPr>
          <p:cNvSpPr/>
          <p:nvPr userDrawn="1"/>
        </p:nvSpPr>
        <p:spPr>
          <a:xfrm>
            <a:off x="5164112" y="3748930"/>
            <a:ext cx="132178" cy="264357"/>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8" name="Shape">
            <a:extLst>
              <a:ext uri="{FF2B5EF4-FFF2-40B4-BE49-F238E27FC236}">
                <a16:creationId xmlns:a16="http://schemas.microsoft.com/office/drawing/2014/main" id="{F1C7C238-E296-A66F-B6AB-8052D989829F}"/>
              </a:ext>
            </a:extLst>
          </p:cNvPr>
          <p:cNvSpPr/>
          <p:nvPr userDrawn="1"/>
        </p:nvSpPr>
        <p:spPr>
          <a:xfrm>
            <a:off x="5719260" y="3748930"/>
            <a:ext cx="132178" cy="264357"/>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9" name="Shape">
            <a:extLst>
              <a:ext uri="{FF2B5EF4-FFF2-40B4-BE49-F238E27FC236}">
                <a16:creationId xmlns:a16="http://schemas.microsoft.com/office/drawing/2014/main" id="{CE36A30E-9917-1491-165F-A38DD6FB50EB}"/>
              </a:ext>
            </a:extLst>
          </p:cNvPr>
          <p:cNvSpPr/>
          <p:nvPr userDrawn="1"/>
        </p:nvSpPr>
        <p:spPr>
          <a:xfrm>
            <a:off x="643621" y="4270982"/>
            <a:ext cx="290792" cy="29079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6200" y="8836"/>
                </a:moveTo>
                <a:cubicBezTo>
                  <a:pt x="16065" y="8836"/>
                  <a:pt x="15942" y="8891"/>
                  <a:pt x="15852" y="8980"/>
                </a:cubicBezTo>
                <a:lnTo>
                  <a:pt x="10800" y="13574"/>
                </a:lnTo>
                <a:lnTo>
                  <a:pt x="5747" y="8980"/>
                </a:lnTo>
                <a:cubicBezTo>
                  <a:pt x="5658" y="8891"/>
                  <a:pt x="5535" y="8836"/>
                  <a:pt x="5400" y="8836"/>
                </a:cubicBezTo>
                <a:cubicBezTo>
                  <a:pt x="5129" y="8836"/>
                  <a:pt x="4909" y="9056"/>
                  <a:pt x="4909" y="9327"/>
                </a:cubicBezTo>
                <a:cubicBezTo>
                  <a:pt x="4909" y="9463"/>
                  <a:pt x="4964" y="9586"/>
                  <a:pt x="5053" y="9674"/>
                </a:cubicBezTo>
                <a:lnTo>
                  <a:pt x="10453" y="14583"/>
                </a:lnTo>
                <a:cubicBezTo>
                  <a:pt x="10542" y="14673"/>
                  <a:pt x="10665" y="14727"/>
                  <a:pt x="10800" y="14727"/>
                </a:cubicBezTo>
                <a:cubicBezTo>
                  <a:pt x="10935" y="14727"/>
                  <a:pt x="11058" y="14673"/>
                  <a:pt x="11147" y="14583"/>
                </a:cubicBezTo>
                <a:lnTo>
                  <a:pt x="16547" y="9674"/>
                </a:lnTo>
                <a:cubicBezTo>
                  <a:pt x="16636" y="9586"/>
                  <a:pt x="16691" y="9463"/>
                  <a:pt x="16691" y="9327"/>
                </a:cubicBezTo>
                <a:cubicBezTo>
                  <a:pt x="16691" y="9056"/>
                  <a:pt x="16471" y="8836"/>
                  <a:pt x="16200" y="8836"/>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0" name="Shape">
            <a:extLst>
              <a:ext uri="{FF2B5EF4-FFF2-40B4-BE49-F238E27FC236}">
                <a16:creationId xmlns:a16="http://schemas.microsoft.com/office/drawing/2014/main" id="{E472A7E2-BACE-071E-80FA-DAE9933AA072}"/>
              </a:ext>
            </a:extLst>
          </p:cNvPr>
          <p:cNvSpPr/>
          <p:nvPr userDrawn="1"/>
        </p:nvSpPr>
        <p:spPr>
          <a:xfrm>
            <a:off x="1198769" y="4270982"/>
            <a:ext cx="290792" cy="290792"/>
          </a:xfrm>
          <a:custGeom>
            <a:avLst/>
            <a:gdLst/>
            <a:ahLst/>
            <a:cxnLst>
              <a:cxn ang="0">
                <a:pos x="wd2" y="hd2"/>
              </a:cxn>
              <a:cxn ang="5400000">
                <a:pos x="wd2" y="hd2"/>
              </a:cxn>
              <a:cxn ang="10800000">
                <a:pos x="wd2" y="hd2"/>
              </a:cxn>
              <a:cxn ang="16200000">
                <a:pos x="wd2" y="hd2"/>
              </a:cxn>
            </a:cxnLst>
            <a:rect l="0" t="0" r="r" b="b"/>
            <a:pathLst>
              <a:path w="21600" h="21600" extrusionOk="0">
                <a:moveTo>
                  <a:pt x="11147" y="7017"/>
                </a:moveTo>
                <a:cubicBezTo>
                  <a:pt x="11058" y="6927"/>
                  <a:pt x="10935" y="6873"/>
                  <a:pt x="10800" y="6873"/>
                </a:cubicBezTo>
                <a:cubicBezTo>
                  <a:pt x="10665" y="6873"/>
                  <a:pt x="10542" y="6927"/>
                  <a:pt x="10453" y="7017"/>
                </a:cubicBezTo>
                <a:lnTo>
                  <a:pt x="5053" y="11926"/>
                </a:lnTo>
                <a:cubicBezTo>
                  <a:pt x="4964" y="12015"/>
                  <a:pt x="4909" y="12138"/>
                  <a:pt x="4909" y="12273"/>
                </a:cubicBezTo>
                <a:cubicBezTo>
                  <a:pt x="4909" y="12544"/>
                  <a:pt x="5129" y="12764"/>
                  <a:pt x="5400" y="12764"/>
                </a:cubicBezTo>
                <a:cubicBezTo>
                  <a:pt x="5535" y="12764"/>
                  <a:pt x="5658" y="12709"/>
                  <a:pt x="5747" y="12620"/>
                </a:cubicBezTo>
                <a:lnTo>
                  <a:pt x="10800" y="8026"/>
                </a:lnTo>
                <a:lnTo>
                  <a:pt x="15853" y="12620"/>
                </a:lnTo>
                <a:cubicBezTo>
                  <a:pt x="15942" y="12709"/>
                  <a:pt x="16065" y="12764"/>
                  <a:pt x="16200" y="12764"/>
                </a:cubicBezTo>
                <a:cubicBezTo>
                  <a:pt x="16471" y="12764"/>
                  <a:pt x="16691" y="12544"/>
                  <a:pt x="16691" y="12273"/>
                </a:cubicBezTo>
                <a:cubicBezTo>
                  <a:pt x="16691" y="12138"/>
                  <a:pt x="16636" y="12015"/>
                  <a:pt x="16547" y="11926"/>
                </a:cubicBezTo>
                <a:cubicBezTo>
                  <a:pt x="16547" y="11926"/>
                  <a:pt x="11147" y="7017"/>
                  <a:pt x="11147" y="7017"/>
                </a:cubicBezTo>
                <a:close/>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1" name="Shape">
            <a:extLst>
              <a:ext uri="{FF2B5EF4-FFF2-40B4-BE49-F238E27FC236}">
                <a16:creationId xmlns:a16="http://schemas.microsoft.com/office/drawing/2014/main" id="{26A11A9D-736D-A231-79CC-16ED45326C1A}"/>
              </a:ext>
            </a:extLst>
          </p:cNvPr>
          <p:cNvSpPr/>
          <p:nvPr userDrawn="1"/>
        </p:nvSpPr>
        <p:spPr>
          <a:xfrm>
            <a:off x="1753917" y="4270982"/>
            <a:ext cx="290792" cy="29079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2764" y="5400"/>
                </a:moveTo>
                <a:cubicBezTo>
                  <a:pt x="12764" y="5129"/>
                  <a:pt x="12544" y="4909"/>
                  <a:pt x="12273" y="4909"/>
                </a:cubicBezTo>
                <a:cubicBezTo>
                  <a:pt x="12137" y="4909"/>
                  <a:pt x="12015" y="4964"/>
                  <a:pt x="11926" y="5053"/>
                </a:cubicBezTo>
                <a:lnTo>
                  <a:pt x="7017" y="10453"/>
                </a:lnTo>
                <a:cubicBezTo>
                  <a:pt x="6928" y="10542"/>
                  <a:pt x="6873" y="10665"/>
                  <a:pt x="6873" y="10800"/>
                </a:cubicBezTo>
                <a:cubicBezTo>
                  <a:pt x="6873" y="10936"/>
                  <a:pt x="6928" y="11058"/>
                  <a:pt x="7017" y="11147"/>
                </a:cubicBezTo>
                <a:lnTo>
                  <a:pt x="11926" y="16547"/>
                </a:lnTo>
                <a:cubicBezTo>
                  <a:pt x="12015" y="16636"/>
                  <a:pt x="12137" y="16691"/>
                  <a:pt x="12273" y="16691"/>
                </a:cubicBezTo>
                <a:cubicBezTo>
                  <a:pt x="12544" y="16691"/>
                  <a:pt x="12764" y="16471"/>
                  <a:pt x="12764" y="16200"/>
                </a:cubicBezTo>
                <a:cubicBezTo>
                  <a:pt x="12764" y="16065"/>
                  <a:pt x="12709" y="15942"/>
                  <a:pt x="12620" y="15853"/>
                </a:cubicBezTo>
                <a:lnTo>
                  <a:pt x="8026" y="10800"/>
                </a:lnTo>
                <a:lnTo>
                  <a:pt x="12620" y="5747"/>
                </a:lnTo>
                <a:cubicBezTo>
                  <a:pt x="12709" y="5658"/>
                  <a:pt x="12764" y="5536"/>
                  <a:pt x="12764" y="540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2" name="Shape">
            <a:extLst>
              <a:ext uri="{FF2B5EF4-FFF2-40B4-BE49-F238E27FC236}">
                <a16:creationId xmlns:a16="http://schemas.microsoft.com/office/drawing/2014/main" id="{395F6796-48DB-C0FF-38D7-F9FA342DB842}"/>
              </a:ext>
            </a:extLst>
          </p:cNvPr>
          <p:cNvSpPr/>
          <p:nvPr userDrawn="1"/>
        </p:nvSpPr>
        <p:spPr>
          <a:xfrm>
            <a:off x="2309065" y="4270982"/>
            <a:ext cx="290792" cy="29079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3" name="Shape">
            <a:extLst>
              <a:ext uri="{FF2B5EF4-FFF2-40B4-BE49-F238E27FC236}">
                <a16:creationId xmlns:a16="http://schemas.microsoft.com/office/drawing/2014/main" id="{03C3CC70-7C74-C341-9A88-CEFDF213491F}"/>
              </a:ext>
            </a:extLst>
          </p:cNvPr>
          <p:cNvSpPr/>
          <p:nvPr userDrawn="1"/>
        </p:nvSpPr>
        <p:spPr>
          <a:xfrm>
            <a:off x="2864213" y="4270982"/>
            <a:ext cx="290792" cy="290792"/>
          </a:xfrm>
          <a:custGeom>
            <a:avLst/>
            <a:gdLst/>
            <a:ahLst/>
            <a:cxnLst>
              <a:cxn ang="0">
                <a:pos x="wd2" y="hd2"/>
              </a:cxn>
              <a:cxn ang="5400000">
                <a:pos x="wd2" y="hd2"/>
              </a:cxn>
              <a:cxn ang="10800000">
                <a:pos x="wd2" y="hd2"/>
              </a:cxn>
              <a:cxn ang="16200000">
                <a:pos x="wd2" y="hd2"/>
              </a:cxn>
            </a:cxnLst>
            <a:rect l="0" t="0" r="r" b="b"/>
            <a:pathLst>
              <a:path w="21600" h="21600" extrusionOk="0">
                <a:moveTo>
                  <a:pt x="12973" y="235"/>
                </a:moveTo>
                <a:cubicBezTo>
                  <a:pt x="12909" y="205"/>
                  <a:pt x="12840" y="184"/>
                  <a:pt x="12764" y="184"/>
                </a:cubicBezTo>
                <a:cubicBezTo>
                  <a:pt x="12493" y="184"/>
                  <a:pt x="12273" y="404"/>
                  <a:pt x="12273" y="675"/>
                </a:cubicBezTo>
                <a:cubicBezTo>
                  <a:pt x="12273" y="946"/>
                  <a:pt x="12493" y="1166"/>
                  <a:pt x="12764" y="1166"/>
                </a:cubicBezTo>
                <a:lnTo>
                  <a:pt x="12764" y="1179"/>
                </a:lnTo>
                <a:cubicBezTo>
                  <a:pt x="17245" y="2089"/>
                  <a:pt x="20618" y="6050"/>
                  <a:pt x="20618" y="10800"/>
                </a:cubicBezTo>
                <a:cubicBezTo>
                  <a:pt x="20618" y="16223"/>
                  <a:pt x="16223" y="20618"/>
                  <a:pt x="10800" y="20618"/>
                </a:cubicBezTo>
                <a:cubicBezTo>
                  <a:pt x="5377" y="20618"/>
                  <a:pt x="982" y="16223"/>
                  <a:pt x="982" y="10800"/>
                </a:cubicBezTo>
                <a:cubicBezTo>
                  <a:pt x="982" y="6050"/>
                  <a:pt x="4355" y="2089"/>
                  <a:pt x="8836" y="1179"/>
                </a:cubicBezTo>
                <a:lnTo>
                  <a:pt x="8836" y="1166"/>
                </a:lnTo>
                <a:cubicBezTo>
                  <a:pt x="9107" y="1166"/>
                  <a:pt x="9327" y="946"/>
                  <a:pt x="9327" y="675"/>
                </a:cubicBezTo>
                <a:cubicBezTo>
                  <a:pt x="9327" y="404"/>
                  <a:pt x="9107" y="184"/>
                  <a:pt x="8836" y="184"/>
                </a:cubicBezTo>
                <a:cubicBezTo>
                  <a:pt x="8761" y="184"/>
                  <a:pt x="8691" y="205"/>
                  <a:pt x="8627" y="235"/>
                </a:cubicBezTo>
                <a:cubicBezTo>
                  <a:pt x="3706" y="1243"/>
                  <a:pt x="0" y="5582"/>
                  <a:pt x="0" y="10800"/>
                </a:cubicBezTo>
                <a:cubicBezTo>
                  <a:pt x="0" y="16765"/>
                  <a:pt x="4835" y="21600"/>
                  <a:pt x="10800" y="21600"/>
                </a:cubicBezTo>
                <a:cubicBezTo>
                  <a:pt x="16765" y="21600"/>
                  <a:pt x="21600" y="16765"/>
                  <a:pt x="21600" y="10800"/>
                </a:cubicBezTo>
                <a:cubicBezTo>
                  <a:pt x="21600" y="5582"/>
                  <a:pt x="17893" y="1243"/>
                  <a:pt x="12973" y="235"/>
                </a:cubicBezTo>
                <a:moveTo>
                  <a:pt x="6873" y="9818"/>
                </a:moveTo>
                <a:cubicBezTo>
                  <a:pt x="6602" y="9818"/>
                  <a:pt x="6382" y="10038"/>
                  <a:pt x="6382" y="10309"/>
                </a:cubicBezTo>
                <a:cubicBezTo>
                  <a:pt x="6382" y="10445"/>
                  <a:pt x="6437" y="10567"/>
                  <a:pt x="6526" y="10656"/>
                </a:cubicBezTo>
                <a:lnTo>
                  <a:pt x="10453" y="14583"/>
                </a:lnTo>
                <a:cubicBezTo>
                  <a:pt x="10542" y="14673"/>
                  <a:pt x="10664" y="14727"/>
                  <a:pt x="10800" y="14727"/>
                </a:cubicBezTo>
                <a:cubicBezTo>
                  <a:pt x="10936" y="14727"/>
                  <a:pt x="11059" y="14673"/>
                  <a:pt x="11147" y="14583"/>
                </a:cubicBezTo>
                <a:lnTo>
                  <a:pt x="15074" y="10656"/>
                </a:lnTo>
                <a:cubicBezTo>
                  <a:pt x="15163" y="10567"/>
                  <a:pt x="15218" y="10445"/>
                  <a:pt x="15218" y="10309"/>
                </a:cubicBezTo>
                <a:cubicBezTo>
                  <a:pt x="15218" y="10038"/>
                  <a:pt x="14998" y="9818"/>
                  <a:pt x="14727" y="9818"/>
                </a:cubicBezTo>
                <a:cubicBezTo>
                  <a:pt x="14592" y="9818"/>
                  <a:pt x="14469" y="9873"/>
                  <a:pt x="14380" y="9962"/>
                </a:cubicBezTo>
                <a:lnTo>
                  <a:pt x="11291" y="13051"/>
                </a:lnTo>
                <a:lnTo>
                  <a:pt x="11291" y="491"/>
                </a:lnTo>
                <a:cubicBezTo>
                  <a:pt x="11291" y="220"/>
                  <a:pt x="11071" y="0"/>
                  <a:pt x="10800" y="0"/>
                </a:cubicBezTo>
                <a:cubicBezTo>
                  <a:pt x="10529" y="0"/>
                  <a:pt x="10309" y="220"/>
                  <a:pt x="10309" y="491"/>
                </a:cubicBezTo>
                <a:lnTo>
                  <a:pt x="10309" y="13051"/>
                </a:lnTo>
                <a:lnTo>
                  <a:pt x="7220" y="9962"/>
                </a:lnTo>
                <a:cubicBezTo>
                  <a:pt x="7131" y="9873"/>
                  <a:pt x="7009" y="9818"/>
                  <a:pt x="6873" y="9818"/>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4" name="Shape">
            <a:extLst>
              <a:ext uri="{FF2B5EF4-FFF2-40B4-BE49-F238E27FC236}">
                <a16:creationId xmlns:a16="http://schemas.microsoft.com/office/drawing/2014/main" id="{2F7414B8-6C68-BC30-0C45-BFC386FC40C1}"/>
              </a:ext>
            </a:extLst>
          </p:cNvPr>
          <p:cNvSpPr/>
          <p:nvPr userDrawn="1"/>
        </p:nvSpPr>
        <p:spPr>
          <a:xfrm>
            <a:off x="3419361" y="4337071"/>
            <a:ext cx="290792" cy="158614"/>
          </a:xfrm>
          <a:custGeom>
            <a:avLst/>
            <a:gdLst/>
            <a:ahLst/>
            <a:cxnLst>
              <a:cxn ang="0">
                <a:pos x="wd2" y="hd2"/>
              </a:cxn>
              <a:cxn ang="5400000">
                <a:pos x="wd2" y="hd2"/>
              </a:cxn>
              <a:cxn ang="10800000">
                <a:pos x="wd2" y="hd2"/>
              </a:cxn>
              <a:cxn ang="16200000">
                <a:pos x="wd2" y="hd2"/>
              </a:cxn>
            </a:cxnLst>
            <a:rect l="0" t="0" r="r" b="b"/>
            <a:pathLst>
              <a:path w="21600" h="21600" extrusionOk="0">
                <a:moveTo>
                  <a:pt x="10800" y="19397"/>
                </a:moveTo>
                <a:lnTo>
                  <a:pt x="1638" y="1800"/>
                </a:lnTo>
                <a:lnTo>
                  <a:pt x="19962" y="1800"/>
                </a:lnTo>
                <a:cubicBezTo>
                  <a:pt x="19962" y="1800"/>
                  <a:pt x="10800" y="19397"/>
                  <a:pt x="10800" y="19397"/>
                </a:cubicBezTo>
                <a:close/>
                <a:moveTo>
                  <a:pt x="21600" y="900"/>
                </a:moveTo>
                <a:cubicBezTo>
                  <a:pt x="21600" y="403"/>
                  <a:pt x="21380" y="0"/>
                  <a:pt x="21109" y="0"/>
                </a:cubicBezTo>
                <a:lnTo>
                  <a:pt x="491" y="0"/>
                </a:lnTo>
                <a:cubicBezTo>
                  <a:pt x="220" y="0"/>
                  <a:pt x="0" y="403"/>
                  <a:pt x="0" y="900"/>
                </a:cubicBezTo>
                <a:cubicBezTo>
                  <a:pt x="0" y="1141"/>
                  <a:pt x="53" y="1357"/>
                  <a:pt x="137" y="1519"/>
                </a:cubicBezTo>
                <a:lnTo>
                  <a:pt x="136" y="1521"/>
                </a:lnTo>
                <a:lnTo>
                  <a:pt x="10445" y="21321"/>
                </a:lnTo>
                <a:lnTo>
                  <a:pt x="10446" y="21319"/>
                </a:lnTo>
                <a:cubicBezTo>
                  <a:pt x="10536" y="21491"/>
                  <a:pt x="10660" y="21600"/>
                  <a:pt x="10800" y="21600"/>
                </a:cubicBezTo>
                <a:cubicBezTo>
                  <a:pt x="10940" y="21600"/>
                  <a:pt x="11064" y="21491"/>
                  <a:pt x="11154" y="21319"/>
                </a:cubicBezTo>
                <a:lnTo>
                  <a:pt x="11155" y="21321"/>
                </a:lnTo>
                <a:lnTo>
                  <a:pt x="21464" y="1521"/>
                </a:lnTo>
                <a:lnTo>
                  <a:pt x="21463" y="1519"/>
                </a:lnTo>
                <a:cubicBezTo>
                  <a:pt x="21547" y="1357"/>
                  <a:pt x="21600" y="1141"/>
                  <a:pt x="21600" y="90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5" name="Shape">
            <a:extLst>
              <a:ext uri="{FF2B5EF4-FFF2-40B4-BE49-F238E27FC236}">
                <a16:creationId xmlns:a16="http://schemas.microsoft.com/office/drawing/2014/main" id="{CC5C90FF-EDEA-B4F5-BA71-4CCD1FB976F4}"/>
              </a:ext>
            </a:extLst>
          </p:cNvPr>
          <p:cNvSpPr/>
          <p:nvPr userDrawn="1"/>
        </p:nvSpPr>
        <p:spPr>
          <a:xfrm>
            <a:off x="3974509" y="4337071"/>
            <a:ext cx="290792" cy="158614"/>
          </a:xfrm>
          <a:custGeom>
            <a:avLst/>
            <a:gdLst/>
            <a:ahLst/>
            <a:cxnLst>
              <a:cxn ang="0">
                <a:pos x="wd2" y="hd2"/>
              </a:cxn>
              <a:cxn ang="5400000">
                <a:pos x="wd2" y="hd2"/>
              </a:cxn>
              <a:cxn ang="10800000">
                <a:pos x="wd2" y="hd2"/>
              </a:cxn>
              <a:cxn ang="16200000">
                <a:pos x="wd2" y="hd2"/>
              </a:cxn>
            </a:cxnLst>
            <a:rect l="0" t="0" r="r" b="b"/>
            <a:pathLst>
              <a:path w="21600" h="21600" extrusionOk="0">
                <a:moveTo>
                  <a:pt x="1638" y="19800"/>
                </a:moveTo>
                <a:lnTo>
                  <a:pt x="10800" y="2203"/>
                </a:lnTo>
                <a:lnTo>
                  <a:pt x="19962" y="19800"/>
                </a:lnTo>
                <a:cubicBezTo>
                  <a:pt x="19962" y="19800"/>
                  <a:pt x="1638" y="19800"/>
                  <a:pt x="1638" y="19800"/>
                </a:cubicBezTo>
                <a:close/>
                <a:moveTo>
                  <a:pt x="21463" y="20081"/>
                </a:moveTo>
                <a:lnTo>
                  <a:pt x="21464" y="20079"/>
                </a:lnTo>
                <a:lnTo>
                  <a:pt x="11155" y="279"/>
                </a:lnTo>
                <a:lnTo>
                  <a:pt x="11154" y="282"/>
                </a:lnTo>
                <a:cubicBezTo>
                  <a:pt x="11064" y="109"/>
                  <a:pt x="10940" y="0"/>
                  <a:pt x="10800" y="0"/>
                </a:cubicBezTo>
                <a:cubicBezTo>
                  <a:pt x="10660" y="0"/>
                  <a:pt x="10536" y="109"/>
                  <a:pt x="10446" y="282"/>
                </a:cubicBezTo>
                <a:lnTo>
                  <a:pt x="10445" y="279"/>
                </a:lnTo>
                <a:lnTo>
                  <a:pt x="136" y="20079"/>
                </a:lnTo>
                <a:lnTo>
                  <a:pt x="137" y="20081"/>
                </a:lnTo>
                <a:cubicBezTo>
                  <a:pt x="54" y="20243"/>
                  <a:pt x="0" y="20459"/>
                  <a:pt x="0" y="20700"/>
                </a:cubicBezTo>
                <a:cubicBezTo>
                  <a:pt x="0" y="21197"/>
                  <a:pt x="220" y="21600"/>
                  <a:pt x="491" y="21600"/>
                </a:cubicBezTo>
                <a:lnTo>
                  <a:pt x="21109" y="21600"/>
                </a:lnTo>
                <a:cubicBezTo>
                  <a:pt x="21380" y="21600"/>
                  <a:pt x="21600" y="21197"/>
                  <a:pt x="21600" y="20700"/>
                </a:cubicBezTo>
                <a:cubicBezTo>
                  <a:pt x="21600" y="20459"/>
                  <a:pt x="21547" y="20243"/>
                  <a:pt x="21463" y="20081"/>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6" name="Shape">
            <a:extLst>
              <a:ext uri="{FF2B5EF4-FFF2-40B4-BE49-F238E27FC236}">
                <a16:creationId xmlns:a16="http://schemas.microsoft.com/office/drawing/2014/main" id="{76984D16-AFAA-5656-A2EB-172313D4285F}"/>
              </a:ext>
            </a:extLst>
          </p:cNvPr>
          <p:cNvSpPr/>
          <p:nvPr userDrawn="1"/>
        </p:nvSpPr>
        <p:spPr>
          <a:xfrm>
            <a:off x="4595746" y="4270982"/>
            <a:ext cx="158614" cy="290792"/>
          </a:xfrm>
          <a:custGeom>
            <a:avLst/>
            <a:gdLst/>
            <a:ahLst/>
            <a:cxnLst>
              <a:cxn ang="0">
                <a:pos x="wd2" y="hd2"/>
              </a:cxn>
              <a:cxn ang="5400000">
                <a:pos x="wd2" y="hd2"/>
              </a:cxn>
              <a:cxn ang="10800000">
                <a:pos x="wd2" y="hd2"/>
              </a:cxn>
              <a:cxn ang="16200000">
                <a:pos x="wd2" y="hd2"/>
              </a:cxn>
            </a:cxnLst>
            <a:rect l="0" t="0" r="r" b="b"/>
            <a:pathLst>
              <a:path w="21600" h="21600" extrusionOk="0">
                <a:moveTo>
                  <a:pt x="19800" y="19962"/>
                </a:moveTo>
                <a:lnTo>
                  <a:pt x="2203" y="10800"/>
                </a:lnTo>
                <a:lnTo>
                  <a:pt x="19800" y="1638"/>
                </a:lnTo>
                <a:cubicBezTo>
                  <a:pt x="19800" y="1638"/>
                  <a:pt x="19800" y="19962"/>
                  <a:pt x="19800" y="19962"/>
                </a:cubicBezTo>
                <a:close/>
                <a:moveTo>
                  <a:pt x="20700" y="0"/>
                </a:moveTo>
                <a:cubicBezTo>
                  <a:pt x="20459" y="0"/>
                  <a:pt x="20243" y="53"/>
                  <a:pt x="20080" y="137"/>
                </a:cubicBezTo>
                <a:lnTo>
                  <a:pt x="20079" y="136"/>
                </a:lnTo>
                <a:lnTo>
                  <a:pt x="279" y="10445"/>
                </a:lnTo>
                <a:lnTo>
                  <a:pt x="281" y="10446"/>
                </a:lnTo>
                <a:cubicBezTo>
                  <a:pt x="109" y="10536"/>
                  <a:pt x="0" y="10660"/>
                  <a:pt x="0" y="10800"/>
                </a:cubicBezTo>
                <a:cubicBezTo>
                  <a:pt x="0" y="10940"/>
                  <a:pt x="109" y="11065"/>
                  <a:pt x="281" y="11154"/>
                </a:cubicBezTo>
                <a:lnTo>
                  <a:pt x="279" y="11155"/>
                </a:lnTo>
                <a:lnTo>
                  <a:pt x="20079" y="21465"/>
                </a:lnTo>
                <a:lnTo>
                  <a:pt x="20080" y="21463"/>
                </a:lnTo>
                <a:cubicBezTo>
                  <a:pt x="20243" y="21547"/>
                  <a:pt x="20459" y="21600"/>
                  <a:pt x="20700" y="21600"/>
                </a:cubicBezTo>
                <a:cubicBezTo>
                  <a:pt x="21197" y="21600"/>
                  <a:pt x="21600" y="21380"/>
                  <a:pt x="21600" y="21109"/>
                </a:cubicBezTo>
                <a:lnTo>
                  <a:pt x="21600" y="491"/>
                </a:lnTo>
                <a:cubicBezTo>
                  <a:pt x="21600" y="220"/>
                  <a:pt x="21197" y="0"/>
                  <a:pt x="20700"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7" name="Shape">
            <a:extLst>
              <a:ext uri="{FF2B5EF4-FFF2-40B4-BE49-F238E27FC236}">
                <a16:creationId xmlns:a16="http://schemas.microsoft.com/office/drawing/2014/main" id="{283AA4F3-A98F-355D-CE42-3E72FDBBE36D}"/>
              </a:ext>
            </a:extLst>
          </p:cNvPr>
          <p:cNvSpPr/>
          <p:nvPr userDrawn="1"/>
        </p:nvSpPr>
        <p:spPr>
          <a:xfrm>
            <a:off x="5150894" y="4270982"/>
            <a:ext cx="158614" cy="290792"/>
          </a:xfrm>
          <a:custGeom>
            <a:avLst/>
            <a:gdLst/>
            <a:ahLst/>
            <a:cxnLst>
              <a:cxn ang="0">
                <a:pos x="wd2" y="hd2"/>
              </a:cxn>
              <a:cxn ang="5400000">
                <a:pos x="wd2" y="hd2"/>
              </a:cxn>
              <a:cxn ang="10800000">
                <a:pos x="wd2" y="hd2"/>
              </a:cxn>
              <a:cxn ang="16200000">
                <a:pos x="wd2" y="hd2"/>
              </a:cxn>
            </a:cxnLst>
            <a:rect l="0" t="0" r="r" b="b"/>
            <a:pathLst>
              <a:path w="21600" h="21600" extrusionOk="0">
                <a:moveTo>
                  <a:pt x="1800" y="19962"/>
                </a:moveTo>
                <a:lnTo>
                  <a:pt x="1800" y="1638"/>
                </a:lnTo>
                <a:lnTo>
                  <a:pt x="19397" y="10800"/>
                </a:lnTo>
                <a:cubicBezTo>
                  <a:pt x="19397" y="10800"/>
                  <a:pt x="1800" y="19962"/>
                  <a:pt x="1800" y="19962"/>
                </a:cubicBezTo>
                <a:close/>
                <a:moveTo>
                  <a:pt x="21600" y="10800"/>
                </a:moveTo>
                <a:cubicBezTo>
                  <a:pt x="21600" y="10660"/>
                  <a:pt x="21491" y="10536"/>
                  <a:pt x="21318" y="10446"/>
                </a:cubicBezTo>
                <a:lnTo>
                  <a:pt x="21321" y="10445"/>
                </a:lnTo>
                <a:lnTo>
                  <a:pt x="1521" y="136"/>
                </a:lnTo>
                <a:lnTo>
                  <a:pt x="1519" y="137"/>
                </a:lnTo>
                <a:cubicBezTo>
                  <a:pt x="1357" y="53"/>
                  <a:pt x="1141" y="0"/>
                  <a:pt x="900" y="0"/>
                </a:cubicBezTo>
                <a:cubicBezTo>
                  <a:pt x="403" y="0"/>
                  <a:pt x="0" y="220"/>
                  <a:pt x="0" y="491"/>
                </a:cubicBezTo>
                <a:lnTo>
                  <a:pt x="0" y="21109"/>
                </a:lnTo>
                <a:cubicBezTo>
                  <a:pt x="0" y="21380"/>
                  <a:pt x="403" y="21600"/>
                  <a:pt x="900" y="21600"/>
                </a:cubicBezTo>
                <a:cubicBezTo>
                  <a:pt x="1141" y="21600"/>
                  <a:pt x="1357" y="21547"/>
                  <a:pt x="1519" y="21463"/>
                </a:cubicBezTo>
                <a:lnTo>
                  <a:pt x="1521" y="21465"/>
                </a:lnTo>
                <a:lnTo>
                  <a:pt x="21321" y="11155"/>
                </a:lnTo>
                <a:lnTo>
                  <a:pt x="21318" y="11154"/>
                </a:lnTo>
                <a:cubicBezTo>
                  <a:pt x="21491" y="11065"/>
                  <a:pt x="21600" y="10940"/>
                  <a:pt x="21600" y="1080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8" name="Shape">
            <a:extLst>
              <a:ext uri="{FF2B5EF4-FFF2-40B4-BE49-F238E27FC236}">
                <a16:creationId xmlns:a16="http://schemas.microsoft.com/office/drawing/2014/main" id="{18A072DC-5727-6160-E41D-55D738AB360B}"/>
              </a:ext>
            </a:extLst>
          </p:cNvPr>
          <p:cNvSpPr/>
          <p:nvPr userDrawn="1"/>
        </p:nvSpPr>
        <p:spPr>
          <a:xfrm>
            <a:off x="5639953" y="4270982"/>
            <a:ext cx="290792" cy="290792"/>
          </a:xfrm>
          <a:custGeom>
            <a:avLst/>
            <a:gdLst/>
            <a:ahLst/>
            <a:cxnLst>
              <a:cxn ang="0">
                <a:pos x="wd2" y="hd2"/>
              </a:cxn>
              <a:cxn ang="5400000">
                <a:pos x="wd2" y="hd2"/>
              </a:cxn>
              <a:cxn ang="10800000">
                <a:pos x="wd2" y="hd2"/>
              </a:cxn>
              <a:cxn ang="16200000">
                <a:pos x="wd2" y="hd2"/>
              </a:cxn>
            </a:cxnLst>
            <a:rect l="0" t="0" r="r" b="b"/>
            <a:pathLst>
              <a:path w="21600" h="21600" extrusionOk="0">
                <a:moveTo>
                  <a:pt x="21456" y="10453"/>
                </a:moveTo>
                <a:lnTo>
                  <a:pt x="18511" y="7507"/>
                </a:lnTo>
                <a:cubicBezTo>
                  <a:pt x="18422" y="7419"/>
                  <a:pt x="18299" y="7364"/>
                  <a:pt x="18164" y="7364"/>
                </a:cubicBezTo>
                <a:cubicBezTo>
                  <a:pt x="17892" y="7364"/>
                  <a:pt x="17673" y="7584"/>
                  <a:pt x="17673" y="7855"/>
                </a:cubicBezTo>
                <a:cubicBezTo>
                  <a:pt x="17673" y="7990"/>
                  <a:pt x="17728" y="8113"/>
                  <a:pt x="17817" y="8202"/>
                </a:cubicBezTo>
                <a:lnTo>
                  <a:pt x="19924" y="10309"/>
                </a:lnTo>
                <a:lnTo>
                  <a:pt x="11291" y="10309"/>
                </a:lnTo>
                <a:lnTo>
                  <a:pt x="11291" y="1676"/>
                </a:lnTo>
                <a:lnTo>
                  <a:pt x="13398" y="3783"/>
                </a:lnTo>
                <a:cubicBezTo>
                  <a:pt x="13487" y="3873"/>
                  <a:pt x="13610" y="3927"/>
                  <a:pt x="13745" y="3927"/>
                </a:cubicBezTo>
                <a:cubicBezTo>
                  <a:pt x="14017" y="3927"/>
                  <a:pt x="14236" y="3708"/>
                  <a:pt x="14236" y="3436"/>
                </a:cubicBezTo>
                <a:cubicBezTo>
                  <a:pt x="14236" y="3301"/>
                  <a:pt x="14181" y="3178"/>
                  <a:pt x="14093" y="3089"/>
                </a:cubicBezTo>
                <a:lnTo>
                  <a:pt x="11147" y="144"/>
                </a:lnTo>
                <a:cubicBezTo>
                  <a:pt x="11058" y="55"/>
                  <a:pt x="10936" y="0"/>
                  <a:pt x="10800" y="0"/>
                </a:cubicBezTo>
                <a:cubicBezTo>
                  <a:pt x="10665" y="0"/>
                  <a:pt x="10542" y="55"/>
                  <a:pt x="10453" y="144"/>
                </a:cubicBezTo>
                <a:lnTo>
                  <a:pt x="7507" y="3089"/>
                </a:lnTo>
                <a:cubicBezTo>
                  <a:pt x="7418" y="3178"/>
                  <a:pt x="7364" y="3301"/>
                  <a:pt x="7364" y="3436"/>
                </a:cubicBezTo>
                <a:cubicBezTo>
                  <a:pt x="7364" y="3708"/>
                  <a:pt x="7583" y="3927"/>
                  <a:pt x="7855" y="3927"/>
                </a:cubicBezTo>
                <a:cubicBezTo>
                  <a:pt x="7990" y="3927"/>
                  <a:pt x="8113" y="3873"/>
                  <a:pt x="8202" y="3783"/>
                </a:cubicBezTo>
                <a:lnTo>
                  <a:pt x="10309" y="1676"/>
                </a:lnTo>
                <a:lnTo>
                  <a:pt x="10309" y="10309"/>
                </a:lnTo>
                <a:lnTo>
                  <a:pt x="1676" y="10309"/>
                </a:lnTo>
                <a:lnTo>
                  <a:pt x="3783" y="8202"/>
                </a:lnTo>
                <a:cubicBezTo>
                  <a:pt x="3873" y="8113"/>
                  <a:pt x="3927" y="7990"/>
                  <a:pt x="3927" y="7855"/>
                </a:cubicBezTo>
                <a:cubicBezTo>
                  <a:pt x="3927" y="7584"/>
                  <a:pt x="3708" y="7364"/>
                  <a:pt x="3436" y="7364"/>
                </a:cubicBezTo>
                <a:cubicBezTo>
                  <a:pt x="3301" y="7364"/>
                  <a:pt x="3178" y="7419"/>
                  <a:pt x="3089" y="7507"/>
                </a:cubicBezTo>
                <a:lnTo>
                  <a:pt x="144" y="10453"/>
                </a:lnTo>
                <a:cubicBezTo>
                  <a:pt x="55" y="10542"/>
                  <a:pt x="0" y="10665"/>
                  <a:pt x="0" y="10800"/>
                </a:cubicBezTo>
                <a:cubicBezTo>
                  <a:pt x="0" y="10936"/>
                  <a:pt x="55" y="11058"/>
                  <a:pt x="144" y="11148"/>
                </a:cubicBezTo>
                <a:lnTo>
                  <a:pt x="3089" y="14093"/>
                </a:lnTo>
                <a:cubicBezTo>
                  <a:pt x="3178" y="14182"/>
                  <a:pt x="3301" y="14236"/>
                  <a:pt x="3436" y="14236"/>
                </a:cubicBezTo>
                <a:cubicBezTo>
                  <a:pt x="3708" y="14236"/>
                  <a:pt x="3927" y="14017"/>
                  <a:pt x="3927" y="13745"/>
                </a:cubicBezTo>
                <a:cubicBezTo>
                  <a:pt x="3927" y="13610"/>
                  <a:pt x="3873" y="13488"/>
                  <a:pt x="3783" y="13398"/>
                </a:cubicBezTo>
                <a:lnTo>
                  <a:pt x="1676" y="11291"/>
                </a:lnTo>
                <a:lnTo>
                  <a:pt x="10309" y="11291"/>
                </a:lnTo>
                <a:lnTo>
                  <a:pt x="10309" y="19924"/>
                </a:lnTo>
                <a:lnTo>
                  <a:pt x="8202" y="17817"/>
                </a:lnTo>
                <a:cubicBezTo>
                  <a:pt x="8113" y="17728"/>
                  <a:pt x="7990" y="17673"/>
                  <a:pt x="7855" y="17673"/>
                </a:cubicBezTo>
                <a:cubicBezTo>
                  <a:pt x="7583" y="17673"/>
                  <a:pt x="7364" y="17893"/>
                  <a:pt x="7364" y="18164"/>
                </a:cubicBezTo>
                <a:cubicBezTo>
                  <a:pt x="7364" y="18300"/>
                  <a:pt x="7418" y="18422"/>
                  <a:pt x="7507" y="18511"/>
                </a:cubicBezTo>
                <a:lnTo>
                  <a:pt x="10453" y="21456"/>
                </a:lnTo>
                <a:cubicBezTo>
                  <a:pt x="10542" y="21545"/>
                  <a:pt x="10665" y="21600"/>
                  <a:pt x="10800" y="21600"/>
                </a:cubicBezTo>
                <a:cubicBezTo>
                  <a:pt x="10936" y="21600"/>
                  <a:pt x="11058" y="21545"/>
                  <a:pt x="11147" y="21456"/>
                </a:cubicBezTo>
                <a:lnTo>
                  <a:pt x="14093" y="18511"/>
                </a:lnTo>
                <a:cubicBezTo>
                  <a:pt x="14182" y="18422"/>
                  <a:pt x="14236" y="18300"/>
                  <a:pt x="14236" y="18164"/>
                </a:cubicBezTo>
                <a:cubicBezTo>
                  <a:pt x="14236" y="17893"/>
                  <a:pt x="14017" y="17673"/>
                  <a:pt x="13745" y="17673"/>
                </a:cubicBezTo>
                <a:cubicBezTo>
                  <a:pt x="13610" y="17673"/>
                  <a:pt x="13487" y="17728"/>
                  <a:pt x="13398" y="17817"/>
                </a:cubicBezTo>
                <a:lnTo>
                  <a:pt x="11291" y="19924"/>
                </a:lnTo>
                <a:lnTo>
                  <a:pt x="11291" y="11291"/>
                </a:lnTo>
                <a:lnTo>
                  <a:pt x="19924" y="11291"/>
                </a:lnTo>
                <a:lnTo>
                  <a:pt x="17817" y="13398"/>
                </a:lnTo>
                <a:cubicBezTo>
                  <a:pt x="17728" y="13488"/>
                  <a:pt x="17673" y="13610"/>
                  <a:pt x="17673" y="13745"/>
                </a:cubicBezTo>
                <a:cubicBezTo>
                  <a:pt x="17673" y="14017"/>
                  <a:pt x="17892" y="14236"/>
                  <a:pt x="18164" y="14236"/>
                </a:cubicBezTo>
                <a:cubicBezTo>
                  <a:pt x="18299" y="14236"/>
                  <a:pt x="18422" y="14182"/>
                  <a:pt x="18511" y="14093"/>
                </a:cubicBezTo>
                <a:lnTo>
                  <a:pt x="21456" y="11148"/>
                </a:lnTo>
                <a:cubicBezTo>
                  <a:pt x="21545" y="11058"/>
                  <a:pt x="21600" y="10936"/>
                  <a:pt x="21600" y="10800"/>
                </a:cubicBezTo>
                <a:cubicBezTo>
                  <a:pt x="21600" y="10665"/>
                  <a:pt x="21545" y="10542"/>
                  <a:pt x="21456" y="10453"/>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9" name="Shape">
            <a:extLst>
              <a:ext uri="{FF2B5EF4-FFF2-40B4-BE49-F238E27FC236}">
                <a16:creationId xmlns:a16="http://schemas.microsoft.com/office/drawing/2014/main" id="{71612C93-6440-B4F2-4F9B-D36293ACF357}"/>
              </a:ext>
            </a:extLst>
          </p:cNvPr>
          <p:cNvSpPr/>
          <p:nvPr userDrawn="1"/>
        </p:nvSpPr>
        <p:spPr>
          <a:xfrm>
            <a:off x="6195101" y="3735712"/>
            <a:ext cx="290792" cy="29079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6200" y="7855"/>
                </a:moveTo>
                <a:cubicBezTo>
                  <a:pt x="16073" y="7855"/>
                  <a:pt x="15959" y="7905"/>
                  <a:pt x="15873" y="7985"/>
                </a:cubicBezTo>
                <a:lnTo>
                  <a:pt x="15870" y="7982"/>
                </a:lnTo>
                <a:lnTo>
                  <a:pt x="10800" y="12591"/>
                </a:lnTo>
                <a:lnTo>
                  <a:pt x="5730" y="7982"/>
                </a:lnTo>
                <a:lnTo>
                  <a:pt x="5727" y="7985"/>
                </a:lnTo>
                <a:cubicBezTo>
                  <a:pt x="5641" y="7905"/>
                  <a:pt x="5527" y="7855"/>
                  <a:pt x="5400" y="7855"/>
                </a:cubicBezTo>
                <a:cubicBezTo>
                  <a:pt x="5129" y="7855"/>
                  <a:pt x="4909" y="8074"/>
                  <a:pt x="4909" y="8345"/>
                </a:cubicBezTo>
                <a:cubicBezTo>
                  <a:pt x="4909" y="8489"/>
                  <a:pt x="4973" y="8616"/>
                  <a:pt x="5073" y="8706"/>
                </a:cubicBezTo>
                <a:lnTo>
                  <a:pt x="5070" y="8709"/>
                </a:lnTo>
                <a:lnTo>
                  <a:pt x="10470" y="13618"/>
                </a:lnTo>
                <a:lnTo>
                  <a:pt x="10473" y="13615"/>
                </a:lnTo>
                <a:cubicBezTo>
                  <a:pt x="10559" y="13695"/>
                  <a:pt x="10673" y="13745"/>
                  <a:pt x="10800" y="13745"/>
                </a:cubicBezTo>
                <a:cubicBezTo>
                  <a:pt x="10927" y="13745"/>
                  <a:pt x="11041" y="13695"/>
                  <a:pt x="11127" y="13615"/>
                </a:cubicBezTo>
                <a:lnTo>
                  <a:pt x="11130" y="13618"/>
                </a:lnTo>
                <a:lnTo>
                  <a:pt x="16530" y="8709"/>
                </a:lnTo>
                <a:lnTo>
                  <a:pt x="16527" y="8706"/>
                </a:lnTo>
                <a:cubicBezTo>
                  <a:pt x="16627" y="8616"/>
                  <a:pt x="16691" y="8489"/>
                  <a:pt x="16691" y="8345"/>
                </a:cubicBezTo>
                <a:cubicBezTo>
                  <a:pt x="16691" y="8074"/>
                  <a:pt x="16471" y="7855"/>
                  <a:pt x="16200" y="7855"/>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0" name="Shape">
            <a:extLst>
              <a:ext uri="{FF2B5EF4-FFF2-40B4-BE49-F238E27FC236}">
                <a16:creationId xmlns:a16="http://schemas.microsoft.com/office/drawing/2014/main" id="{8BE3A0B7-F345-1ED7-AAC2-865EC47C3474}"/>
              </a:ext>
            </a:extLst>
          </p:cNvPr>
          <p:cNvSpPr/>
          <p:nvPr userDrawn="1"/>
        </p:nvSpPr>
        <p:spPr>
          <a:xfrm>
            <a:off x="6750249" y="3735712"/>
            <a:ext cx="290792" cy="290792"/>
          </a:xfrm>
          <a:custGeom>
            <a:avLst/>
            <a:gdLst/>
            <a:ahLst/>
            <a:cxnLst>
              <a:cxn ang="0">
                <a:pos x="wd2" y="hd2"/>
              </a:cxn>
              <a:cxn ang="5400000">
                <a:pos x="wd2" y="hd2"/>
              </a:cxn>
              <a:cxn ang="10800000">
                <a:pos x="wd2" y="hd2"/>
              </a:cxn>
              <a:cxn ang="16200000">
                <a:pos x="wd2" y="hd2"/>
              </a:cxn>
            </a:cxnLst>
            <a:rect l="0" t="0" r="r" b="b"/>
            <a:pathLst>
              <a:path w="21600" h="21600" extrusionOk="0">
                <a:moveTo>
                  <a:pt x="16530" y="12891"/>
                </a:moveTo>
                <a:lnTo>
                  <a:pt x="11130" y="7982"/>
                </a:lnTo>
                <a:lnTo>
                  <a:pt x="11128" y="7985"/>
                </a:lnTo>
                <a:cubicBezTo>
                  <a:pt x="11040" y="7906"/>
                  <a:pt x="10927" y="7855"/>
                  <a:pt x="10800" y="7855"/>
                </a:cubicBezTo>
                <a:cubicBezTo>
                  <a:pt x="10673" y="7855"/>
                  <a:pt x="10559" y="7906"/>
                  <a:pt x="10473" y="7985"/>
                </a:cubicBezTo>
                <a:lnTo>
                  <a:pt x="10469" y="7982"/>
                </a:lnTo>
                <a:lnTo>
                  <a:pt x="5069" y="12891"/>
                </a:lnTo>
                <a:lnTo>
                  <a:pt x="5073" y="12895"/>
                </a:lnTo>
                <a:cubicBezTo>
                  <a:pt x="4973" y="12984"/>
                  <a:pt x="4909" y="13111"/>
                  <a:pt x="4909" y="13255"/>
                </a:cubicBezTo>
                <a:cubicBezTo>
                  <a:pt x="4909" y="13526"/>
                  <a:pt x="5129" y="13745"/>
                  <a:pt x="5400" y="13745"/>
                </a:cubicBezTo>
                <a:cubicBezTo>
                  <a:pt x="5527" y="13745"/>
                  <a:pt x="5640" y="13694"/>
                  <a:pt x="5728" y="13615"/>
                </a:cubicBezTo>
                <a:lnTo>
                  <a:pt x="5730" y="13618"/>
                </a:lnTo>
                <a:lnTo>
                  <a:pt x="10800" y="9009"/>
                </a:lnTo>
                <a:lnTo>
                  <a:pt x="15869" y="13618"/>
                </a:lnTo>
                <a:lnTo>
                  <a:pt x="15873" y="13615"/>
                </a:lnTo>
                <a:cubicBezTo>
                  <a:pt x="15959" y="13694"/>
                  <a:pt x="16073" y="13745"/>
                  <a:pt x="16200" y="13745"/>
                </a:cubicBezTo>
                <a:cubicBezTo>
                  <a:pt x="16471" y="13745"/>
                  <a:pt x="16691" y="13526"/>
                  <a:pt x="16691" y="13255"/>
                </a:cubicBezTo>
                <a:cubicBezTo>
                  <a:pt x="16691" y="13111"/>
                  <a:pt x="16627" y="12984"/>
                  <a:pt x="16527" y="12895"/>
                </a:cubicBezTo>
                <a:cubicBezTo>
                  <a:pt x="16527" y="12895"/>
                  <a:pt x="16530" y="12891"/>
                  <a:pt x="16530" y="12891"/>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1" name="Shape">
            <a:extLst>
              <a:ext uri="{FF2B5EF4-FFF2-40B4-BE49-F238E27FC236}">
                <a16:creationId xmlns:a16="http://schemas.microsoft.com/office/drawing/2014/main" id="{C6AC9500-3C77-2C65-1D51-F9AF75A9362D}"/>
              </a:ext>
            </a:extLst>
          </p:cNvPr>
          <p:cNvSpPr/>
          <p:nvPr userDrawn="1"/>
        </p:nvSpPr>
        <p:spPr>
          <a:xfrm>
            <a:off x="7305397" y="3735712"/>
            <a:ext cx="290792" cy="29079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4909"/>
                </a:moveTo>
                <a:cubicBezTo>
                  <a:pt x="12128" y="4909"/>
                  <a:pt x="12002" y="4974"/>
                  <a:pt x="11912" y="5073"/>
                </a:cubicBezTo>
                <a:lnTo>
                  <a:pt x="11909" y="5070"/>
                </a:lnTo>
                <a:lnTo>
                  <a:pt x="7000" y="10470"/>
                </a:lnTo>
                <a:lnTo>
                  <a:pt x="7003" y="10473"/>
                </a:lnTo>
                <a:cubicBezTo>
                  <a:pt x="6924" y="10559"/>
                  <a:pt x="6873" y="10673"/>
                  <a:pt x="6873" y="10800"/>
                </a:cubicBezTo>
                <a:cubicBezTo>
                  <a:pt x="6873" y="10927"/>
                  <a:pt x="6924" y="11041"/>
                  <a:pt x="7003" y="11127"/>
                </a:cubicBezTo>
                <a:lnTo>
                  <a:pt x="7000" y="11130"/>
                </a:lnTo>
                <a:lnTo>
                  <a:pt x="11909" y="16530"/>
                </a:lnTo>
                <a:lnTo>
                  <a:pt x="11912" y="16527"/>
                </a:lnTo>
                <a:cubicBezTo>
                  <a:pt x="12002" y="16627"/>
                  <a:pt x="12128" y="16691"/>
                  <a:pt x="12273" y="16691"/>
                </a:cubicBezTo>
                <a:cubicBezTo>
                  <a:pt x="12544" y="16691"/>
                  <a:pt x="12764" y="16471"/>
                  <a:pt x="12764" y="16200"/>
                </a:cubicBezTo>
                <a:cubicBezTo>
                  <a:pt x="12764" y="16073"/>
                  <a:pt x="12713" y="15960"/>
                  <a:pt x="12633" y="15873"/>
                </a:cubicBezTo>
                <a:lnTo>
                  <a:pt x="12636" y="15870"/>
                </a:lnTo>
                <a:lnTo>
                  <a:pt x="8027" y="10800"/>
                </a:lnTo>
                <a:lnTo>
                  <a:pt x="12636" y="5730"/>
                </a:lnTo>
                <a:lnTo>
                  <a:pt x="12633" y="5728"/>
                </a:lnTo>
                <a:cubicBezTo>
                  <a:pt x="12713" y="5641"/>
                  <a:pt x="12764" y="5527"/>
                  <a:pt x="12764" y="5400"/>
                </a:cubicBezTo>
                <a:cubicBezTo>
                  <a:pt x="12764" y="5129"/>
                  <a:pt x="12544" y="4909"/>
                  <a:pt x="12273" y="4909"/>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2" name="Shape">
            <a:extLst>
              <a:ext uri="{FF2B5EF4-FFF2-40B4-BE49-F238E27FC236}">
                <a16:creationId xmlns:a16="http://schemas.microsoft.com/office/drawing/2014/main" id="{427A0579-8F16-0F1F-B6C0-30A23D95CBB5}"/>
              </a:ext>
            </a:extLst>
          </p:cNvPr>
          <p:cNvSpPr/>
          <p:nvPr userDrawn="1"/>
        </p:nvSpPr>
        <p:spPr>
          <a:xfrm>
            <a:off x="7860546" y="3735712"/>
            <a:ext cx="290792" cy="29079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597" y="10473"/>
                </a:moveTo>
                <a:lnTo>
                  <a:pt x="14600" y="10470"/>
                </a:lnTo>
                <a:lnTo>
                  <a:pt x="9691" y="5070"/>
                </a:lnTo>
                <a:lnTo>
                  <a:pt x="9688" y="5073"/>
                </a:lnTo>
                <a:cubicBezTo>
                  <a:pt x="9598" y="4974"/>
                  <a:pt x="9471" y="4909"/>
                  <a:pt x="9327" y="4909"/>
                </a:cubicBezTo>
                <a:cubicBezTo>
                  <a:pt x="9056" y="4909"/>
                  <a:pt x="8836" y="5129"/>
                  <a:pt x="8836" y="5400"/>
                </a:cubicBezTo>
                <a:cubicBezTo>
                  <a:pt x="8836" y="5527"/>
                  <a:pt x="8887" y="5641"/>
                  <a:pt x="8967" y="5728"/>
                </a:cubicBezTo>
                <a:lnTo>
                  <a:pt x="8964" y="5730"/>
                </a:lnTo>
                <a:lnTo>
                  <a:pt x="13573" y="10800"/>
                </a:lnTo>
                <a:lnTo>
                  <a:pt x="8964" y="15870"/>
                </a:lnTo>
                <a:lnTo>
                  <a:pt x="8967" y="15873"/>
                </a:lnTo>
                <a:cubicBezTo>
                  <a:pt x="8887" y="15960"/>
                  <a:pt x="8836" y="16073"/>
                  <a:pt x="8836" y="16200"/>
                </a:cubicBezTo>
                <a:cubicBezTo>
                  <a:pt x="8836" y="16471"/>
                  <a:pt x="9056" y="16691"/>
                  <a:pt x="9327" y="16691"/>
                </a:cubicBezTo>
                <a:cubicBezTo>
                  <a:pt x="9471" y="16691"/>
                  <a:pt x="9598" y="16627"/>
                  <a:pt x="9688" y="16527"/>
                </a:cubicBezTo>
                <a:lnTo>
                  <a:pt x="9691" y="16530"/>
                </a:lnTo>
                <a:lnTo>
                  <a:pt x="14600" y="11130"/>
                </a:lnTo>
                <a:lnTo>
                  <a:pt x="14597" y="11127"/>
                </a:lnTo>
                <a:cubicBezTo>
                  <a:pt x="14676" y="11041"/>
                  <a:pt x="14727" y="10927"/>
                  <a:pt x="14727" y="10800"/>
                </a:cubicBezTo>
                <a:cubicBezTo>
                  <a:pt x="14727" y="10673"/>
                  <a:pt x="14676" y="10559"/>
                  <a:pt x="14597" y="10473"/>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3" name="Shape">
            <a:extLst>
              <a:ext uri="{FF2B5EF4-FFF2-40B4-BE49-F238E27FC236}">
                <a16:creationId xmlns:a16="http://schemas.microsoft.com/office/drawing/2014/main" id="{9E0ABEB9-D4F4-783A-CE87-91B767D4CE6A}"/>
              </a:ext>
            </a:extLst>
          </p:cNvPr>
          <p:cNvSpPr/>
          <p:nvPr userDrawn="1"/>
        </p:nvSpPr>
        <p:spPr>
          <a:xfrm>
            <a:off x="8461956" y="3735712"/>
            <a:ext cx="198267" cy="290792"/>
          </a:xfrm>
          <a:custGeom>
            <a:avLst/>
            <a:gdLst/>
            <a:ahLst/>
            <a:cxnLst>
              <a:cxn ang="0">
                <a:pos x="wd2" y="hd2"/>
              </a:cxn>
              <a:cxn ang="5400000">
                <a:pos x="wd2" y="hd2"/>
              </a:cxn>
              <a:cxn ang="10800000">
                <a:pos x="wd2" y="hd2"/>
              </a:cxn>
              <a:cxn ang="16200000">
                <a:pos x="wd2" y="hd2"/>
              </a:cxn>
            </a:cxnLst>
            <a:rect l="0" t="0" r="r" b="b"/>
            <a:pathLst>
              <a:path w="21600" h="21600" extrusionOk="0">
                <a:moveTo>
                  <a:pt x="10800" y="20415"/>
                </a:moveTo>
                <a:lnTo>
                  <a:pt x="2459" y="14727"/>
                </a:lnTo>
                <a:lnTo>
                  <a:pt x="8640" y="14727"/>
                </a:lnTo>
                <a:lnTo>
                  <a:pt x="8640" y="1964"/>
                </a:lnTo>
                <a:cubicBezTo>
                  <a:pt x="8640" y="1422"/>
                  <a:pt x="9285" y="982"/>
                  <a:pt x="10080" y="982"/>
                </a:cubicBezTo>
                <a:lnTo>
                  <a:pt x="11520" y="982"/>
                </a:lnTo>
                <a:cubicBezTo>
                  <a:pt x="12315" y="982"/>
                  <a:pt x="12960" y="1422"/>
                  <a:pt x="12960" y="1964"/>
                </a:cubicBezTo>
                <a:lnTo>
                  <a:pt x="12960" y="14727"/>
                </a:lnTo>
                <a:lnTo>
                  <a:pt x="19142" y="14727"/>
                </a:lnTo>
                <a:cubicBezTo>
                  <a:pt x="19142" y="14727"/>
                  <a:pt x="10800" y="20415"/>
                  <a:pt x="10800" y="20415"/>
                </a:cubicBezTo>
                <a:close/>
                <a:moveTo>
                  <a:pt x="20880" y="13745"/>
                </a:moveTo>
                <a:lnTo>
                  <a:pt x="14400" y="13745"/>
                </a:lnTo>
                <a:lnTo>
                  <a:pt x="14400" y="1964"/>
                </a:lnTo>
                <a:cubicBezTo>
                  <a:pt x="14400" y="879"/>
                  <a:pt x="13110" y="0"/>
                  <a:pt x="11520" y="0"/>
                </a:cubicBezTo>
                <a:lnTo>
                  <a:pt x="10080" y="0"/>
                </a:lnTo>
                <a:cubicBezTo>
                  <a:pt x="8490" y="0"/>
                  <a:pt x="7200" y="879"/>
                  <a:pt x="7200" y="1964"/>
                </a:cubicBezTo>
                <a:lnTo>
                  <a:pt x="7200" y="13745"/>
                </a:lnTo>
                <a:lnTo>
                  <a:pt x="720" y="13745"/>
                </a:lnTo>
                <a:cubicBezTo>
                  <a:pt x="323" y="13745"/>
                  <a:pt x="0" y="13966"/>
                  <a:pt x="0" y="14236"/>
                </a:cubicBezTo>
                <a:cubicBezTo>
                  <a:pt x="0" y="14373"/>
                  <a:pt x="81" y="14495"/>
                  <a:pt x="212" y="14584"/>
                </a:cubicBezTo>
                <a:lnTo>
                  <a:pt x="10290" y="21456"/>
                </a:lnTo>
                <a:cubicBezTo>
                  <a:pt x="10421" y="21545"/>
                  <a:pt x="10601" y="21600"/>
                  <a:pt x="10800" y="21600"/>
                </a:cubicBezTo>
                <a:cubicBezTo>
                  <a:pt x="10999" y="21600"/>
                  <a:pt x="11179" y="21545"/>
                  <a:pt x="11310" y="21456"/>
                </a:cubicBezTo>
                <a:lnTo>
                  <a:pt x="21388" y="14584"/>
                </a:lnTo>
                <a:cubicBezTo>
                  <a:pt x="21519" y="14495"/>
                  <a:pt x="21600" y="14373"/>
                  <a:pt x="21600" y="14236"/>
                </a:cubicBezTo>
                <a:cubicBezTo>
                  <a:pt x="21600" y="13966"/>
                  <a:pt x="21277" y="13745"/>
                  <a:pt x="20880" y="13745"/>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4" name="Shape">
            <a:extLst>
              <a:ext uri="{FF2B5EF4-FFF2-40B4-BE49-F238E27FC236}">
                <a16:creationId xmlns:a16="http://schemas.microsoft.com/office/drawing/2014/main" id="{446ADDBB-8787-F266-7916-EAA6D533D952}"/>
              </a:ext>
            </a:extLst>
          </p:cNvPr>
          <p:cNvSpPr/>
          <p:nvPr userDrawn="1"/>
        </p:nvSpPr>
        <p:spPr>
          <a:xfrm>
            <a:off x="9017104" y="3735712"/>
            <a:ext cx="198267" cy="290792"/>
          </a:xfrm>
          <a:custGeom>
            <a:avLst/>
            <a:gdLst/>
            <a:ahLst/>
            <a:cxnLst>
              <a:cxn ang="0">
                <a:pos x="wd2" y="hd2"/>
              </a:cxn>
              <a:cxn ang="5400000">
                <a:pos x="wd2" y="hd2"/>
              </a:cxn>
              <a:cxn ang="10800000">
                <a:pos x="wd2" y="hd2"/>
              </a:cxn>
              <a:cxn ang="16200000">
                <a:pos x="wd2" y="hd2"/>
              </a:cxn>
            </a:cxnLst>
            <a:rect l="0" t="0" r="r" b="b"/>
            <a:pathLst>
              <a:path w="21600" h="21600" extrusionOk="0">
                <a:moveTo>
                  <a:pt x="12960" y="6873"/>
                </a:moveTo>
                <a:lnTo>
                  <a:pt x="12960" y="19636"/>
                </a:lnTo>
                <a:cubicBezTo>
                  <a:pt x="12960" y="20178"/>
                  <a:pt x="12315" y="20618"/>
                  <a:pt x="11520" y="20618"/>
                </a:cubicBezTo>
                <a:lnTo>
                  <a:pt x="10080" y="20618"/>
                </a:lnTo>
                <a:cubicBezTo>
                  <a:pt x="9285" y="20618"/>
                  <a:pt x="8640" y="20178"/>
                  <a:pt x="8640" y="19636"/>
                </a:cubicBezTo>
                <a:lnTo>
                  <a:pt x="8640" y="6873"/>
                </a:lnTo>
                <a:lnTo>
                  <a:pt x="2458" y="6873"/>
                </a:lnTo>
                <a:lnTo>
                  <a:pt x="10800" y="1185"/>
                </a:lnTo>
                <a:lnTo>
                  <a:pt x="19142" y="6873"/>
                </a:lnTo>
                <a:cubicBezTo>
                  <a:pt x="19142" y="6873"/>
                  <a:pt x="12960" y="6873"/>
                  <a:pt x="12960" y="6873"/>
                </a:cubicBezTo>
                <a:close/>
                <a:moveTo>
                  <a:pt x="21389" y="7017"/>
                </a:moveTo>
                <a:lnTo>
                  <a:pt x="11309" y="144"/>
                </a:lnTo>
                <a:cubicBezTo>
                  <a:pt x="11179" y="55"/>
                  <a:pt x="10999" y="0"/>
                  <a:pt x="10800" y="0"/>
                </a:cubicBezTo>
                <a:cubicBezTo>
                  <a:pt x="10601" y="0"/>
                  <a:pt x="10422" y="55"/>
                  <a:pt x="10291" y="144"/>
                </a:cubicBezTo>
                <a:lnTo>
                  <a:pt x="211" y="7017"/>
                </a:lnTo>
                <a:cubicBezTo>
                  <a:pt x="81" y="7106"/>
                  <a:pt x="0" y="7228"/>
                  <a:pt x="0" y="7364"/>
                </a:cubicBezTo>
                <a:cubicBezTo>
                  <a:pt x="0" y="7635"/>
                  <a:pt x="322" y="7855"/>
                  <a:pt x="720" y="7855"/>
                </a:cubicBezTo>
                <a:lnTo>
                  <a:pt x="7200" y="7855"/>
                </a:lnTo>
                <a:lnTo>
                  <a:pt x="7200" y="19636"/>
                </a:lnTo>
                <a:cubicBezTo>
                  <a:pt x="7200" y="20721"/>
                  <a:pt x="8490" y="21600"/>
                  <a:pt x="10080" y="21600"/>
                </a:cubicBezTo>
                <a:lnTo>
                  <a:pt x="11520" y="21600"/>
                </a:lnTo>
                <a:cubicBezTo>
                  <a:pt x="13110" y="21600"/>
                  <a:pt x="14400" y="20721"/>
                  <a:pt x="14400" y="19636"/>
                </a:cubicBezTo>
                <a:lnTo>
                  <a:pt x="14400" y="7855"/>
                </a:lnTo>
                <a:lnTo>
                  <a:pt x="20880" y="7855"/>
                </a:lnTo>
                <a:cubicBezTo>
                  <a:pt x="21278" y="7855"/>
                  <a:pt x="21600" y="7635"/>
                  <a:pt x="21600" y="7364"/>
                </a:cubicBezTo>
                <a:cubicBezTo>
                  <a:pt x="21600" y="7228"/>
                  <a:pt x="21519" y="7106"/>
                  <a:pt x="21389" y="7017"/>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5" name="Shape">
            <a:extLst>
              <a:ext uri="{FF2B5EF4-FFF2-40B4-BE49-F238E27FC236}">
                <a16:creationId xmlns:a16="http://schemas.microsoft.com/office/drawing/2014/main" id="{03E1186B-7245-4481-58D2-3C06625CBAD3}"/>
              </a:ext>
            </a:extLst>
          </p:cNvPr>
          <p:cNvSpPr/>
          <p:nvPr userDrawn="1"/>
        </p:nvSpPr>
        <p:spPr>
          <a:xfrm>
            <a:off x="9525990" y="3781974"/>
            <a:ext cx="290792" cy="198268"/>
          </a:xfrm>
          <a:custGeom>
            <a:avLst/>
            <a:gdLst/>
            <a:ahLst/>
            <a:cxnLst>
              <a:cxn ang="0">
                <a:pos x="wd2" y="hd2"/>
              </a:cxn>
              <a:cxn ang="5400000">
                <a:pos x="wd2" y="hd2"/>
              </a:cxn>
              <a:cxn ang="10800000">
                <a:pos x="wd2" y="hd2"/>
              </a:cxn>
              <a:cxn ang="16200000">
                <a:pos x="wd2" y="hd2"/>
              </a:cxn>
            </a:cxnLst>
            <a:rect l="0" t="0" r="r" b="b"/>
            <a:pathLst>
              <a:path w="21600" h="21600" extrusionOk="0">
                <a:moveTo>
                  <a:pt x="20618" y="11520"/>
                </a:moveTo>
                <a:cubicBezTo>
                  <a:pt x="20618" y="12315"/>
                  <a:pt x="20178" y="12960"/>
                  <a:pt x="19636" y="12960"/>
                </a:cubicBezTo>
                <a:lnTo>
                  <a:pt x="6873" y="12960"/>
                </a:lnTo>
                <a:lnTo>
                  <a:pt x="6873" y="19142"/>
                </a:lnTo>
                <a:lnTo>
                  <a:pt x="1185" y="10800"/>
                </a:lnTo>
                <a:lnTo>
                  <a:pt x="6873" y="2458"/>
                </a:lnTo>
                <a:lnTo>
                  <a:pt x="6873" y="8640"/>
                </a:lnTo>
                <a:lnTo>
                  <a:pt x="19636" y="8640"/>
                </a:lnTo>
                <a:cubicBezTo>
                  <a:pt x="20178" y="8640"/>
                  <a:pt x="20618" y="9285"/>
                  <a:pt x="20618" y="10080"/>
                </a:cubicBezTo>
                <a:cubicBezTo>
                  <a:pt x="20618" y="10080"/>
                  <a:pt x="20618" y="11520"/>
                  <a:pt x="20618" y="11520"/>
                </a:cubicBezTo>
                <a:close/>
                <a:moveTo>
                  <a:pt x="19636" y="7200"/>
                </a:moveTo>
                <a:lnTo>
                  <a:pt x="7855" y="7200"/>
                </a:lnTo>
                <a:lnTo>
                  <a:pt x="7855" y="720"/>
                </a:lnTo>
                <a:cubicBezTo>
                  <a:pt x="7855" y="322"/>
                  <a:pt x="7635" y="0"/>
                  <a:pt x="7364" y="0"/>
                </a:cubicBezTo>
                <a:cubicBezTo>
                  <a:pt x="7228" y="0"/>
                  <a:pt x="7105" y="81"/>
                  <a:pt x="7017" y="212"/>
                </a:cubicBezTo>
                <a:lnTo>
                  <a:pt x="144" y="10291"/>
                </a:lnTo>
                <a:cubicBezTo>
                  <a:pt x="55" y="10422"/>
                  <a:pt x="0" y="10602"/>
                  <a:pt x="0" y="10800"/>
                </a:cubicBezTo>
                <a:cubicBezTo>
                  <a:pt x="0" y="11000"/>
                  <a:pt x="55" y="11180"/>
                  <a:pt x="144" y="11310"/>
                </a:cubicBezTo>
                <a:lnTo>
                  <a:pt x="7017" y="21389"/>
                </a:lnTo>
                <a:cubicBezTo>
                  <a:pt x="7105" y="21520"/>
                  <a:pt x="7228" y="21600"/>
                  <a:pt x="7364" y="21600"/>
                </a:cubicBezTo>
                <a:cubicBezTo>
                  <a:pt x="7635" y="21600"/>
                  <a:pt x="7855" y="21278"/>
                  <a:pt x="7855" y="20880"/>
                </a:cubicBezTo>
                <a:lnTo>
                  <a:pt x="7855" y="14400"/>
                </a:lnTo>
                <a:lnTo>
                  <a:pt x="19636" y="14400"/>
                </a:lnTo>
                <a:cubicBezTo>
                  <a:pt x="20721" y="14400"/>
                  <a:pt x="21600" y="13110"/>
                  <a:pt x="21600" y="11520"/>
                </a:cubicBezTo>
                <a:lnTo>
                  <a:pt x="21600" y="10080"/>
                </a:lnTo>
                <a:cubicBezTo>
                  <a:pt x="21600" y="8490"/>
                  <a:pt x="20721" y="7200"/>
                  <a:pt x="19636" y="720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6" name="Shape">
            <a:extLst>
              <a:ext uri="{FF2B5EF4-FFF2-40B4-BE49-F238E27FC236}">
                <a16:creationId xmlns:a16="http://schemas.microsoft.com/office/drawing/2014/main" id="{C6081229-B601-D594-4210-B05DE4B91FB1}"/>
              </a:ext>
            </a:extLst>
          </p:cNvPr>
          <p:cNvSpPr/>
          <p:nvPr userDrawn="1"/>
        </p:nvSpPr>
        <p:spPr>
          <a:xfrm>
            <a:off x="10081138" y="3781974"/>
            <a:ext cx="290792" cy="198268"/>
          </a:xfrm>
          <a:custGeom>
            <a:avLst/>
            <a:gdLst/>
            <a:ahLst/>
            <a:cxnLst>
              <a:cxn ang="0">
                <a:pos x="wd2" y="hd2"/>
              </a:cxn>
              <a:cxn ang="5400000">
                <a:pos x="wd2" y="hd2"/>
              </a:cxn>
              <a:cxn ang="10800000">
                <a:pos x="wd2" y="hd2"/>
              </a:cxn>
              <a:cxn ang="16200000">
                <a:pos x="wd2" y="hd2"/>
              </a:cxn>
            </a:cxnLst>
            <a:rect l="0" t="0" r="r" b="b"/>
            <a:pathLst>
              <a:path w="21600" h="21600" extrusionOk="0">
                <a:moveTo>
                  <a:pt x="14727" y="19142"/>
                </a:moveTo>
                <a:lnTo>
                  <a:pt x="14727" y="12960"/>
                </a:lnTo>
                <a:lnTo>
                  <a:pt x="1964" y="12960"/>
                </a:lnTo>
                <a:cubicBezTo>
                  <a:pt x="1421" y="12960"/>
                  <a:pt x="982" y="12316"/>
                  <a:pt x="982" y="11520"/>
                </a:cubicBezTo>
                <a:lnTo>
                  <a:pt x="982" y="10080"/>
                </a:lnTo>
                <a:cubicBezTo>
                  <a:pt x="982" y="9285"/>
                  <a:pt x="1421" y="8640"/>
                  <a:pt x="1964" y="8640"/>
                </a:cubicBezTo>
                <a:lnTo>
                  <a:pt x="14727" y="8640"/>
                </a:lnTo>
                <a:lnTo>
                  <a:pt x="14727" y="2458"/>
                </a:lnTo>
                <a:lnTo>
                  <a:pt x="20415" y="10800"/>
                </a:lnTo>
                <a:cubicBezTo>
                  <a:pt x="20415" y="10800"/>
                  <a:pt x="14727" y="19142"/>
                  <a:pt x="14727" y="19142"/>
                </a:cubicBezTo>
                <a:close/>
                <a:moveTo>
                  <a:pt x="21456" y="10291"/>
                </a:moveTo>
                <a:lnTo>
                  <a:pt x="14584" y="212"/>
                </a:lnTo>
                <a:cubicBezTo>
                  <a:pt x="14495" y="81"/>
                  <a:pt x="14372" y="0"/>
                  <a:pt x="14236" y="0"/>
                </a:cubicBezTo>
                <a:cubicBezTo>
                  <a:pt x="13965" y="0"/>
                  <a:pt x="13745" y="322"/>
                  <a:pt x="13745" y="720"/>
                </a:cubicBezTo>
                <a:lnTo>
                  <a:pt x="13745" y="7200"/>
                </a:lnTo>
                <a:lnTo>
                  <a:pt x="1964" y="7200"/>
                </a:lnTo>
                <a:cubicBezTo>
                  <a:pt x="879" y="7200"/>
                  <a:pt x="0" y="8490"/>
                  <a:pt x="0" y="10080"/>
                </a:cubicBezTo>
                <a:lnTo>
                  <a:pt x="0" y="11520"/>
                </a:lnTo>
                <a:cubicBezTo>
                  <a:pt x="0" y="13110"/>
                  <a:pt x="879" y="14400"/>
                  <a:pt x="1964" y="14400"/>
                </a:cubicBezTo>
                <a:lnTo>
                  <a:pt x="13745" y="14400"/>
                </a:lnTo>
                <a:lnTo>
                  <a:pt x="13745" y="20880"/>
                </a:lnTo>
                <a:cubicBezTo>
                  <a:pt x="13745" y="21278"/>
                  <a:pt x="13965" y="21600"/>
                  <a:pt x="14236" y="21600"/>
                </a:cubicBezTo>
                <a:cubicBezTo>
                  <a:pt x="14372" y="21600"/>
                  <a:pt x="14495" y="21520"/>
                  <a:pt x="14583" y="21389"/>
                </a:cubicBezTo>
                <a:lnTo>
                  <a:pt x="21456" y="11310"/>
                </a:lnTo>
                <a:cubicBezTo>
                  <a:pt x="21545" y="11180"/>
                  <a:pt x="21600" y="11000"/>
                  <a:pt x="21600" y="10800"/>
                </a:cubicBezTo>
                <a:cubicBezTo>
                  <a:pt x="21600" y="10601"/>
                  <a:pt x="21545" y="10421"/>
                  <a:pt x="21456" y="10291"/>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7" name="Shape">
            <a:extLst>
              <a:ext uri="{FF2B5EF4-FFF2-40B4-BE49-F238E27FC236}">
                <a16:creationId xmlns:a16="http://schemas.microsoft.com/office/drawing/2014/main" id="{EFE66EC8-89FF-7550-2054-3885D4AFD6A7}"/>
              </a:ext>
            </a:extLst>
          </p:cNvPr>
          <p:cNvSpPr/>
          <p:nvPr userDrawn="1"/>
        </p:nvSpPr>
        <p:spPr>
          <a:xfrm>
            <a:off x="10675939" y="3735712"/>
            <a:ext cx="211485" cy="290792"/>
          </a:xfrm>
          <a:custGeom>
            <a:avLst/>
            <a:gdLst/>
            <a:ahLst/>
            <a:cxnLst>
              <a:cxn ang="0">
                <a:pos x="wd2" y="hd2"/>
              </a:cxn>
              <a:cxn ang="5400000">
                <a:pos x="wd2" y="hd2"/>
              </a:cxn>
              <a:cxn ang="10800000">
                <a:pos x="wd2" y="hd2"/>
              </a:cxn>
              <a:cxn ang="16200000">
                <a:pos x="wd2" y="hd2"/>
              </a:cxn>
            </a:cxnLst>
            <a:rect l="0" t="0" r="r" b="b"/>
            <a:pathLst>
              <a:path w="21600" h="21600" extrusionOk="0">
                <a:moveTo>
                  <a:pt x="21402" y="5052"/>
                </a:moveTo>
                <a:lnTo>
                  <a:pt x="14652" y="144"/>
                </a:lnTo>
                <a:cubicBezTo>
                  <a:pt x="14530" y="55"/>
                  <a:pt x="14362" y="0"/>
                  <a:pt x="14175" y="0"/>
                </a:cubicBezTo>
                <a:cubicBezTo>
                  <a:pt x="13802" y="0"/>
                  <a:pt x="13500" y="220"/>
                  <a:pt x="13500" y="491"/>
                </a:cubicBezTo>
                <a:cubicBezTo>
                  <a:pt x="13500" y="627"/>
                  <a:pt x="13576" y="749"/>
                  <a:pt x="13698" y="838"/>
                </a:cubicBezTo>
                <a:lnTo>
                  <a:pt x="19296" y="4909"/>
                </a:lnTo>
                <a:lnTo>
                  <a:pt x="675" y="4909"/>
                </a:lnTo>
                <a:cubicBezTo>
                  <a:pt x="302" y="4909"/>
                  <a:pt x="0" y="5129"/>
                  <a:pt x="0" y="5400"/>
                </a:cubicBezTo>
                <a:lnTo>
                  <a:pt x="0" y="21109"/>
                </a:lnTo>
                <a:cubicBezTo>
                  <a:pt x="0" y="21380"/>
                  <a:pt x="302" y="21600"/>
                  <a:pt x="675" y="21600"/>
                </a:cubicBezTo>
                <a:cubicBezTo>
                  <a:pt x="1048" y="21600"/>
                  <a:pt x="1350" y="21380"/>
                  <a:pt x="1350" y="21109"/>
                </a:cubicBezTo>
                <a:lnTo>
                  <a:pt x="1350" y="5891"/>
                </a:lnTo>
                <a:lnTo>
                  <a:pt x="19296" y="5891"/>
                </a:lnTo>
                <a:lnTo>
                  <a:pt x="13698" y="9962"/>
                </a:lnTo>
                <a:cubicBezTo>
                  <a:pt x="13575" y="10051"/>
                  <a:pt x="13500" y="10173"/>
                  <a:pt x="13500" y="10309"/>
                </a:cubicBezTo>
                <a:cubicBezTo>
                  <a:pt x="13500" y="10580"/>
                  <a:pt x="13802" y="10800"/>
                  <a:pt x="14175" y="10800"/>
                </a:cubicBezTo>
                <a:cubicBezTo>
                  <a:pt x="14362" y="10800"/>
                  <a:pt x="14531" y="10745"/>
                  <a:pt x="14653" y="10656"/>
                </a:cubicBezTo>
                <a:lnTo>
                  <a:pt x="21402" y="5747"/>
                </a:lnTo>
                <a:cubicBezTo>
                  <a:pt x="21525" y="5658"/>
                  <a:pt x="21600" y="5536"/>
                  <a:pt x="21600" y="5400"/>
                </a:cubicBezTo>
                <a:cubicBezTo>
                  <a:pt x="21600" y="5264"/>
                  <a:pt x="21524" y="5142"/>
                  <a:pt x="21402" y="5052"/>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8" name="Shape">
            <a:extLst>
              <a:ext uri="{FF2B5EF4-FFF2-40B4-BE49-F238E27FC236}">
                <a16:creationId xmlns:a16="http://schemas.microsoft.com/office/drawing/2014/main" id="{FDAD7546-D842-7955-DB7F-C8BE779B1C97}"/>
              </a:ext>
            </a:extLst>
          </p:cNvPr>
          <p:cNvSpPr/>
          <p:nvPr userDrawn="1"/>
        </p:nvSpPr>
        <p:spPr>
          <a:xfrm>
            <a:off x="11191434" y="3775365"/>
            <a:ext cx="290792" cy="211485"/>
          </a:xfrm>
          <a:custGeom>
            <a:avLst/>
            <a:gdLst/>
            <a:ahLst/>
            <a:cxnLst>
              <a:cxn ang="0">
                <a:pos x="wd2" y="hd2"/>
              </a:cxn>
              <a:cxn ang="5400000">
                <a:pos x="wd2" y="hd2"/>
              </a:cxn>
              <a:cxn ang="10800000">
                <a:pos x="wd2" y="hd2"/>
              </a:cxn>
              <a:cxn ang="16200000">
                <a:pos x="wd2" y="hd2"/>
              </a:cxn>
            </a:cxnLst>
            <a:rect l="0" t="0" r="r" b="b"/>
            <a:pathLst>
              <a:path w="21600" h="21600" extrusionOk="0">
                <a:moveTo>
                  <a:pt x="16691" y="12546"/>
                </a:moveTo>
                <a:lnTo>
                  <a:pt x="16691" y="2304"/>
                </a:lnTo>
                <a:lnTo>
                  <a:pt x="20415" y="7425"/>
                </a:lnTo>
                <a:cubicBezTo>
                  <a:pt x="20415" y="7425"/>
                  <a:pt x="16691" y="12546"/>
                  <a:pt x="16691" y="12546"/>
                </a:cubicBezTo>
                <a:close/>
                <a:moveTo>
                  <a:pt x="21456" y="6948"/>
                </a:moveTo>
                <a:lnTo>
                  <a:pt x="16548" y="198"/>
                </a:lnTo>
                <a:cubicBezTo>
                  <a:pt x="16458" y="76"/>
                  <a:pt x="16336" y="0"/>
                  <a:pt x="16200" y="0"/>
                </a:cubicBezTo>
                <a:cubicBezTo>
                  <a:pt x="15929" y="0"/>
                  <a:pt x="15709" y="302"/>
                  <a:pt x="15709" y="675"/>
                </a:cubicBezTo>
                <a:lnTo>
                  <a:pt x="15709" y="6750"/>
                </a:lnTo>
                <a:lnTo>
                  <a:pt x="491" y="6750"/>
                </a:lnTo>
                <a:cubicBezTo>
                  <a:pt x="220" y="6750"/>
                  <a:pt x="0" y="7052"/>
                  <a:pt x="0" y="7425"/>
                </a:cubicBezTo>
                <a:lnTo>
                  <a:pt x="0" y="20925"/>
                </a:lnTo>
                <a:cubicBezTo>
                  <a:pt x="0" y="21298"/>
                  <a:pt x="220" y="21600"/>
                  <a:pt x="491" y="21600"/>
                </a:cubicBezTo>
                <a:cubicBezTo>
                  <a:pt x="762" y="21600"/>
                  <a:pt x="982" y="21298"/>
                  <a:pt x="982" y="20925"/>
                </a:cubicBezTo>
                <a:lnTo>
                  <a:pt x="982" y="8100"/>
                </a:lnTo>
                <a:lnTo>
                  <a:pt x="15709" y="8100"/>
                </a:lnTo>
                <a:lnTo>
                  <a:pt x="15709" y="14175"/>
                </a:lnTo>
                <a:cubicBezTo>
                  <a:pt x="15709" y="14548"/>
                  <a:pt x="15929" y="14850"/>
                  <a:pt x="16200" y="14850"/>
                </a:cubicBezTo>
                <a:cubicBezTo>
                  <a:pt x="16336" y="14850"/>
                  <a:pt x="16458" y="14775"/>
                  <a:pt x="16547" y="14652"/>
                </a:cubicBezTo>
                <a:lnTo>
                  <a:pt x="21456" y="7903"/>
                </a:lnTo>
                <a:cubicBezTo>
                  <a:pt x="21545" y="7781"/>
                  <a:pt x="21600" y="7612"/>
                  <a:pt x="21600" y="7425"/>
                </a:cubicBezTo>
                <a:cubicBezTo>
                  <a:pt x="21600" y="7238"/>
                  <a:pt x="21545" y="7070"/>
                  <a:pt x="21456" y="6948"/>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9" name="Shape">
            <a:extLst>
              <a:ext uri="{FF2B5EF4-FFF2-40B4-BE49-F238E27FC236}">
                <a16:creationId xmlns:a16="http://schemas.microsoft.com/office/drawing/2014/main" id="{9E5E980F-B38B-19CA-AF6C-9CD6D6F9F044}"/>
              </a:ext>
            </a:extLst>
          </p:cNvPr>
          <p:cNvSpPr/>
          <p:nvPr userDrawn="1"/>
        </p:nvSpPr>
        <p:spPr>
          <a:xfrm>
            <a:off x="6195101" y="4270982"/>
            <a:ext cx="290792" cy="290792"/>
          </a:xfrm>
          <a:custGeom>
            <a:avLst/>
            <a:gdLst/>
            <a:ahLst/>
            <a:cxnLst>
              <a:cxn ang="0">
                <a:pos x="wd2" y="hd2"/>
              </a:cxn>
              <a:cxn ang="5400000">
                <a:pos x="wd2" y="hd2"/>
              </a:cxn>
              <a:cxn ang="10800000">
                <a:pos x="wd2" y="hd2"/>
              </a:cxn>
              <a:cxn ang="16200000">
                <a:pos x="wd2" y="hd2"/>
              </a:cxn>
            </a:cxnLst>
            <a:rect l="0" t="0" r="r" b="b"/>
            <a:pathLst>
              <a:path w="21600" h="21600" extrusionOk="0">
                <a:moveTo>
                  <a:pt x="21109" y="0"/>
                </a:moveTo>
                <a:lnTo>
                  <a:pt x="14236" y="0"/>
                </a:lnTo>
                <a:cubicBezTo>
                  <a:pt x="13966" y="0"/>
                  <a:pt x="13745" y="220"/>
                  <a:pt x="13745" y="491"/>
                </a:cubicBezTo>
                <a:cubicBezTo>
                  <a:pt x="13745" y="762"/>
                  <a:pt x="13966" y="982"/>
                  <a:pt x="14236" y="982"/>
                </a:cubicBezTo>
                <a:lnTo>
                  <a:pt x="19924" y="982"/>
                </a:lnTo>
                <a:lnTo>
                  <a:pt x="11926" y="8980"/>
                </a:lnTo>
                <a:cubicBezTo>
                  <a:pt x="11837" y="9069"/>
                  <a:pt x="11782" y="9192"/>
                  <a:pt x="11782" y="9327"/>
                </a:cubicBezTo>
                <a:cubicBezTo>
                  <a:pt x="11782" y="9599"/>
                  <a:pt x="12002" y="9818"/>
                  <a:pt x="12273" y="9818"/>
                </a:cubicBezTo>
                <a:cubicBezTo>
                  <a:pt x="12408" y="9818"/>
                  <a:pt x="12531" y="9764"/>
                  <a:pt x="12620" y="9674"/>
                </a:cubicBezTo>
                <a:lnTo>
                  <a:pt x="20618" y="1676"/>
                </a:lnTo>
                <a:lnTo>
                  <a:pt x="20618" y="7364"/>
                </a:lnTo>
                <a:cubicBezTo>
                  <a:pt x="20618" y="7635"/>
                  <a:pt x="20838" y="7855"/>
                  <a:pt x="21109" y="7855"/>
                </a:cubicBezTo>
                <a:cubicBezTo>
                  <a:pt x="21380" y="7855"/>
                  <a:pt x="21600" y="7635"/>
                  <a:pt x="21600" y="7364"/>
                </a:cubicBezTo>
                <a:lnTo>
                  <a:pt x="21600" y="491"/>
                </a:lnTo>
                <a:cubicBezTo>
                  <a:pt x="21600" y="220"/>
                  <a:pt x="21380" y="0"/>
                  <a:pt x="21109" y="0"/>
                </a:cubicBezTo>
                <a:moveTo>
                  <a:pt x="9327" y="11782"/>
                </a:moveTo>
                <a:cubicBezTo>
                  <a:pt x="9192" y="11782"/>
                  <a:pt x="9069" y="11837"/>
                  <a:pt x="8980" y="11926"/>
                </a:cubicBezTo>
                <a:lnTo>
                  <a:pt x="982" y="19924"/>
                </a:lnTo>
                <a:lnTo>
                  <a:pt x="982" y="14236"/>
                </a:lnTo>
                <a:cubicBezTo>
                  <a:pt x="982" y="13966"/>
                  <a:pt x="762" y="13745"/>
                  <a:pt x="491" y="13745"/>
                </a:cubicBezTo>
                <a:cubicBezTo>
                  <a:pt x="220" y="13745"/>
                  <a:pt x="0" y="13966"/>
                  <a:pt x="0" y="14236"/>
                </a:cubicBezTo>
                <a:lnTo>
                  <a:pt x="0" y="21109"/>
                </a:lnTo>
                <a:cubicBezTo>
                  <a:pt x="0" y="21380"/>
                  <a:pt x="220" y="21600"/>
                  <a:pt x="491" y="21600"/>
                </a:cubicBezTo>
                <a:lnTo>
                  <a:pt x="7364" y="21600"/>
                </a:lnTo>
                <a:cubicBezTo>
                  <a:pt x="7634" y="21600"/>
                  <a:pt x="7855" y="21380"/>
                  <a:pt x="7855" y="21109"/>
                </a:cubicBezTo>
                <a:cubicBezTo>
                  <a:pt x="7855" y="20838"/>
                  <a:pt x="7634" y="20618"/>
                  <a:pt x="7364" y="20618"/>
                </a:cubicBezTo>
                <a:lnTo>
                  <a:pt x="1676" y="20618"/>
                </a:lnTo>
                <a:lnTo>
                  <a:pt x="9674" y="12620"/>
                </a:lnTo>
                <a:cubicBezTo>
                  <a:pt x="9763" y="12531"/>
                  <a:pt x="9818" y="12408"/>
                  <a:pt x="9818" y="12273"/>
                </a:cubicBezTo>
                <a:cubicBezTo>
                  <a:pt x="9818" y="12002"/>
                  <a:pt x="9598" y="11782"/>
                  <a:pt x="9327" y="11782"/>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0" name="Shape">
            <a:extLst>
              <a:ext uri="{FF2B5EF4-FFF2-40B4-BE49-F238E27FC236}">
                <a16:creationId xmlns:a16="http://schemas.microsoft.com/office/drawing/2014/main" id="{A447FD99-0198-9077-9D8D-2CF825EE5ADC}"/>
              </a:ext>
            </a:extLst>
          </p:cNvPr>
          <p:cNvSpPr/>
          <p:nvPr userDrawn="1"/>
        </p:nvSpPr>
        <p:spPr>
          <a:xfrm>
            <a:off x="6750249" y="4270982"/>
            <a:ext cx="290792" cy="290792"/>
          </a:xfrm>
          <a:custGeom>
            <a:avLst/>
            <a:gdLst/>
            <a:ahLst/>
            <a:cxnLst>
              <a:cxn ang="0">
                <a:pos x="wd2" y="hd2"/>
              </a:cxn>
              <a:cxn ang="5400000">
                <a:pos x="wd2" y="hd2"/>
              </a:cxn>
              <a:cxn ang="10800000">
                <a:pos x="wd2" y="hd2"/>
              </a:cxn>
              <a:cxn ang="16200000">
                <a:pos x="wd2" y="hd2"/>
              </a:cxn>
            </a:cxnLst>
            <a:rect l="0" t="0" r="r" b="b"/>
            <a:pathLst>
              <a:path w="21600" h="21600" extrusionOk="0">
                <a:moveTo>
                  <a:pt x="21600" y="491"/>
                </a:moveTo>
                <a:cubicBezTo>
                  <a:pt x="21600" y="220"/>
                  <a:pt x="21380" y="0"/>
                  <a:pt x="21109" y="0"/>
                </a:cubicBezTo>
                <a:cubicBezTo>
                  <a:pt x="20974" y="0"/>
                  <a:pt x="20851" y="55"/>
                  <a:pt x="20762" y="144"/>
                </a:cubicBezTo>
                <a:lnTo>
                  <a:pt x="12764" y="8142"/>
                </a:lnTo>
                <a:lnTo>
                  <a:pt x="12764" y="2455"/>
                </a:lnTo>
                <a:cubicBezTo>
                  <a:pt x="12764" y="2184"/>
                  <a:pt x="12544" y="1964"/>
                  <a:pt x="12273" y="1964"/>
                </a:cubicBezTo>
                <a:cubicBezTo>
                  <a:pt x="12002" y="1964"/>
                  <a:pt x="11782" y="2184"/>
                  <a:pt x="11782" y="2455"/>
                </a:cubicBezTo>
                <a:lnTo>
                  <a:pt x="11782" y="9327"/>
                </a:lnTo>
                <a:cubicBezTo>
                  <a:pt x="11782" y="9599"/>
                  <a:pt x="12002" y="9818"/>
                  <a:pt x="12273" y="9818"/>
                </a:cubicBezTo>
                <a:lnTo>
                  <a:pt x="19145" y="9818"/>
                </a:lnTo>
                <a:cubicBezTo>
                  <a:pt x="19416" y="9818"/>
                  <a:pt x="19636" y="9599"/>
                  <a:pt x="19636" y="9327"/>
                </a:cubicBezTo>
                <a:cubicBezTo>
                  <a:pt x="19636" y="9056"/>
                  <a:pt x="19416" y="8836"/>
                  <a:pt x="19145" y="8836"/>
                </a:cubicBezTo>
                <a:lnTo>
                  <a:pt x="13458" y="8836"/>
                </a:lnTo>
                <a:lnTo>
                  <a:pt x="21456" y="838"/>
                </a:lnTo>
                <a:cubicBezTo>
                  <a:pt x="21545" y="750"/>
                  <a:pt x="21600" y="627"/>
                  <a:pt x="21600" y="491"/>
                </a:cubicBezTo>
                <a:moveTo>
                  <a:pt x="9327" y="11782"/>
                </a:moveTo>
                <a:lnTo>
                  <a:pt x="2455" y="11782"/>
                </a:lnTo>
                <a:cubicBezTo>
                  <a:pt x="2184" y="11782"/>
                  <a:pt x="1964" y="12002"/>
                  <a:pt x="1964" y="12273"/>
                </a:cubicBezTo>
                <a:cubicBezTo>
                  <a:pt x="1964" y="12544"/>
                  <a:pt x="2184" y="12764"/>
                  <a:pt x="2455" y="12764"/>
                </a:cubicBezTo>
                <a:lnTo>
                  <a:pt x="8142" y="12764"/>
                </a:lnTo>
                <a:lnTo>
                  <a:pt x="144" y="20762"/>
                </a:lnTo>
                <a:cubicBezTo>
                  <a:pt x="55" y="20851"/>
                  <a:pt x="0" y="20973"/>
                  <a:pt x="0" y="21109"/>
                </a:cubicBezTo>
                <a:cubicBezTo>
                  <a:pt x="0" y="21380"/>
                  <a:pt x="220" y="21600"/>
                  <a:pt x="491" y="21600"/>
                </a:cubicBezTo>
                <a:cubicBezTo>
                  <a:pt x="626" y="21600"/>
                  <a:pt x="749" y="21545"/>
                  <a:pt x="838" y="21456"/>
                </a:cubicBezTo>
                <a:lnTo>
                  <a:pt x="8836" y="13458"/>
                </a:lnTo>
                <a:lnTo>
                  <a:pt x="8836" y="19145"/>
                </a:lnTo>
                <a:cubicBezTo>
                  <a:pt x="8836" y="19417"/>
                  <a:pt x="9056" y="19636"/>
                  <a:pt x="9327" y="19636"/>
                </a:cubicBezTo>
                <a:cubicBezTo>
                  <a:pt x="9598" y="19636"/>
                  <a:pt x="9818" y="19417"/>
                  <a:pt x="9818" y="19145"/>
                </a:cubicBezTo>
                <a:lnTo>
                  <a:pt x="9818" y="12273"/>
                </a:lnTo>
                <a:cubicBezTo>
                  <a:pt x="9818" y="12002"/>
                  <a:pt x="9598" y="11782"/>
                  <a:pt x="9327" y="11782"/>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1" name="Shape">
            <a:extLst>
              <a:ext uri="{FF2B5EF4-FFF2-40B4-BE49-F238E27FC236}">
                <a16:creationId xmlns:a16="http://schemas.microsoft.com/office/drawing/2014/main" id="{5689E2C9-9B1C-29B4-ADAA-2984A734A460}"/>
              </a:ext>
            </a:extLst>
          </p:cNvPr>
          <p:cNvSpPr/>
          <p:nvPr userDrawn="1"/>
        </p:nvSpPr>
        <p:spPr>
          <a:xfrm>
            <a:off x="7305397" y="4270982"/>
            <a:ext cx="290792" cy="290792"/>
          </a:xfrm>
          <a:custGeom>
            <a:avLst/>
            <a:gdLst/>
            <a:ahLst/>
            <a:cxnLst>
              <a:cxn ang="0">
                <a:pos x="wd2" y="hd2"/>
              </a:cxn>
              <a:cxn ang="5400000">
                <a:pos x="wd2" y="hd2"/>
              </a:cxn>
              <a:cxn ang="10800000">
                <a:pos x="wd2" y="hd2"/>
              </a:cxn>
              <a:cxn ang="16200000">
                <a:pos x="wd2" y="hd2"/>
              </a:cxn>
            </a:cxnLst>
            <a:rect l="0" t="0" r="r" b="b"/>
            <a:pathLst>
              <a:path w="21600" h="21600" extrusionOk="0">
                <a:moveTo>
                  <a:pt x="21109" y="0"/>
                </a:moveTo>
                <a:lnTo>
                  <a:pt x="16200" y="0"/>
                </a:lnTo>
                <a:cubicBezTo>
                  <a:pt x="15929" y="0"/>
                  <a:pt x="15709" y="220"/>
                  <a:pt x="15709" y="491"/>
                </a:cubicBezTo>
                <a:cubicBezTo>
                  <a:pt x="15709" y="762"/>
                  <a:pt x="15929" y="982"/>
                  <a:pt x="16200" y="982"/>
                </a:cubicBezTo>
                <a:lnTo>
                  <a:pt x="19924" y="982"/>
                </a:lnTo>
                <a:lnTo>
                  <a:pt x="6035" y="14871"/>
                </a:lnTo>
                <a:cubicBezTo>
                  <a:pt x="5946" y="14960"/>
                  <a:pt x="5891" y="15083"/>
                  <a:pt x="5891" y="15218"/>
                </a:cubicBezTo>
                <a:cubicBezTo>
                  <a:pt x="5891" y="15489"/>
                  <a:pt x="6111" y="15709"/>
                  <a:pt x="6382" y="15709"/>
                </a:cubicBezTo>
                <a:cubicBezTo>
                  <a:pt x="6517" y="15709"/>
                  <a:pt x="6640" y="15654"/>
                  <a:pt x="6729" y="15565"/>
                </a:cubicBezTo>
                <a:lnTo>
                  <a:pt x="20618" y="1676"/>
                </a:lnTo>
                <a:lnTo>
                  <a:pt x="20618" y="5400"/>
                </a:lnTo>
                <a:cubicBezTo>
                  <a:pt x="20618" y="5671"/>
                  <a:pt x="20838" y="5890"/>
                  <a:pt x="21109" y="5890"/>
                </a:cubicBezTo>
                <a:cubicBezTo>
                  <a:pt x="21380" y="5890"/>
                  <a:pt x="21600" y="5671"/>
                  <a:pt x="21600" y="5400"/>
                </a:cubicBezTo>
                <a:lnTo>
                  <a:pt x="21600" y="491"/>
                </a:lnTo>
                <a:cubicBezTo>
                  <a:pt x="21600" y="220"/>
                  <a:pt x="21380" y="0"/>
                  <a:pt x="21109" y="0"/>
                </a:cubicBezTo>
                <a:moveTo>
                  <a:pt x="17182" y="6873"/>
                </a:moveTo>
                <a:cubicBezTo>
                  <a:pt x="16911" y="6873"/>
                  <a:pt x="16691" y="7092"/>
                  <a:pt x="16691" y="7364"/>
                </a:cubicBezTo>
                <a:lnTo>
                  <a:pt x="16691" y="20618"/>
                </a:lnTo>
                <a:lnTo>
                  <a:pt x="982" y="20618"/>
                </a:lnTo>
                <a:lnTo>
                  <a:pt x="982" y="4909"/>
                </a:lnTo>
                <a:lnTo>
                  <a:pt x="14236" y="4909"/>
                </a:lnTo>
                <a:cubicBezTo>
                  <a:pt x="14507" y="4909"/>
                  <a:pt x="14727" y="4689"/>
                  <a:pt x="14727" y="4418"/>
                </a:cubicBezTo>
                <a:cubicBezTo>
                  <a:pt x="14727" y="4147"/>
                  <a:pt x="14507" y="3927"/>
                  <a:pt x="14236" y="3927"/>
                </a:cubicBezTo>
                <a:lnTo>
                  <a:pt x="491" y="3927"/>
                </a:lnTo>
                <a:cubicBezTo>
                  <a:pt x="220" y="3927"/>
                  <a:pt x="0" y="4147"/>
                  <a:pt x="0" y="4418"/>
                </a:cubicBezTo>
                <a:lnTo>
                  <a:pt x="0" y="21109"/>
                </a:lnTo>
                <a:cubicBezTo>
                  <a:pt x="0" y="21380"/>
                  <a:pt x="220" y="21600"/>
                  <a:pt x="491" y="21600"/>
                </a:cubicBezTo>
                <a:lnTo>
                  <a:pt x="17182" y="21600"/>
                </a:lnTo>
                <a:cubicBezTo>
                  <a:pt x="17453" y="21600"/>
                  <a:pt x="17673" y="21380"/>
                  <a:pt x="17673" y="21109"/>
                </a:cubicBezTo>
                <a:lnTo>
                  <a:pt x="17673" y="7364"/>
                </a:lnTo>
                <a:cubicBezTo>
                  <a:pt x="17673" y="7092"/>
                  <a:pt x="17453" y="6873"/>
                  <a:pt x="17182" y="6873"/>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2" name="Shape">
            <a:extLst>
              <a:ext uri="{FF2B5EF4-FFF2-40B4-BE49-F238E27FC236}">
                <a16:creationId xmlns:a16="http://schemas.microsoft.com/office/drawing/2014/main" id="{814BA257-ABB3-A7EC-F520-D5D98FC271A1}"/>
              </a:ext>
            </a:extLst>
          </p:cNvPr>
          <p:cNvSpPr/>
          <p:nvPr userDrawn="1"/>
        </p:nvSpPr>
        <p:spPr>
          <a:xfrm>
            <a:off x="7860546" y="4270982"/>
            <a:ext cx="290792" cy="290792"/>
          </a:xfrm>
          <a:custGeom>
            <a:avLst/>
            <a:gdLst/>
            <a:ahLst/>
            <a:cxnLst>
              <a:cxn ang="0">
                <a:pos x="wd2" y="hd2"/>
              </a:cxn>
              <a:cxn ang="5400000">
                <a:pos x="wd2" y="hd2"/>
              </a:cxn>
              <a:cxn ang="10800000">
                <a:pos x="wd2" y="hd2"/>
              </a:cxn>
              <a:cxn ang="16200000">
                <a:pos x="wd2" y="hd2"/>
              </a:cxn>
            </a:cxnLst>
            <a:rect l="0" t="0" r="r" b="b"/>
            <a:pathLst>
              <a:path w="21600" h="21600" extrusionOk="0">
                <a:moveTo>
                  <a:pt x="15709" y="20383"/>
                </a:moveTo>
                <a:lnTo>
                  <a:pt x="11424" y="15709"/>
                </a:lnTo>
                <a:lnTo>
                  <a:pt x="13255" y="15709"/>
                </a:lnTo>
                <a:cubicBezTo>
                  <a:pt x="13525" y="15709"/>
                  <a:pt x="13745" y="15490"/>
                  <a:pt x="13745" y="15218"/>
                </a:cubicBezTo>
                <a:lnTo>
                  <a:pt x="13745" y="14727"/>
                </a:lnTo>
                <a:cubicBezTo>
                  <a:pt x="13635" y="12724"/>
                  <a:pt x="12844" y="5590"/>
                  <a:pt x="7448" y="1949"/>
                </a:cubicBezTo>
                <a:cubicBezTo>
                  <a:pt x="16407" y="4809"/>
                  <a:pt x="17536" y="12588"/>
                  <a:pt x="17673" y="14727"/>
                </a:cubicBezTo>
                <a:lnTo>
                  <a:pt x="17673" y="15218"/>
                </a:lnTo>
                <a:cubicBezTo>
                  <a:pt x="17673" y="15490"/>
                  <a:pt x="17893" y="15709"/>
                  <a:pt x="18164" y="15709"/>
                </a:cubicBezTo>
                <a:lnTo>
                  <a:pt x="19994" y="15709"/>
                </a:lnTo>
                <a:cubicBezTo>
                  <a:pt x="19994" y="15709"/>
                  <a:pt x="15709" y="20383"/>
                  <a:pt x="15709" y="20383"/>
                </a:cubicBezTo>
                <a:close/>
                <a:moveTo>
                  <a:pt x="21109" y="14727"/>
                </a:moveTo>
                <a:lnTo>
                  <a:pt x="18658" y="14727"/>
                </a:lnTo>
                <a:cubicBezTo>
                  <a:pt x="18450" y="12130"/>
                  <a:pt x="16610" y="0"/>
                  <a:pt x="491" y="0"/>
                </a:cubicBezTo>
                <a:cubicBezTo>
                  <a:pt x="219" y="0"/>
                  <a:pt x="0" y="220"/>
                  <a:pt x="0" y="491"/>
                </a:cubicBezTo>
                <a:cubicBezTo>
                  <a:pt x="0" y="762"/>
                  <a:pt x="219" y="982"/>
                  <a:pt x="491" y="982"/>
                </a:cubicBezTo>
                <a:cubicBezTo>
                  <a:pt x="5558" y="982"/>
                  <a:pt x="9160" y="3417"/>
                  <a:pt x="11196" y="8250"/>
                </a:cubicBezTo>
                <a:cubicBezTo>
                  <a:pt x="12394" y="11093"/>
                  <a:pt x="12657" y="13684"/>
                  <a:pt x="12715" y="14727"/>
                </a:cubicBezTo>
                <a:lnTo>
                  <a:pt x="10309" y="14727"/>
                </a:lnTo>
                <a:cubicBezTo>
                  <a:pt x="10038" y="14727"/>
                  <a:pt x="9818" y="14947"/>
                  <a:pt x="9818" y="15218"/>
                </a:cubicBezTo>
                <a:cubicBezTo>
                  <a:pt x="9818" y="15354"/>
                  <a:pt x="9873" y="15477"/>
                  <a:pt x="9962" y="15566"/>
                </a:cubicBezTo>
                <a:lnTo>
                  <a:pt x="15362" y="21456"/>
                </a:lnTo>
                <a:cubicBezTo>
                  <a:pt x="15450" y="21545"/>
                  <a:pt x="15574" y="21600"/>
                  <a:pt x="15709" y="21600"/>
                </a:cubicBezTo>
                <a:cubicBezTo>
                  <a:pt x="15845" y="21600"/>
                  <a:pt x="15967" y="21545"/>
                  <a:pt x="16056" y="21456"/>
                </a:cubicBezTo>
                <a:lnTo>
                  <a:pt x="21456" y="15566"/>
                </a:lnTo>
                <a:cubicBezTo>
                  <a:pt x="21545" y="15477"/>
                  <a:pt x="21600" y="15354"/>
                  <a:pt x="21600" y="15218"/>
                </a:cubicBezTo>
                <a:cubicBezTo>
                  <a:pt x="21600" y="14947"/>
                  <a:pt x="21380" y="14727"/>
                  <a:pt x="21109" y="14727"/>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3" name="Shape">
            <a:extLst>
              <a:ext uri="{FF2B5EF4-FFF2-40B4-BE49-F238E27FC236}">
                <a16:creationId xmlns:a16="http://schemas.microsoft.com/office/drawing/2014/main" id="{0691157C-263D-A5EC-E334-36318F472F3A}"/>
              </a:ext>
            </a:extLst>
          </p:cNvPr>
          <p:cNvSpPr/>
          <p:nvPr userDrawn="1"/>
        </p:nvSpPr>
        <p:spPr>
          <a:xfrm>
            <a:off x="8415694" y="4270982"/>
            <a:ext cx="290792" cy="290792"/>
          </a:xfrm>
          <a:custGeom>
            <a:avLst/>
            <a:gdLst/>
            <a:ahLst/>
            <a:cxnLst>
              <a:cxn ang="0">
                <a:pos x="wd2" y="hd2"/>
              </a:cxn>
              <a:cxn ang="5400000">
                <a:pos x="wd2" y="hd2"/>
              </a:cxn>
              <a:cxn ang="10800000">
                <a:pos x="wd2" y="hd2"/>
              </a:cxn>
              <a:cxn ang="16200000">
                <a:pos x="wd2" y="hd2"/>
              </a:cxn>
            </a:cxnLst>
            <a:rect l="0" t="0" r="r" b="b"/>
            <a:pathLst>
              <a:path w="21600" h="21600" extrusionOk="0">
                <a:moveTo>
                  <a:pt x="18164" y="5891"/>
                </a:moveTo>
                <a:cubicBezTo>
                  <a:pt x="17893" y="5891"/>
                  <a:pt x="17673" y="6111"/>
                  <a:pt x="17673" y="6382"/>
                </a:cubicBezTo>
                <a:lnTo>
                  <a:pt x="17673" y="6873"/>
                </a:lnTo>
                <a:cubicBezTo>
                  <a:pt x="17536" y="9012"/>
                  <a:pt x="16407" y="16791"/>
                  <a:pt x="7448" y="19651"/>
                </a:cubicBezTo>
                <a:cubicBezTo>
                  <a:pt x="12844" y="16010"/>
                  <a:pt x="13635" y="8876"/>
                  <a:pt x="13745" y="6873"/>
                </a:cubicBezTo>
                <a:lnTo>
                  <a:pt x="13745" y="6382"/>
                </a:lnTo>
                <a:cubicBezTo>
                  <a:pt x="13745" y="6111"/>
                  <a:pt x="13525" y="5891"/>
                  <a:pt x="13255" y="5891"/>
                </a:cubicBezTo>
                <a:lnTo>
                  <a:pt x="11424" y="5891"/>
                </a:lnTo>
                <a:lnTo>
                  <a:pt x="15709" y="1217"/>
                </a:lnTo>
                <a:lnTo>
                  <a:pt x="19994" y="5891"/>
                </a:lnTo>
                <a:cubicBezTo>
                  <a:pt x="19994" y="5891"/>
                  <a:pt x="18164" y="5891"/>
                  <a:pt x="18164" y="5891"/>
                </a:cubicBezTo>
                <a:close/>
                <a:moveTo>
                  <a:pt x="21456" y="6035"/>
                </a:moveTo>
                <a:lnTo>
                  <a:pt x="16056" y="144"/>
                </a:lnTo>
                <a:cubicBezTo>
                  <a:pt x="15967" y="55"/>
                  <a:pt x="15845" y="0"/>
                  <a:pt x="15709" y="0"/>
                </a:cubicBezTo>
                <a:cubicBezTo>
                  <a:pt x="15573" y="0"/>
                  <a:pt x="15450" y="55"/>
                  <a:pt x="15362" y="144"/>
                </a:cubicBezTo>
                <a:lnTo>
                  <a:pt x="9962" y="6035"/>
                </a:lnTo>
                <a:cubicBezTo>
                  <a:pt x="9873" y="6124"/>
                  <a:pt x="9818" y="6247"/>
                  <a:pt x="9818" y="6382"/>
                </a:cubicBezTo>
                <a:cubicBezTo>
                  <a:pt x="9818" y="6653"/>
                  <a:pt x="10038" y="6873"/>
                  <a:pt x="10309" y="6873"/>
                </a:cubicBezTo>
                <a:lnTo>
                  <a:pt x="12715" y="6873"/>
                </a:lnTo>
                <a:cubicBezTo>
                  <a:pt x="12657" y="7916"/>
                  <a:pt x="12394" y="10507"/>
                  <a:pt x="11196" y="13351"/>
                </a:cubicBezTo>
                <a:cubicBezTo>
                  <a:pt x="9160" y="18184"/>
                  <a:pt x="5558" y="20618"/>
                  <a:pt x="491" y="20618"/>
                </a:cubicBezTo>
                <a:cubicBezTo>
                  <a:pt x="219" y="20618"/>
                  <a:pt x="0" y="20838"/>
                  <a:pt x="0" y="21109"/>
                </a:cubicBezTo>
                <a:cubicBezTo>
                  <a:pt x="0" y="21380"/>
                  <a:pt x="219" y="21600"/>
                  <a:pt x="491" y="21600"/>
                </a:cubicBezTo>
                <a:cubicBezTo>
                  <a:pt x="16610" y="21600"/>
                  <a:pt x="18450" y="9470"/>
                  <a:pt x="18658" y="6873"/>
                </a:cubicBezTo>
                <a:lnTo>
                  <a:pt x="21109" y="6873"/>
                </a:lnTo>
                <a:cubicBezTo>
                  <a:pt x="21380" y="6873"/>
                  <a:pt x="21600" y="6653"/>
                  <a:pt x="21600" y="6382"/>
                </a:cubicBezTo>
                <a:cubicBezTo>
                  <a:pt x="21600" y="6247"/>
                  <a:pt x="21545" y="6124"/>
                  <a:pt x="21456" y="6035"/>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4" name="Shape">
            <a:extLst>
              <a:ext uri="{FF2B5EF4-FFF2-40B4-BE49-F238E27FC236}">
                <a16:creationId xmlns:a16="http://schemas.microsoft.com/office/drawing/2014/main" id="{9916D292-1C57-4AD6-997D-7A55BDEB2FD4}"/>
              </a:ext>
            </a:extLst>
          </p:cNvPr>
          <p:cNvSpPr/>
          <p:nvPr userDrawn="1"/>
        </p:nvSpPr>
        <p:spPr>
          <a:xfrm>
            <a:off x="8970842" y="4270982"/>
            <a:ext cx="290792" cy="290792"/>
          </a:xfrm>
          <a:custGeom>
            <a:avLst/>
            <a:gdLst/>
            <a:ahLst/>
            <a:cxnLst>
              <a:cxn ang="0">
                <a:pos x="wd2" y="hd2"/>
              </a:cxn>
              <a:cxn ang="5400000">
                <a:pos x="wd2" y="hd2"/>
              </a:cxn>
              <a:cxn ang="10800000">
                <a:pos x="wd2" y="hd2"/>
              </a:cxn>
              <a:cxn ang="16200000">
                <a:pos x="wd2" y="hd2"/>
              </a:cxn>
            </a:cxnLst>
            <a:rect l="0" t="0" r="r" b="b"/>
            <a:pathLst>
              <a:path w="21600" h="21600" extrusionOk="0">
                <a:moveTo>
                  <a:pt x="6873" y="7855"/>
                </a:moveTo>
                <a:lnTo>
                  <a:pt x="6382" y="7855"/>
                </a:lnTo>
                <a:cubicBezTo>
                  <a:pt x="6110" y="7855"/>
                  <a:pt x="5891" y="8075"/>
                  <a:pt x="5891" y="8345"/>
                </a:cubicBezTo>
                <a:lnTo>
                  <a:pt x="5891" y="10176"/>
                </a:lnTo>
                <a:lnTo>
                  <a:pt x="1216" y="5891"/>
                </a:lnTo>
                <a:lnTo>
                  <a:pt x="5891" y="1606"/>
                </a:lnTo>
                <a:lnTo>
                  <a:pt x="5891" y="3436"/>
                </a:lnTo>
                <a:cubicBezTo>
                  <a:pt x="5891" y="3708"/>
                  <a:pt x="6110" y="3927"/>
                  <a:pt x="6382" y="3927"/>
                </a:cubicBezTo>
                <a:lnTo>
                  <a:pt x="6873" y="3927"/>
                </a:lnTo>
                <a:cubicBezTo>
                  <a:pt x="9012" y="4064"/>
                  <a:pt x="16791" y="5193"/>
                  <a:pt x="19651" y="14152"/>
                </a:cubicBezTo>
                <a:cubicBezTo>
                  <a:pt x="16010" y="8756"/>
                  <a:pt x="8876" y="7965"/>
                  <a:pt x="6873" y="7855"/>
                </a:cubicBezTo>
                <a:moveTo>
                  <a:pt x="6873" y="2942"/>
                </a:moveTo>
                <a:lnTo>
                  <a:pt x="6873" y="491"/>
                </a:lnTo>
                <a:cubicBezTo>
                  <a:pt x="6873" y="220"/>
                  <a:pt x="6653" y="0"/>
                  <a:pt x="6382" y="0"/>
                </a:cubicBezTo>
                <a:cubicBezTo>
                  <a:pt x="6246" y="0"/>
                  <a:pt x="6123" y="55"/>
                  <a:pt x="6035" y="144"/>
                </a:cubicBezTo>
                <a:lnTo>
                  <a:pt x="144" y="5544"/>
                </a:lnTo>
                <a:cubicBezTo>
                  <a:pt x="55" y="5633"/>
                  <a:pt x="0" y="5756"/>
                  <a:pt x="0" y="5891"/>
                </a:cubicBezTo>
                <a:cubicBezTo>
                  <a:pt x="0" y="6027"/>
                  <a:pt x="55" y="6150"/>
                  <a:pt x="144" y="6238"/>
                </a:cubicBezTo>
                <a:lnTo>
                  <a:pt x="6035" y="11638"/>
                </a:lnTo>
                <a:cubicBezTo>
                  <a:pt x="6123" y="11727"/>
                  <a:pt x="6246" y="11782"/>
                  <a:pt x="6382" y="11782"/>
                </a:cubicBezTo>
                <a:cubicBezTo>
                  <a:pt x="6653" y="11782"/>
                  <a:pt x="6873" y="11562"/>
                  <a:pt x="6873" y="11291"/>
                </a:cubicBezTo>
                <a:lnTo>
                  <a:pt x="6873" y="8884"/>
                </a:lnTo>
                <a:cubicBezTo>
                  <a:pt x="7916" y="8943"/>
                  <a:pt x="10507" y="9206"/>
                  <a:pt x="13350" y="10404"/>
                </a:cubicBezTo>
                <a:cubicBezTo>
                  <a:pt x="18183" y="12440"/>
                  <a:pt x="20618" y="16042"/>
                  <a:pt x="20618" y="21109"/>
                </a:cubicBezTo>
                <a:cubicBezTo>
                  <a:pt x="20618" y="21380"/>
                  <a:pt x="20838" y="21600"/>
                  <a:pt x="21109" y="21600"/>
                </a:cubicBezTo>
                <a:cubicBezTo>
                  <a:pt x="21380" y="21600"/>
                  <a:pt x="21600" y="21380"/>
                  <a:pt x="21600" y="21109"/>
                </a:cubicBezTo>
                <a:cubicBezTo>
                  <a:pt x="21600" y="4990"/>
                  <a:pt x="9470" y="3150"/>
                  <a:pt x="6873" y="2942"/>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5" name="Shape">
            <a:extLst>
              <a:ext uri="{FF2B5EF4-FFF2-40B4-BE49-F238E27FC236}">
                <a16:creationId xmlns:a16="http://schemas.microsoft.com/office/drawing/2014/main" id="{A84EE646-1A71-E81C-79AB-699B40DC1648}"/>
              </a:ext>
            </a:extLst>
          </p:cNvPr>
          <p:cNvSpPr/>
          <p:nvPr userDrawn="1"/>
        </p:nvSpPr>
        <p:spPr>
          <a:xfrm>
            <a:off x="9525990" y="4270982"/>
            <a:ext cx="290792" cy="290792"/>
          </a:xfrm>
          <a:custGeom>
            <a:avLst/>
            <a:gdLst/>
            <a:ahLst/>
            <a:cxnLst>
              <a:cxn ang="0">
                <a:pos x="wd2" y="hd2"/>
              </a:cxn>
              <a:cxn ang="5400000">
                <a:pos x="wd2" y="hd2"/>
              </a:cxn>
              <a:cxn ang="10800000">
                <a:pos x="wd2" y="hd2"/>
              </a:cxn>
              <a:cxn ang="16200000">
                <a:pos x="wd2" y="hd2"/>
              </a:cxn>
            </a:cxnLst>
            <a:rect l="0" t="0" r="r" b="b"/>
            <a:pathLst>
              <a:path w="21600" h="21600" extrusionOk="0">
                <a:moveTo>
                  <a:pt x="15709" y="10176"/>
                </a:moveTo>
                <a:lnTo>
                  <a:pt x="15709" y="8345"/>
                </a:lnTo>
                <a:cubicBezTo>
                  <a:pt x="15709" y="8075"/>
                  <a:pt x="15490" y="7855"/>
                  <a:pt x="15218" y="7855"/>
                </a:cubicBezTo>
                <a:lnTo>
                  <a:pt x="14727" y="7855"/>
                </a:lnTo>
                <a:cubicBezTo>
                  <a:pt x="12724" y="7965"/>
                  <a:pt x="5590" y="8756"/>
                  <a:pt x="1949" y="14152"/>
                </a:cubicBezTo>
                <a:cubicBezTo>
                  <a:pt x="4809" y="5193"/>
                  <a:pt x="12588" y="4064"/>
                  <a:pt x="14727" y="3927"/>
                </a:cubicBezTo>
                <a:lnTo>
                  <a:pt x="15218" y="3927"/>
                </a:lnTo>
                <a:cubicBezTo>
                  <a:pt x="15490" y="3927"/>
                  <a:pt x="15709" y="3708"/>
                  <a:pt x="15709" y="3436"/>
                </a:cubicBezTo>
                <a:lnTo>
                  <a:pt x="15709" y="1606"/>
                </a:lnTo>
                <a:lnTo>
                  <a:pt x="20383" y="5891"/>
                </a:lnTo>
                <a:cubicBezTo>
                  <a:pt x="20383" y="5891"/>
                  <a:pt x="15709" y="10176"/>
                  <a:pt x="15709" y="10176"/>
                </a:cubicBezTo>
                <a:close/>
                <a:moveTo>
                  <a:pt x="21456" y="5544"/>
                </a:moveTo>
                <a:lnTo>
                  <a:pt x="15565" y="144"/>
                </a:lnTo>
                <a:cubicBezTo>
                  <a:pt x="15477" y="55"/>
                  <a:pt x="15354" y="0"/>
                  <a:pt x="15218" y="0"/>
                </a:cubicBezTo>
                <a:cubicBezTo>
                  <a:pt x="14947" y="0"/>
                  <a:pt x="14727" y="220"/>
                  <a:pt x="14727" y="491"/>
                </a:cubicBezTo>
                <a:lnTo>
                  <a:pt x="14727" y="2942"/>
                </a:lnTo>
                <a:cubicBezTo>
                  <a:pt x="12130" y="3150"/>
                  <a:pt x="0" y="4991"/>
                  <a:pt x="0" y="21109"/>
                </a:cubicBezTo>
                <a:cubicBezTo>
                  <a:pt x="0" y="21380"/>
                  <a:pt x="220" y="21600"/>
                  <a:pt x="491" y="21600"/>
                </a:cubicBezTo>
                <a:cubicBezTo>
                  <a:pt x="762" y="21600"/>
                  <a:pt x="982" y="21380"/>
                  <a:pt x="982" y="21109"/>
                </a:cubicBezTo>
                <a:cubicBezTo>
                  <a:pt x="982" y="16042"/>
                  <a:pt x="3417" y="12440"/>
                  <a:pt x="8250" y="10404"/>
                </a:cubicBezTo>
                <a:cubicBezTo>
                  <a:pt x="11093" y="9206"/>
                  <a:pt x="13684" y="8943"/>
                  <a:pt x="14727" y="8884"/>
                </a:cubicBezTo>
                <a:lnTo>
                  <a:pt x="14727" y="11291"/>
                </a:lnTo>
                <a:cubicBezTo>
                  <a:pt x="14727" y="11562"/>
                  <a:pt x="14947" y="11782"/>
                  <a:pt x="15218" y="11782"/>
                </a:cubicBezTo>
                <a:cubicBezTo>
                  <a:pt x="15354" y="11782"/>
                  <a:pt x="15477" y="11727"/>
                  <a:pt x="15565" y="11638"/>
                </a:cubicBezTo>
                <a:lnTo>
                  <a:pt x="21456" y="6238"/>
                </a:lnTo>
                <a:cubicBezTo>
                  <a:pt x="21545" y="6150"/>
                  <a:pt x="21600" y="6027"/>
                  <a:pt x="21600" y="5891"/>
                </a:cubicBezTo>
                <a:cubicBezTo>
                  <a:pt x="21600" y="5756"/>
                  <a:pt x="21545" y="5633"/>
                  <a:pt x="21456" y="5544"/>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6" name="Shape">
            <a:extLst>
              <a:ext uri="{FF2B5EF4-FFF2-40B4-BE49-F238E27FC236}">
                <a16:creationId xmlns:a16="http://schemas.microsoft.com/office/drawing/2014/main" id="{A721EAF1-0784-FB4F-C9EA-D1878936EC1B}"/>
              </a:ext>
            </a:extLst>
          </p:cNvPr>
          <p:cNvSpPr/>
          <p:nvPr userDrawn="1"/>
        </p:nvSpPr>
        <p:spPr>
          <a:xfrm>
            <a:off x="10081138" y="4323853"/>
            <a:ext cx="290792" cy="185050"/>
          </a:xfrm>
          <a:custGeom>
            <a:avLst/>
            <a:gdLst/>
            <a:ahLst/>
            <a:cxnLst>
              <a:cxn ang="0">
                <a:pos x="wd2" y="hd2"/>
              </a:cxn>
              <a:cxn ang="5400000">
                <a:pos x="wd2" y="hd2"/>
              </a:cxn>
              <a:cxn ang="10800000">
                <a:pos x="wd2" y="hd2"/>
              </a:cxn>
              <a:cxn ang="16200000">
                <a:pos x="wd2" y="hd2"/>
              </a:cxn>
            </a:cxnLst>
            <a:rect l="0" t="0" r="r" b="b"/>
            <a:pathLst>
              <a:path w="21600" h="21600" extrusionOk="0">
                <a:moveTo>
                  <a:pt x="15955" y="1543"/>
                </a:moveTo>
                <a:cubicBezTo>
                  <a:pt x="12837" y="1543"/>
                  <a:pt x="10309" y="5515"/>
                  <a:pt x="10309" y="10414"/>
                </a:cubicBezTo>
                <a:lnTo>
                  <a:pt x="10309" y="11186"/>
                </a:lnTo>
                <a:cubicBezTo>
                  <a:pt x="10309" y="15233"/>
                  <a:pt x="8221" y="18514"/>
                  <a:pt x="5645" y="18514"/>
                </a:cubicBezTo>
                <a:cubicBezTo>
                  <a:pt x="3070" y="18514"/>
                  <a:pt x="982" y="15233"/>
                  <a:pt x="982" y="11186"/>
                </a:cubicBezTo>
                <a:lnTo>
                  <a:pt x="982" y="10414"/>
                </a:lnTo>
                <a:cubicBezTo>
                  <a:pt x="982" y="6367"/>
                  <a:pt x="3070" y="3086"/>
                  <a:pt x="5645" y="3086"/>
                </a:cubicBezTo>
                <a:cubicBezTo>
                  <a:pt x="6670" y="3086"/>
                  <a:pt x="7575" y="3630"/>
                  <a:pt x="8321" y="4629"/>
                </a:cubicBezTo>
                <a:lnTo>
                  <a:pt x="6382" y="4629"/>
                </a:lnTo>
                <a:cubicBezTo>
                  <a:pt x="6110" y="4629"/>
                  <a:pt x="5891" y="4974"/>
                  <a:pt x="5891" y="5400"/>
                </a:cubicBezTo>
                <a:cubicBezTo>
                  <a:pt x="5891" y="5826"/>
                  <a:pt x="6110" y="6171"/>
                  <a:pt x="6382" y="6171"/>
                </a:cubicBezTo>
                <a:lnTo>
                  <a:pt x="9327" y="6171"/>
                </a:lnTo>
                <a:cubicBezTo>
                  <a:pt x="9599" y="6171"/>
                  <a:pt x="9818" y="5826"/>
                  <a:pt x="9818" y="5400"/>
                </a:cubicBezTo>
                <a:lnTo>
                  <a:pt x="9818" y="771"/>
                </a:lnTo>
                <a:cubicBezTo>
                  <a:pt x="9818" y="346"/>
                  <a:pt x="9599" y="0"/>
                  <a:pt x="9327" y="0"/>
                </a:cubicBezTo>
                <a:cubicBezTo>
                  <a:pt x="9056" y="0"/>
                  <a:pt x="8836" y="346"/>
                  <a:pt x="8836" y="771"/>
                </a:cubicBezTo>
                <a:lnTo>
                  <a:pt x="8836" y="3321"/>
                </a:lnTo>
                <a:cubicBezTo>
                  <a:pt x="7879" y="2160"/>
                  <a:pt x="6706" y="1543"/>
                  <a:pt x="5645" y="1543"/>
                </a:cubicBezTo>
                <a:cubicBezTo>
                  <a:pt x="2527" y="1543"/>
                  <a:pt x="0" y="5515"/>
                  <a:pt x="0" y="10414"/>
                </a:cubicBezTo>
                <a:lnTo>
                  <a:pt x="0" y="11186"/>
                </a:lnTo>
                <a:cubicBezTo>
                  <a:pt x="0" y="16085"/>
                  <a:pt x="2527" y="20057"/>
                  <a:pt x="5645" y="20057"/>
                </a:cubicBezTo>
                <a:cubicBezTo>
                  <a:pt x="8763" y="20057"/>
                  <a:pt x="11291" y="16085"/>
                  <a:pt x="11291" y="11186"/>
                </a:cubicBezTo>
                <a:lnTo>
                  <a:pt x="11291" y="10414"/>
                </a:lnTo>
                <a:cubicBezTo>
                  <a:pt x="11291" y="6367"/>
                  <a:pt x="13379" y="3086"/>
                  <a:pt x="15955" y="3086"/>
                </a:cubicBezTo>
                <a:cubicBezTo>
                  <a:pt x="18530" y="3086"/>
                  <a:pt x="20618" y="6367"/>
                  <a:pt x="20618" y="10414"/>
                </a:cubicBezTo>
                <a:lnTo>
                  <a:pt x="20618" y="11186"/>
                </a:lnTo>
                <a:cubicBezTo>
                  <a:pt x="20618" y="15233"/>
                  <a:pt x="18530" y="18514"/>
                  <a:pt x="15955" y="18514"/>
                </a:cubicBezTo>
                <a:cubicBezTo>
                  <a:pt x="14930" y="18514"/>
                  <a:pt x="14025" y="17970"/>
                  <a:pt x="13279" y="16971"/>
                </a:cubicBezTo>
                <a:lnTo>
                  <a:pt x="15218" y="16971"/>
                </a:lnTo>
                <a:cubicBezTo>
                  <a:pt x="15490" y="16971"/>
                  <a:pt x="15709" y="16626"/>
                  <a:pt x="15709" y="16200"/>
                </a:cubicBezTo>
                <a:cubicBezTo>
                  <a:pt x="15709" y="15774"/>
                  <a:pt x="15490" y="15429"/>
                  <a:pt x="15218" y="15429"/>
                </a:cubicBezTo>
                <a:lnTo>
                  <a:pt x="12273" y="15429"/>
                </a:lnTo>
                <a:cubicBezTo>
                  <a:pt x="12001" y="15429"/>
                  <a:pt x="11782" y="15774"/>
                  <a:pt x="11782" y="16200"/>
                </a:cubicBezTo>
                <a:lnTo>
                  <a:pt x="11782" y="20829"/>
                </a:lnTo>
                <a:cubicBezTo>
                  <a:pt x="11782" y="21255"/>
                  <a:pt x="12001" y="21600"/>
                  <a:pt x="12273" y="21600"/>
                </a:cubicBezTo>
                <a:cubicBezTo>
                  <a:pt x="12544" y="21600"/>
                  <a:pt x="12764" y="21255"/>
                  <a:pt x="12764" y="20829"/>
                </a:cubicBezTo>
                <a:lnTo>
                  <a:pt x="12764" y="18279"/>
                </a:lnTo>
                <a:cubicBezTo>
                  <a:pt x="13721" y="19441"/>
                  <a:pt x="14894" y="20057"/>
                  <a:pt x="15955" y="20057"/>
                </a:cubicBezTo>
                <a:cubicBezTo>
                  <a:pt x="19073" y="20057"/>
                  <a:pt x="21600" y="16085"/>
                  <a:pt x="21600" y="11186"/>
                </a:cubicBezTo>
                <a:lnTo>
                  <a:pt x="21600" y="10414"/>
                </a:lnTo>
                <a:cubicBezTo>
                  <a:pt x="21600" y="5515"/>
                  <a:pt x="19073" y="1543"/>
                  <a:pt x="15955" y="1543"/>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7" name="Shape">
            <a:extLst>
              <a:ext uri="{FF2B5EF4-FFF2-40B4-BE49-F238E27FC236}">
                <a16:creationId xmlns:a16="http://schemas.microsoft.com/office/drawing/2014/main" id="{A648C4BB-0C6E-92D7-AD3C-7B4AEB0669E3}"/>
              </a:ext>
            </a:extLst>
          </p:cNvPr>
          <p:cNvSpPr/>
          <p:nvPr userDrawn="1"/>
        </p:nvSpPr>
        <p:spPr>
          <a:xfrm>
            <a:off x="10636286" y="4310635"/>
            <a:ext cx="290792" cy="211485"/>
          </a:xfrm>
          <a:custGeom>
            <a:avLst/>
            <a:gdLst/>
            <a:ahLst/>
            <a:cxnLst>
              <a:cxn ang="0">
                <a:pos x="wd2" y="hd2"/>
              </a:cxn>
              <a:cxn ang="5400000">
                <a:pos x="wd2" y="hd2"/>
              </a:cxn>
              <a:cxn ang="10800000">
                <a:pos x="wd2" y="hd2"/>
              </a:cxn>
              <a:cxn ang="16200000">
                <a:pos x="wd2" y="hd2"/>
              </a:cxn>
            </a:cxnLst>
            <a:rect l="0" t="0" r="r" b="b"/>
            <a:pathLst>
              <a:path w="21600" h="21600" extrusionOk="0">
                <a:moveTo>
                  <a:pt x="19924" y="4050"/>
                </a:moveTo>
                <a:lnTo>
                  <a:pt x="18798" y="5598"/>
                </a:lnTo>
                <a:cubicBezTo>
                  <a:pt x="18709" y="5720"/>
                  <a:pt x="18655" y="5889"/>
                  <a:pt x="18655" y="6075"/>
                </a:cubicBezTo>
                <a:cubicBezTo>
                  <a:pt x="18655" y="6448"/>
                  <a:pt x="18874" y="6750"/>
                  <a:pt x="19145" y="6750"/>
                </a:cubicBezTo>
                <a:cubicBezTo>
                  <a:pt x="19281" y="6750"/>
                  <a:pt x="19404" y="6674"/>
                  <a:pt x="19493" y="6552"/>
                </a:cubicBezTo>
                <a:lnTo>
                  <a:pt x="21456" y="3853"/>
                </a:lnTo>
                <a:cubicBezTo>
                  <a:pt x="21545" y="3731"/>
                  <a:pt x="21600" y="3562"/>
                  <a:pt x="21600" y="3375"/>
                </a:cubicBezTo>
                <a:cubicBezTo>
                  <a:pt x="21600" y="3189"/>
                  <a:pt x="21545" y="3020"/>
                  <a:pt x="21456" y="2898"/>
                </a:cubicBezTo>
                <a:lnTo>
                  <a:pt x="19493" y="198"/>
                </a:lnTo>
                <a:cubicBezTo>
                  <a:pt x="19403" y="76"/>
                  <a:pt x="19281" y="0"/>
                  <a:pt x="19145" y="0"/>
                </a:cubicBezTo>
                <a:cubicBezTo>
                  <a:pt x="18874" y="0"/>
                  <a:pt x="18655" y="303"/>
                  <a:pt x="18655" y="675"/>
                </a:cubicBezTo>
                <a:cubicBezTo>
                  <a:pt x="18655" y="862"/>
                  <a:pt x="18709" y="1031"/>
                  <a:pt x="18799" y="1153"/>
                </a:cubicBezTo>
                <a:lnTo>
                  <a:pt x="19924" y="2700"/>
                </a:lnTo>
                <a:lnTo>
                  <a:pt x="15218" y="2700"/>
                </a:lnTo>
                <a:cubicBezTo>
                  <a:pt x="15065" y="2700"/>
                  <a:pt x="14933" y="2803"/>
                  <a:pt x="14843" y="2954"/>
                </a:cubicBezTo>
                <a:lnTo>
                  <a:pt x="14838" y="2948"/>
                </a:lnTo>
                <a:lnTo>
                  <a:pt x="6149" y="17550"/>
                </a:lnTo>
                <a:lnTo>
                  <a:pt x="491" y="17550"/>
                </a:lnTo>
                <a:cubicBezTo>
                  <a:pt x="220" y="17550"/>
                  <a:pt x="0" y="17853"/>
                  <a:pt x="0" y="18225"/>
                </a:cubicBezTo>
                <a:cubicBezTo>
                  <a:pt x="0" y="18598"/>
                  <a:pt x="220" y="18900"/>
                  <a:pt x="491" y="18900"/>
                </a:cubicBezTo>
                <a:lnTo>
                  <a:pt x="6382" y="18900"/>
                </a:lnTo>
                <a:cubicBezTo>
                  <a:pt x="6535" y="18900"/>
                  <a:pt x="6667" y="18798"/>
                  <a:pt x="6757" y="18647"/>
                </a:cubicBezTo>
                <a:lnTo>
                  <a:pt x="6762" y="18652"/>
                </a:lnTo>
                <a:lnTo>
                  <a:pt x="15451" y="4050"/>
                </a:lnTo>
                <a:cubicBezTo>
                  <a:pt x="15451" y="4050"/>
                  <a:pt x="19924" y="4050"/>
                  <a:pt x="19924" y="4050"/>
                </a:cubicBezTo>
                <a:close/>
                <a:moveTo>
                  <a:pt x="19493" y="15048"/>
                </a:moveTo>
                <a:cubicBezTo>
                  <a:pt x="19403" y="14926"/>
                  <a:pt x="19281" y="14850"/>
                  <a:pt x="19145" y="14850"/>
                </a:cubicBezTo>
                <a:cubicBezTo>
                  <a:pt x="18874" y="14850"/>
                  <a:pt x="18655" y="15153"/>
                  <a:pt x="18655" y="15525"/>
                </a:cubicBezTo>
                <a:cubicBezTo>
                  <a:pt x="18655" y="15712"/>
                  <a:pt x="18709" y="15880"/>
                  <a:pt x="18798" y="16002"/>
                </a:cubicBezTo>
                <a:lnTo>
                  <a:pt x="19924" y="17550"/>
                </a:lnTo>
                <a:lnTo>
                  <a:pt x="15451" y="17550"/>
                </a:lnTo>
                <a:lnTo>
                  <a:pt x="12386" y="12399"/>
                </a:lnTo>
                <a:lnTo>
                  <a:pt x="11751" y="13465"/>
                </a:lnTo>
                <a:lnTo>
                  <a:pt x="14838" y="18652"/>
                </a:lnTo>
                <a:lnTo>
                  <a:pt x="14843" y="18647"/>
                </a:lnTo>
                <a:cubicBezTo>
                  <a:pt x="14933" y="18798"/>
                  <a:pt x="15065" y="18900"/>
                  <a:pt x="15218" y="18900"/>
                </a:cubicBezTo>
                <a:lnTo>
                  <a:pt x="19924" y="18900"/>
                </a:lnTo>
                <a:lnTo>
                  <a:pt x="18798" y="20448"/>
                </a:lnTo>
                <a:cubicBezTo>
                  <a:pt x="18709" y="20570"/>
                  <a:pt x="18655" y="20739"/>
                  <a:pt x="18655" y="20925"/>
                </a:cubicBezTo>
                <a:cubicBezTo>
                  <a:pt x="18655" y="21298"/>
                  <a:pt x="18874" y="21600"/>
                  <a:pt x="19145" y="21600"/>
                </a:cubicBezTo>
                <a:cubicBezTo>
                  <a:pt x="19281" y="21600"/>
                  <a:pt x="19403" y="21525"/>
                  <a:pt x="19493" y="21402"/>
                </a:cubicBezTo>
                <a:lnTo>
                  <a:pt x="21456" y="18702"/>
                </a:lnTo>
                <a:cubicBezTo>
                  <a:pt x="21545" y="18580"/>
                  <a:pt x="21600" y="18412"/>
                  <a:pt x="21600" y="18225"/>
                </a:cubicBezTo>
                <a:cubicBezTo>
                  <a:pt x="21600" y="18039"/>
                  <a:pt x="21545" y="17870"/>
                  <a:pt x="21456" y="17748"/>
                </a:cubicBezTo>
                <a:cubicBezTo>
                  <a:pt x="21456" y="17748"/>
                  <a:pt x="19493" y="15048"/>
                  <a:pt x="19493" y="15048"/>
                </a:cubicBezTo>
                <a:close/>
                <a:moveTo>
                  <a:pt x="491" y="4050"/>
                </a:moveTo>
                <a:lnTo>
                  <a:pt x="6148" y="4050"/>
                </a:lnTo>
                <a:lnTo>
                  <a:pt x="9214" y="9201"/>
                </a:lnTo>
                <a:lnTo>
                  <a:pt x="9849" y="8136"/>
                </a:lnTo>
                <a:lnTo>
                  <a:pt x="6762" y="2948"/>
                </a:lnTo>
                <a:lnTo>
                  <a:pt x="6756" y="2954"/>
                </a:lnTo>
                <a:cubicBezTo>
                  <a:pt x="6667" y="2803"/>
                  <a:pt x="6535" y="2700"/>
                  <a:pt x="6382" y="2700"/>
                </a:cubicBezTo>
                <a:lnTo>
                  <a:pt x="491" y="2700"/>
                </a:lnTo>
                <a:cubicBezTo>
                  <a:pt x="220" y="2700"/>
                  <a:pt x="0" y="3003"/>
                  <a:pt x="0" y="3375"/>
                </a:cubicBezTo>
                <a:cubicBezTo>
                  <a:pt x="0" y="3748"/>
                  <a:pt x="220" y="4050"/>
                  <a:pt x="491" y="405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8" name="Shape">
            <a:extLst>
              <a:ext uri="{FF2B5EF4-FFF2-40B4-BE49-F238E27FC236}">
                <a16:creationId xmlns:a16="http://schemas.microsoft.com/office/drawing/2014/main" id="{34CB1536-CBB2-7E57-229D-C9D3D2BA7AF6}"/>
              </a:ext>
            </a:extLst>
          </p:cNvPr>
          <p:cNvSpPr/>
          <p:nvPr userDrawn="1"/>
        </p:nvSpPr>
        <p:spPr>
          <a:xfrm>
            <a:off x="11191434" y="4297417"/>
            <a:ext cx="290792" cy="237921"/>
          </a:xfrm>
          <a:custGeom>
            <a:avLst/>
            <a:gdLst/>
            <a:ahLst/>
            <a:cxnLst>
              <a:cxn ang="0">
                <a:pos x="wd2" y="hd2"/>
              </a:cxn>
              <a:cxn ang="5400000">
                <a:pos x="wd2" y="hd2"/>
              </a:cxn>
              <a:cxn ang="10800000">
                <a:pos x="wd2" y="hd2"/>
              </a:cxn>
              <a:cxn ang="16200000">
                <a:pos x="wd2" y="hd2"/>
              </a:cxn>
            </a:cxnLst>
            <a:rect l="0" t="0" r="r" b="b"/>
            <a:pathLst>
              <a:path w="21600" h="21600" extrusionOk="0">
                <a:moveTo>
                  <a:pt x="1964" y="12000"/>
                </a:moveTo>
                <a:cubicBezTo>
                  <a:pt x="1421" y="12000"/>
                  <a:pt x="982" y="11462"/>
                  <a:pt x="982" y="10800"/>
                </a:cubicBezTo>
                <a:cubicBezTo>
                  <a:pt x="982" y="10138"/>
                  <a:pt x="1421" y="9600"/>
                  <a:pt x="1964" y="9600"/>
                </a:cubicBezTo>
                <a:cubicBezTo>
                  <a:pt x="2505" y="9600"/>
                  <a:pt x="2945" y="10138"/>
                  <a:pt x="2945" y="10800"/>
                </a:cubicBezTo>
                <a:cubicBezTo>
                  <a:pt x="2945" y="11462"/>
                  <a:pt x="2505" y="12000"/>
                  <a:pt x="1964" y="12000"/>
                </a:cubicBezTo>
                <a:moveTo>
                  <a:pt x="21456" y="10376"/>
                </a:moveTo>
                <a:lnTo>
                  <a:pt x="18511" y="6776"/>
                </a:lnTo>
                <a:cubicBezTo>
                  <a:pt x="18422" y="6667"/>
                  <a:pt x="18299" y="6600"/>
                  <a:pt x="18164" y="6600"/>
                </a:cubicBezTo>
                <a:cubicBezTo>
                  <a:pt x="17892" y="6600"/>
                  <a:pt x="17673" y="6869"/>
                  <a:pt x="17673" y="7200"/>
                </a:cubicBezTo>
                <a:cubicBezTo>
                  <a:pt x="17673" y="7366"/>
                  <a:pt x="17728" y="7516"/>
                  <a:pt x="17817" y="7624"/>
                </a:cubicBezTo>
                <a:lnTo>
                  <a:pt x="19924" y="10200"/>
                </a:lnTo>
                <a:lnTo>
                  <a:pt x="8058" y="10200"/>
                </a:lnTo>
                <a:lnTo>
                  <a:pt x="14727" y="2048"/>
                </a:lnTo>
                <a:lnTo>
                  <a:pt x="14727" y="5400"/>
                </a:lnTo>
                <a:cubicBezTo>
                  <a:pt x="14727" y="5732"/>
                  <a:pt x="14947" y="6000"/>
                  <a:pt x="15218" y="6000"/>
                </a:cubicBezTo>
                <a:cubicBezTo>
                  <a:pt x="15489" y="6000"/>
                  <a:pt x="15709" y="5732"/>
                  <a:pt x="15709" y="5400"/>
                </a:cubicBezTo>
                <a:lnTo>
                  <a:pt x="15709" y="600"/>
                </a:lnTo>
                <a:cubicBezTo>
                  <a:pt x="15709" y="269"/>
                  <a:pt x="15489" y="0"/>
                  <a:pt x="15218" y="0"/>
                </a:cubicBezTo>
                <a:lnTo>
                  <a:pt x="11291" y="0"/>
                </a:lnTo>
                <a:cubicBezTo>
                  <a:pt x="11020" y="0"/>
                  <a:pt x="10800" y="269"/>
                  <a:pt x="10800" y="600"/>
                </a:cubicBezTo>
                <a:cubicBezTo>
                  <a:pt x="10800" y="932"/>
                  <a:pt x="11020" y="1200"/>
                  <a:pt x="11291" y="1200"/>
                </a:cubicBezTo>
                <a:lnTo>
                  <a:pt x="14033" y="1200"/>
                </a:lnTo>
                <a:lnTo>
                  <a:pt x="6669" y="10200"/>
                </a:lnTo>
                <a:lnTo>
                  <a:pt x="3858" y="10200"/>
                </a:lnTo>
                <a:cubicBezTo>
                  <a:pt x="3639" y="9167"/>
                  <a:pt x="2877" y="8400"/>
                  <a:pt x="1964" y="8400"/>
                </a:cubicBezTo>
                <a:cubicBezTo>
                  <a:pt x="879" y="8400"/>
                  <a:pt x="0" y="9475"/>
                  <a:pt x="0" y="10800"/>
                </a:cubicBezTo>
                <a:cubicBezTo>
                  <a:pt x="0" y="12125"/>
                  <a:pt x="879" y="13200"/>
                  <a:pt x="1964" y="13200"/>
                </a:cubicBezTo>
                <a:cubicBezTo>
                  <a:pt x="2877" y="13200"/>
                  <a:pt x="3639" y="12434"/>
                  <a:pt x="3858" y="11400"/>
                </a:cubicBezTo>
                <a:lnTo>
                  <a:pt x="6669" y="11400"/>
                </a:lnTo>
                <a:lnTo>
                  <a:pt x="14033" y="20400"/>
                </a:lnTo>
                <a:lnTo>
                  <a:pt x="11291" y="20400"/>
                </a:lnTo>
                <a:cubicBezTo>
                  <a:pt x="11020" y="20400"/>
                  <a:pt x="10800" y="20669"/>
                  <a:pt x="10800" y="21000"/>
                </a:cubicBezTo>
                <a:cubicBezTo>
                  <a:pt x="10800" y="21332"/>
                  <a:pt x="11020" y="21600"/>
                  <a:pt x="11291" y="21600"/>
                </a:cubicBezTo>
                <a:lnTo>
                  <a:pt x="15218" y="21600"/>
                </a:lnTo>
                <a:cubicBezTo>
                  <a:pt x="15489" y="21600"/>
                  <a:pt x="15709" y="21332"/>
                  <a:pt x="15709" y="21000"/>
                </a:cubicBezTo>
                <a:lnTo>
                  <a:pt x="15709" y="16200"/>
                </a:lnTo>
                <a:cubicBezTo>
                  <a:pt x="15709" y="15869"/>
                  <a:pt x="15489" y="15600"/>
                  <a:pt x="15218" y="15600"/>
                </a:cubicBezTo>
                <a:cubicBezTo>
                  <a:pt x="14947" y="15600"/>
                  <a:pt x="14727" y="15869"/>
                  <a:pt x="14727" y="16200"/>
                </a:cubicBezTo>
                <a:lnTo>
                  <a:pt x="14727" y="19552"/>
                </a:lnTo>
                <a:lnTo>
                  <a:pt x="8058" y="11400"/>
                </a:lnTo>
                <a:lnTo>
                  <a:pt x="19924" y="11400"/>
                </a:lnTo>
                <a:lnTo>
                  <a:pt x="17817" y="13976"/>
                </a:lnTo>
                <a:cubicBezTo>
                  <a:pt x="17728" y="14085"/>
                  <a:pt x="17673" y="14235"/>
                  <a:pt x="17673" y="14400"/>
                </a:cubicBezTo>
                <a:cubicBezTo>
                  <a:pt x="17673" y="14732"/>
                  <a:pt x="17892" y="15000"/>
                  <a:pt x="18164" y="15000"/>
                </a:cubicBezTo>
                <a:cubicBezTo>
                  <a:pt x="18299" y="15000"/>
                  <a:pt x="18422" y="14933"/>
                  <a:pt x="18511" y="14824"/>
                </a:cubicBezTo>
                <a:lnTo>
                  <a:pt x="21456" y="11224"/>
                </a:lnTo>
                <a:cubicBezTo>
                  <a:pt x="21545" y="11116"/>
                  <a:pt x="21600" y="10966"/>
                  <a:pt x="21600" y="10800"/>
                </a:cubicBezTo>
                <a:cubicBezTo>
                  <a:pt x="21600" y="10635"/>
                  <a:pt x="21545" y="10485"/>
                  <a:pt x="21456" y="10376"/>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9" name="Shape">
            <a:extLst>
              <a:ext uri="{FF2B5EF4-FFF2-40B4-BE49-F238E27FC236}">
                <a16:creationId xmlns:a16="http://schemas.microsoft.com/office/drawing/2014/main" id="{F4E7CDA9-6E84-384A-2616-FABAD4D23127}"/>
              </a:ext>
            </a:extLst>
          </p:cNvPr>
          <p:cNvSpPr/>
          <p:nvPr userDrawn="1"/>
        </p:nvSpPr>
        <p:spPr>
          <a:xfrm>
            <a:off x="683274" y="4845508"/>
            <a:ext cx="211485" cy="290792"/>
          </a:xfrm>
          <a:custGeom>
            <a:avLst/>
            <a:gdLst/>
            <a:ahLst/>
            <a:cxnLst>
              <a:cxn ang="0">
                <a:pos x="wd2" y="hd2"/>
              </a:cxn>
              <a:cxn ang="5400000">
                <a:pos x="wd2" y="hd2"/>
              </a:cxn>
              <a:cxn ang="10800000">
                <a:pos x="wd2" y="hd2"/>
              </a:cxn>
              <a:cxn ang="16200000">
                <a:pos x="wd2" y="hd2"/>
              </a:cxn>
            </a:cxnLst>
            <a:rect l="0" t="0" r="r" b="b"/>
            <a:pathLst>
              <a:path w="21600" h="21600" extrusionOk="0">
                <a:moveTo>
                  <a:pt x="10800" y="10800"/>
                </a:moveTo>
                <a:cubicBezTo>
                  <a:pt x="8563" y="10800"/>
                  <a:pt x="6750" y="9481"/>
                  <a:pt x="6750" y="7855"/>
                </a:cubicBezTo>
                <a:cubicBezTo>
                  <a:pt x="6750" y="6228"/>
                  <a:pt x="8563" y="4909"/>
                  <a:pt x="10800" y="4909"/>
                </a:cubicBezTo>
                <a:cubicBezTo>
                  <a:pt x="13037" y="4909"/>
                  <a:pt x="14850" y="6228"/>
                  <a:pt x="14850" y="7855"/>
                </a:cubicBezTo>
                <a:cubicBezTo>
                  <a:pt x="14850" y="9481"/>
                  <a:pt x="13037" y="10800"/>
                  <a:pt x="10800" y="10800"/>
                </a:cubicBezTo>
                <a:moveTo>
                  <a:pt x="10800" y="3927"/>
                </a:moveTo>
                <a:cubicBezTo>
                  <a:pt x="7817" y="3927"/>
                  <a:pt x="5400" y="5686"/>
                  <a:pt x="5400" y="7855"/>
                </a:cubicBezTo>
                <a:cubicBezTo>
                  <a:pt x="5400" y="10023"/>
                  <a:pt x="7817" y="11782"/>
                  <a:pt x="10800" y="11782"/>
                </a:cubicBezTo>
                <a:cubicBezTo>
                  <a:pt x="13783" y="11782"/>
                  <a:pt x="16200" y="10023"/>
                  <a:pt x="16200" y="7855"/>
                </a:cubicBezTo>
                <a:cubicBezTo>
                  <a:pt x="16200" y="5686"/>
                  <a:pt x="13783" y="3927"/>
                  <a:pt x="10800" y="3927"/>
                </a:cubicBezTo>
                <a:moveTo>
                  <a:pt x="10800" y="20127"/>
                </a:moveTo>
                <a:cubicBezTo>
                  <a:pt x="10800" y="20127"/>
                  <a:pt x="1350" y="13745"/>
                  <a:pt x="1350" y="7855"/>
                </a:cubicBezTo>
                <a:cubicBezTo>
                  <a:pt x="1350" y="4059"/>
                  <a:pt x="5581" y="982"/>
                  <a:pt x="10800" y="982"/>
                </a:cubicBezTo>
                <a:cubicBezTo>
                  <a:pt x="16019" y="982"/>
                  <a:pt x="20250" y="4059"/>
                  <a:pt x="20250" y="7855"/>
                </a:cubicBezTo>
                <a:cubicBezTo>
                  <a:pt x="20250" y="13745"/>
                  <a:pt x="10800" y="20127"/>
                  <a:pt x="10800" y="20127"/>
                </a:cubicBezTo>
                <a:moveTo>
                  <a:pt x="10800" y="0"/>
                </a:moveTo>
                <a:cubicBezTo>
                  <a:pt x="4836" y="0"/>
                  <a:pt x="0" y="3517"/>
                  <a:pt x="0" y="7855"/>
                </a:cubicBezTo>
                <a:cubicBezTo>
                  <a:pt x="0" y="14236"/>
                  <a:pt x="10800" y="21600"/>
                  <a:pt x="10800" y="21600"/>
                </a:cubicBezTo>
                <a:cubicBezTo>
                  <a:pt x="10800" y="21600"/>
                  <a:pt x="21600" y="14236"/>
                  <a:pt x="21600" y="7855"/>
                </a:cubicBezTo>
                <a:cubicBezTo>
                  <a:pt x="21600" y="3517"/>
                  <a:pt x="16764" y="0"/>
                  <a:pt x="10800"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0" name="Shape">
            <a:extLst>
              <a:ext uri="{FF2B5EF4-FFF2-40B4-BE49-F238E27FC236}">
                <a16:creationId xmlns:a16="http://schemas.microsoft.com/office/drawing/2014/main" id="{6D36043B-0B2C-D2D2-771A-F5F5BEADEE59}"/>
              </a:ext>
            </a:extLst>
          </p:cNvPr>
          <p:cNvSpPr/>
          <p:nvPr userDrawn="1"/>
        </p:nvSpPr>
        <p:spPr>
          <a:xfrm>
            <a:off x="1198769" y="4845508"/>
            <a:ext cx="290582" cy="290624"/>
          </a:xfrm>
          <a:custGeom>
            <a:avLst/>
            <a:gdLst/>
            <a:ahLst/>
            <a:cxnLst>
              <a:cxn ang="0">
                <a:pos x="wd2" y="hd2"/>
              </a:cxn>
              <a:cxn ang="5400000">
                <a:pos x="wd2" y="hd2"/>
              </a:cxn>
              <a:cxn ang="10800000">
                <a:pos x="wd2" y="hd2"/>
              </a:cxn>
              <a:cxn ang="16200000">
                <a:pos x="wd2" y="hd2"/>
              </a:cxn>
            </a:cxnLst>
            <a:rect l="0" t="0" r="r" b="b"/>
            <a:pathLst>
              <a:path w="21531" h="21600" extrusionOk="0">
                <a:moveTo>
                  <a:pt x="6365" y="15409"/>
                </a:moveTo>
                <a:cubicBezTo>
                  <a:pt x="5782" y="14888"/>
                  <a:pt x="4858" y="14006"/>
                  <a:pt x="3935" y="12895"/>
                </a:cubicBezTo>
                <a:cubicBezTo>
                  <a:pt x="2587" y="11273"/>
                  <a:pt x="979" y="8835"/>
                  <a:pt x="979" y="6430"/>
                </a:cubicBezTo>
                <a:cubicBezTo>
                  <a:pt x="979" y="3427"/>
                  <a:pt x="3396" y="982"/>
                  <a:pt x="6366" y="982"/>
                </a:cubicBezTo>
                <a:cubicBezTo>
                  <a:pt x="9336" y="982"/>
                  <a:pt x="11752" y="3427"/>
                  <a:pt x="11752" y="6430"/>
                </a:cubicBezTo>
                <a:cubicBezTo>
                  <a:pt x="11752" y="10208"/>
                  <a:pt x="7888" y="14044"/>
                  <a:pt x="6365" y="15409"/>
                </a:cubicBezTo>
                <a:moveTo>
                  <a:pt x="6366" y="0"/>
                </a:moveTo>
                <a:cubicBezTo>
                  <a:pt x="2850" y="0"/>
                  <a:pt x="0" y="2879"/>
                  <a:pt x="0" y="6430"/>
                </a:cubicBezTo>
                <a:cubicBezTo>
                  <a:pt x="0" y="11655"/>
                  <a:pt x="6366" y="16701"/>
                  <a:pt x="6366" y="16701"/>
                </a:cubicBezTo>
                <a:cubicBezTo>
                  <a:pt x="6366" y="16701"/>
                  <a:pt x="12732" y="11655"/>
                  <a:pt x="12732" y="6430"/>
                </a:cubicBezTo>
                <a:cubicBezTo>
                  <a:pt x="12732" y="2879"/>
                  <a:pt x="9882" y="0"/>
                  <a:pt x="6366" y="0"/>
                </a:cubicBezTo>
                <a:moveTo>
                  <a:pt x="17357" y="19604"/>
                </a:moveTo>
                <a:cubicBezTo>
                  <a:pt x="17127" y="19764"/>
                  <a:pt x="16856" y="19909"/>
                  <a:pt x="16554" y="20033"/>
                </a:cubicBezTo>
                <a:cubicBezTo>
                  <a:pt x="16304" y="20137"/>
                  <a:pt x="16185" y="20424"/>
                  <a:pt x="16288" y="20675"/>
                </a:cubicBezTo>
                <a:cubicBezTo>
                  <a:pt x="16365" y="20865"/>
                  <a:pt x="16548" y="20979"/>
                  <a:pt x="16740" y="20979"/>
                </a:cubicBezTo>
                <a:cubicBezTo>
                  <a:pt x="16802" y="20979"/>
                  <a:pt x="16866" y="20967"/>
                  <a:pt x="16926" y="20942"/>
                </a:cubicBezTo>
                <a:cubicBezTo>
                  <a:pt x="17294" y="20790"/>
                  <a:pt x="17627" y="20611"/>
                  <a:pt x="17915" y="20411"/>
                </a:cubicBezTo>
                <a:cubicBezTo>
                  <a:pt x="18138" y="20256"/>
                  <a:pt x="18193" y="19950"/>
                  <a:pt x="18039" y="19727"/>
                </a:cubicBezTo>
                <a:cubicBezTo>
                  <a:pt x="17885" y="19505"/>
                  <a:pt x="17579" y="19449"/>
                  <a:pt x="17357" y="19604"/>
                </a:cubicBezTo>
                <a:moveTo>
                  <a:pt x="16249" y="13042"/>
                </a:moveTo>
                <a:cubicBezTo>
                  <a:pt x="16109" y="12790"/>
                  <a:pt x="16024" y="12529"/>
                  <a:pt x="15995" y="12265"/>
                </a:cubicBezTo>
                <a:cubicBezTo>
                  <a:pt x="15966" y="11995"/>
                  <a:pt x="15731" y="11801"/>
                  <a:pt x="15456" y="11829"/>
                </a:cubicBezTo>
                <a:cubicBezTo>
                  <a:pt x="15187" y="11859"/>
                  <a:pt x="14992" y="12100"/>
                  <a:pt x="15022" y="12370"/>
                </a:cubicBezTo>
                <a:cubicBezTo>
                  <a:pt x="15064" y="12767"/>
                  <a:pt x="15190" y="13154"/>
                  <a:pt x="15395" y="13522"/>
                </a:cubicBezTo>
                <a:cubicBezTo>
                  <a:pt x="15484" y="13682"/>
                  <a:pt x="15651" y="13773"/>
                  <a:pt x="15822" y="13773"/>
                </a:cubicBezTo>
                <a:cubicBezTo>
                  <a:pt x="15904" y="13773"/>
                  <a:pt x="15985" y="13753"/>
                  <a:pt x="16061" y="13710"/>
                </a:cubicBezTo>
                <a:cubicBezTo>
                  <a:pt x="16297" y="13578"/>
                  <a:pt x="16382" y="13279"/>
                  <a:pt x="16249" y="13042"/>
                </a:cubicBezTo>
                <a:moveTo>
                  <a:pt x="18249" y="15254"/>
                </a:moveTo>
                <a:cubicBezTo>
                  <a:pt x="18041" y="14981"/>
                  <a:pt x="17803" y="14708"/>
                  <a:pt x="17538" y="14439"/>
                </a:cubicBezTo>
                <a:cubicBezTo>
                  <a:pt x="17349" y="14246"/>
                  <a:pt x="17039" y="14244"/>
                  <a:pt x="16845" y="14434"/>
                </a:cubicBezTo>
                <a:cubicBezTo>
                  <a:pt x="16653" y="14624"/>
                  <a:pt x="16651" y="14935"/>
                  <a:pt x="16841" y="15129"/>
                </a:cubicBezTo>
                <a:cubicBezTo>
                  <a:pt x="17076" y="15368"/>
                  <a:pt x="17288" y="15612"/>
                  <a:pt x="17471" y="15851"/>
                </a:cubicBezTo>
                <a:cubicBezTo>
                  <a:pt x="17568" y="15977"/>
                  <a:pt x="17713" y="16043"/>
                  <a:pt x="17860" y="16043"/>
                </a:cubicBezTo>
                <a:cubicBezTo>
                  <a:pt x="17964" y="16043"/>
                  <a:pt x="18068" y="16011"/>
                  <a:pt x="18157" y="15942"/>
                </a:cubicBezTo>
                <a:cubicBezTo>
                  <a:pt x="18373" y="15777"/>
                  <a:pt x="18413" y="15469"/>
                  <a:pt x="18249" y="15254"/>
                </a:cubicBezTo>
                <a:moveTo>
                  <a:pt x="21476" y="5928"/>
                </a:moveTo>
                <a:cubicBezTo>
                  <a:pt x="21352" y="5687"/>
                  <a:pt x="21057" y="5592"/>
                  <a:pt x="20817" y="5717"/>
                </a:cubicBezTo>
                <a:cubicBezTo>
                  <a:pt x="20817" y="5717"/>
                  <a:pt x="20650" y="5803"/>
                  <a:pt x="20371" y="5962"/>
                </a:cubicBezTo>
                <a:cubicBezTo>
                  <a:pt x="20136" y="6096"/>
                  <a:pt x="20054" y="6396"/>
                  <a:pt x="20188" y="6632"/>
                </a:cubicBezTo>
                <a:cubicBezTo>
                  <a:pt x="20278" y="6791"/>
                  <a:pt x="20444" y="6880"/>
                  <a:pt x="20614" y="6880"/>
                </a:cubicBezTo>
                <a:cubicBezTo>
                  <a:pt x="20697" y="6880"/>
                  <a:pt x="20780" y="6859"/>
                  <a:pt x="20856" y="6815"/>
                </a:cubicBezTo>
                <a:cubicBezTo>
                  <a:pt x="21108" y="6672"/>
                  <a:pt x="21261" y="6592"/>
                  <a:pt x="21265" y="6590"/>
                </a:cubicBezTo>
                <a:cubicBezTo>
                  <a:pt x="21506" y="6466"/>
                  <a:pt x="21600" y="6170"/>
                  <a:pt x="21476" y="5928"/>
                </a:cubicBezTo>
                <a:moveTo>
                  <a:pt x="18659" y="16886"/>
                </a:moveTo>
                <a:cubicBezTo>
                  <a:pt x="18395" y="16941"/>
                  <a:pt x="18225" y="17201"/>
                  <a:pt x="18280" y="17467"/>
                </a:cubicBezTo>
                <a:cubicBezTo>
                  <a:pt x="18312" y="17625"/>
                  <a:pt x="18330" y="17781"/>
                  <a:pt x="18330" y="17929"/>
                </a:cubicBezTo>
                <a:cubicBezTo>
                  <a:pt x="18330" y="18050"/>
                  <a:pt x="18318" y="18171"/>
                  <a:pt x="18296" y="18287"/>
                </a:cubicBezTo>
                <a:cubicBezTo>
                  <a:pt x="18244" y="18554"/>
                  <a:pt x="18418" y="18811"/>
                  <a:pt x="18683" y="18862"/>
                </a:cubicBezTo>
                <a:cubicBezTo>
                  <a:pt x="18715" y="18869"/>
                  <a:pt x="18746" y="18871"/>
                  <a:pt x="18777" y="18871"/>
                </a:cubicBezTo>
                <a:cubicBezTo>
                  <a:pt x="19007" y="18871"/>
                  <a:pt x="19212" y="18708"/>
                  <a:pt x="19257" y="18473"/>
                </a:cubicBezTo>
                <a:cubicBezTo>
                  <a:pt x="19292" y="18296"/>
                  <a:pt x="19309" y="18114"/>
                  <a:pt x="19309" y="17929"/>
                </a:cubicBezTo>
                <a:cubicBezTo>
                  <a:pt x="19309" y="17715"/>
                  <a:pt x="19285" y="17492"/>
                  <a:pt x="19239" y="17267"/>
                </a:cubicBezTo>
                <a:cubicBezTo>
                  <a:pt x="19183" y="17001"/>
                  <a:pt x="18923" y="16832"/>
                  <a:pt x="18659" y="16886"/>
                </a:cubicBezTo>
                <a:moveTo>
                  <a:pt x="18590" y="7106"/>
                </a:moveTo>
                <a:cubicBezTo>
                  <a:pt x="18317" y="7303"/>
                  <a:pt x="18035" y="7518"/>
                  <a:pt x="17756" y="7745"/>
                </a:cubicBezTo>
                <a:cubicBezTo>
                  <a:pt x="17546" y="7917"/>
                  <a:pt x="17515" y="8226"/>
                  <a:pt x="17686" y="8436"/>
                </a:cubicBezTo>
                <a:cubicBezTo>
                  <a:pt x="17783" y="8556"/>
                  <a:pt x="17924" y="8617"/>
                  <a:pt x="18066" y="8617"/>
                </a:cubicBezTo>
                <a:cubicBezTo>
                  <a:pt x="18174" y="8617"/>
                  <a:pt x="18284" y="8581"/>
                  <a:pt x="18374" y="8507"/>
                </a:cubicBezTo>
                <a:cubicBezTo>
                  <a:pt x="18637" y="8292"/>
                  <a:pt x="18903" y="8090"/>
                  <a:pt x="19161" y="7905"/>
                </a:cubicBezTo>
                <a:cubicBezTo>
                  <a:pt x="19380" y="7747"/>
                  <a:pt x="19431" y="7440"/>
                  <a:pt x="19273" y="7220"/>
                </a:cubicBezTo>
                <a:cubicBezTo>
                  <a:pt x="19116" y="6999"/>
                  <a:pt x="18810" y="6949"/>
                  <a:pt x="18590" y="7106"/>
                </a:cubicBezTo>
                <a:moveTo>
                  <a:pt x="14704" y="20512"/>
                </a:moveTo>
                <a:cubicBezTo>
                  <a:pt x="14393" y="20556"/>
                  <a:pt x="14065" y="20590"/>
                  <a:pt x="13729" y="20611"/>
                </a:cubicBezTo>
                <a:cubicBezTo>
                  <a:pt x="13459" y="20629"/>
                  <a:pt x="13254" y="20863"/>
                  <a:pt x="13272" y="21134"/>
                </a:cubicBezTo>
                <a:cubicBezTo>
                  <a:pt x="13289" y="21394"/>
                  <a:pt x="13504" y="21593"/>
                  <a:pt x="13760" y="21593"/>
                </a:cubicBezTo>
                <a:cubicBezTo>
                  <a:pt x="13771" y="21593"/>
                  <a:pt x="13781" y="21592"/>
                  <a:pt x="13792" y="21592"/>
                </a:cubicBezTo>
                <a:cubicBezTo>
                  <a:pt x="14152" y="21568"/>
                  <a:pt x="14506" y="21533"/>
                  <a:pt x="14842" y="21485"/>
                </a:cubicBezTo>
                <a:cubicBezTo>
                  <a:pt x="15110" y="21447"/>
                  <a:pt x="15296" y="21198"/>
                  <a:pt x="15258" y="20929"/>
                </a:cubicBezTo>
                <a:cubicBezTo>
                  <a:pt x="15220" y="20661"/>
                  <a:pt x="14973" y="20472"/>
                  <a:pt x="14704" y="20512"/>
                </a:cubicBezTo>
                <a:moveTo>
                  <a:pt x="8893" y="20109"/>
                </a:moveTo>
                <a:cubicBezTo>
                  <a:pt x="8582" y="19997"/>
                  <a:pt x="8299" y="19866"/>
                  <a:pt x="8052" y="19721"/>
                </a:cubicBezTo>
                <a:cubicBezTo>
                  <a:pt x="7818" y="19582"/>
                  <a:pt x="7519" y="19663"/>
                  <a:pt x="7382" y="19896"/>
                </a:cubicBezTo>
                <a:cubicBezTo>
                  <a:pt x="7244" y="20130"/>
                  <a:pt x="7323" y="20432"/>
                  <a:pt x="7556" y="20568"/>
                </a:cubicBezTo>
                <a:cubicBezTo>
                  <a:pt x="7856" y="20744"/>
                  <a:pt x="8194" y="20901"/>
                  <a:pt x="8562" y="21034"/>
                </a:cubicBezTo>
                <a:cubicBezTo>
                  <a:pt x="8617" y="21053"/>
                  <a:pt x="8672" y="21062"/>
                  <a:pt x="8728" y="21062"/>
                </a:cubicBezTo>
                <a:cubicBezTo>
                  <a:pt x="8928" y="21062"/>
                  <a:pt x="9117" y="20938"/>
                  <a:pt x="9189" y="20737"/>
                </a:cubicBezTo>
                <a:cubicBezTo>
                  <a:pt x="9280" y="20482"/>
                  <a:pt x="9148" y="20200"/>
                  <a:pt x="8893" y="20109"/>
                </a:cubicBezTo>
                <a:moveTo>
                  <a:pt x="11751" y="20618"/>
                </a:moveTo>
                <a:cubicBezTo>
                  <a:pt x="11412" y="20600"/>
                  <a:pt x="11082" y="20572"/>
                  <a:pt x="10771" y="20533"/>
                </a:cubicBezTo>
                <a:cubicBezTo>
                  <a:pt x="10502" y="20493"/>
                  <a:pt x="10258" y="20690"/>
                  <a:pt x="10225" y="20959"/>
                </a:cubicBezTo>
                <a:cubicBezTo>
                  <a:pt x="10191" y="21229"/>
                  <a:pt x="10382" y="21474"/>
                  <a:pt x="10650" y="21507"/>
                </a:cubicBezTo>
                <a:cubicBezTo>
                  <a:pt x="10984" y="21549"/>
                  <a:pt x="11337" y="21580"/>
                  <a:pt x="11699" y="21600"/>
                </a:cubicBezTo>
                <a:cubicBezTo>
                  <a:pt x="11708" y="21600"/>
                  <a:pt x="11716" y="21600"/>
                  <a:pt x="11725" y="21600"/>
                </a:cubicBezTo>
                <a:cubicBezTo>
                  <a:pt x="11984" y="21600"/>
                  <a:pt x="12200" y="21397"/>
                  <a:pt x="12214" y="21135"/>
                </a:cubicBezTo>
                <a:cubicBezTo>
                  <a:pt x="12228" y="20863"/>
                  <a:pt x="12021" y="20632"/>
                  <a:pt x="11751" y="20618"/>
                </a:cubicBezTo>
                <a:moveTo>
                  <a:pt x="6840" y="18180"/>
                </a:moveTo>
                <a:cubicBezTo>
                  <a:pt x="6836" y="17912"/>
                  <a:pt x="6619" y="17696"/>
                  <a:pt x="6351" y="17696"/>
                </a:cubicBezTo>
                <a:cubicBezTo>
                  <a:pt x="6080" y="17696"/>
                  <a:pt x="5861" y="17916"/>
                  <a:pt x="5861" y="18188"/>
                </a:cubicBezTo>
                <a:cubicBezTo>
                  <a:pt x="5861" y="18234"/>
                  <a:pt x="5867" y="18484"/>
                  <a:pt x="5997" y="18834"/>
                </a:cubicBezTo>
                <a:cubicBezTo>
                  <a:pt x="6070" y="19033"/>
                  <a:pt x="6257" y="19155"/>
                  <a:pt x="6456" y="19155"/>
                </a:cubicBezTo>
                <a:cubicBezTo>
                  <a:pt x="6512" y="19155"/>
                  <a:pt x="6570" y="19145"/>
                  <a:pt x="6626" y="19124"/>
                </a:cubicBezTo>
                <a:cubicBezTo>
                  <a:pt x="6880" y="19030"/>
                  <a:pt x="7009" y="18748"/>
                  <a:pt x="6915" y="18493"/>
                </a:cubicBezTo>
                <a:cubicBezTo>
                  <a:pt x="6849" y="18314"/>
                  <a:pt x="6841" y="18191"/>
                  <a:pt x="6840" y="18180"/>
                </a:cubicBezTo>
                <a:moveTo>
                  <a:pt x="15760" y="10798"/>
                </a:moveTo>
                <a:cubicBezTo>
                  <a:pt x="15838" y="10844"/>
                  <a:pt x="15924" y="10866"/>
                  <a:pt x="16008" y="10866"/>
                </a:cubicBezTo>
                <a:cubicBezTo>
                  <a:pt x="16176" y="10866"/>
                  <a:pt x="16339" y="10780"/>
                  <a:pt x="16431" y="10625"/>
                </a:cubicBezTo>
                <a:cubicBezTo>
                  <a:pt x="16577" y="10376"/>
                  <a:pt x="16761" y="10120"/>
                  <a:pt x="16977" y="9861"/>
                </a:cubicBezTo>
                <a:cubicBezTo>
                  <a:pt x="17151" y="9653"/>
                  <a:pt x="17124" y="9343"/>
                  <a:pt x="16917" y="9169"/>
                </a:cubicBezTo>
                <a:cubicBezTo>
                  <a:pt x="16709" y="8994"/>
                  <a:pt x="16400" y="9022"/>
                  <a:pt x="16227" y="9230"/>
                </a:cubicBezTo>
                <a:cubicBezTo>
                  <a:pt x="15976" y="9529"/>
                  <a:pt x="15761" y="9832"/>
                  <a:pt x="15587" y="10125"/>
                </a:cubicBezTo>
                <a:cubicBezTo>
                  <a:pt x="15450" y="10359"/>
                  <a:pt x="15527" y="10659"/>
                  <a:pt x="15760" y="10798"/>
                </a:cubicBezTo>
                <a:moveTo>
                  <a:pt x="6366" y="8841"/>
                </a:moveTo>
                <a:cubicBezTo>
                  <a:pt x="5014" y="8841"/>
                  <a:pt x="3917" y="7741"/>
                  <a:pt x="3917" y="6384"/>
                </a:cubicBezTo>
                <a:cubicBezTo>
                  <a:pt x="3917" y="5027"/>
                  <a:pt x="5014" y="3927"/>
                  <a:pt x="6366" y="3927"/>
                </a:cubicBezTo>
                <a:cubicBezTo>
                  <a:pt x="7719" y="3927"/>
                  <a:pt x="8814" y="5027"/>
                  <a:pt x="8814" y="6384"/>
                </a:cubicBezTo>
                <a:cubicBezTo>
                  <a:pt x="8814" y="7741"/>
                  <a:pt x="7719" y="8841"/>
                  <a:pt x="6366" y="8841"/>
                </a:cubicBezTo>
                <a:moveTo>
                  <a:pt x="6366" y="2955"/>
                </a:moveTo>
                <a:cubicBezTo>
                  <a:pt x="4473" y="2955"/>
                  <a:pt x="2938" y="4494"/>
                  <a:pt x="2938" y="6392"/>
                </a:cubicBezTo>
                <a:cubicBezTo>
                  <a:pt x="2938" y="8291"/>
                  <a:pt x="4473" y="9831"/>
                  <a:pt x="6366" y="9831"/>
                </a:cubicBezTo>
                <a:cubicBezTo>
                  <a:pt x="8259" y="9831"/>
                  <a:pt x="9794" y="8291"/>
                  <a:pt x="9794" y="6392"/>
                </a:cubicBezTo>
                <a:cubicBezTo>
                  <a:pt x="9794" y="4494"/>
                  <a:pt x="8259" y="2955"/>
                  <a:pt x="6366" y="2955"/>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1" name="Shape">
            <a:extLst>
              <a:ext uri="{FF2B5EF4-FFF2-40B4-BE49-F238E27FC236}">
                <a16:creationId xmlns:a16="http://schemas.microsoft.com/office/drawing/2014/main" id="{A88EC9EF-F148-5139-679C-ED08443D95B0}"/>
              </a:ext>
            </a:extLst>
          </p:cNvPr>
          <p:cNvSpPr/>
          <p:nvPr userDrawn="1"/>
        </p:nvSpPr>
        <p:spPr>
          <a:xfrm>
            <a:off x="1833224" y="4845508"/>
            <a:ext cx="132178" cy="290792"/>
          </a:xfrm>
          <a:custGeom>
            <a:avLst/>
            <a:gdLst/>
            <a:ahLst/>
            <a:cxnLst>
              <a:cxn ang="0">
                <a:pos x="wd2" y="hd2"/>
              </a:cxn>
              <a:cxn ang="5400000">
                <a:pos x="wd2" y="hd2"/>
              </a:cxn>
              <a:cxn ang="10800000">
                <a:pos x="wd2" y="hd2"/>
              </a:cxn>
              <a:cxn ang="16200000">
                <a:pos x="wd2" y="hd2"/>
              </a:cxn>
            </a:cxnLst>
            <a:rect l="0" t="0" r="r" b="b"/>
            <a:pathLst>
              <a:path w="21600" h="21600" extrusionOk="0">
                <a:moveTo>
                  <a:pt x="10800" y="1964"/>
                </a:moveTo>
                <a:cubicBezTo>
                  <a:pt x="10800" y="1964"/>
                  <a:pt x="4320" y="1964"/>
                  <a:pt x="4320" y="4909"/>
                </a:cubicBezTo>
                <a:cubicBezTo>
                  <a:pt x="4320" y="5180"/>
                  <a:pt x="4804" y="5400"/>
                  <a:pt x="5400" y="5400"/>
                </a:cubicBezTo>
                <a:cubicBezTo>
                  <a:pt x="5996" y="5400"/>
                  <a:pt x="6480" y="5180"/>
                  <a:pt x="6480" y="4909"/>
                </a:cubicBezTo>
                <a:cubicBezTo>
                  <a:pt x="6480" y="2945"/>
                  <a:pt x="10800" y="2945"/>
                  <a:pt x="10800" y="2945"/>
                </a:cubicBezTo>
                <a:cubicBezTo>
                  <a:pt x="11396" y="2945"/>
                  <a:pt x="11880" y="2726"/>
                  <a:pt x="11880" y="2455"/>
                </a:cubicBezTo>
                <a:cubicBezTo>
                  <a:pt x="11880" y="2183"/>
                  <a:pt x="11396" y="1964"/>
                  <a:pt x="10800" y="1964"/>
                </a:cubicBezTo>
                <a:moveTo>
                  <a:pt x="10800" y="8836"/>
                </a:moveTo>
                <a:cubicBezTo>
                  <a:pt x="6029" y="8836"/>
                  <a:pt x="2160" y="7078"/>
                  <a:pt x="2160" y="4909"/>
                </a:cubicBezTo>
                <a:cubicBezTo>
                  <a:pt x="2160" y="2740"/>
                  <a:pt x="6029" y="982"/>
                  <a:pt x="10800" y="982"/>
                </a:cubicBezTo>
                <a:cubicBezTo>
                  <a:pt x="15571" y="982"/>
                  <a:pt x="19440" y="2740"/>
                  <a:pt x="19440" y="4909"/>
                </a:cubicBezTo>
                <a:cubicBezTo>
                  <a:pt x="19440" y="7078"/>
                  <a:pt x="15571" y="8836"/>
                  <a:pt x="10800" y="8836"/>
                </a:cubicBezTo>
                <a:moveTo>
                  <a:pt x="10800" y="17182"/>
                </a:moveTo>
                <a:lnTo>
                  <a:pt x="8154" y="9664"/>
                </a:lnTo>
                <a:cubicBezTo>
                  <a:pt x="9002" y="9761"/>
                  <a:pt x="9885" y="9818"/>
                  <a:pt x="10800" y="9818"/>
                </a:cubicBezTo>
                <a:cubicBezTo>
                  <a:pt x="11715" y="9818"/>
                  <a:pt x="12598" y="9761"/>
                  <a:pt x="13446" y="9664"/>
                </a:cubicBezTo>
                <a:cubicBezTo>
                  <a:pt x="13446" y="9664"/>
                  <a:pt x="10800" y="17182"/>
                  <a:pt x="10800" y="17182"/>
                </a:cubicBezTo>
                <a:close/>
                <a:moveTo>
                  <a:pt x="10800" y="0"/>
                </a:moveTo>
                <a:cubicBezTo>
                  <a:pt x="4835" y="0"/>
                  <a:pt x="0" y="2199"/>
                  <a:pt x="0" y="4909"/>
                </a:cubicBezTo>
                <a:cubicBezTo>
                  <a:pt x="0" y="6830"/>
                  <a:pt x="2431" y="8487"/>
                  <a:pt x="5966" y="9295"/>
                </a:cubicBezTo>
                <a:lnTo>
                  <a:pt x="10800" y="21600"/>
                </a:lnTo>
                <a:lnTo>
                  <a:pt x="15635" y="9295"/>
                </a:lnTo>
                <a:cubicBezTo>
                  <a:pt x="19169" y="8487"/>
                  <a:pt x="21600" y="6830"/>
                  <a:pt x="21600" y="4909"/>
                </a:cubicBezTo>
                <a:cubicBezTo>
                  <a:pt x="21600" y="2199"/>
                  <a:pt x="16765" y="0"/>
                  <a:pt x="10800"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2" name="Shape">
            <a:extLst>
              <a:ext uri="{FF2B5EF4-FFF2-40B4-BE49-F238E27FC236}">
                <a16:creationId xmlns:a16="http://schemas.microsoft.com/office/drawing/2014/main" id="{D90D2636-6764-B355-BB78-FC93575377AA}"/>
              </a:ext>
            </a:extLst>
          </p:cNvPr>
          <p:cNvSpPr/>
          <p:nvPr userDrawn="1"/>
        </p:nvSpPr>
        <p:spPr>
          <a:xfrm>
            <a:off x="2309065" y="4845508"/>
            <a:ext cx="290792" cy="290792"/>
          </a:xfrm>
          <a:custGeom>
            <a:avLst/>
            <a:gdLst/>
            <a:ahLst/>
            <a:cxnLst>
              <a:cxn ang="0">
                <a:pos x="wd2" y="hd2"/>
              </a:cxn>
              <a:cxn ang="5400000">
                <a:pos x="wd2" y="hd2"/>
              </a:cxn>
              <a:cxn ang="10800000">
                <a:pos x="wd2" y="hd2"/>
              </a:cxn>
              <a:cxn ang="16200000">
                <a:pos x="wd2" y="hd2"/>
              </a:cxn>
            </a:cxnLst>
            <a:rect l="0" t="0" r="r" b="b"/>
            <a:pathLst>
              <a:path w="21600" h="21600" extrusionOk="0">
                <a:moveTo>
                  <a:pt x="11291" y="20593"/>
                </a:moveTo>
                <a:lnTo>
                  <a:pt x="11291" y="19145"/>
                </a:lnTo>
                <a:cubicBezTo>
                  <a:pt x="11291" y="18875"/>
                  <a:pt x="11071" y="18655"/>
                  <a:pt x="10800" y="18655"/>
                </a:cubicBezTo>
                <a:cubicBezTo>
                  <a:pt x="10529" y="18655"/>
                  <a:pt x="10309" y="18875"/>
                  <a:pt x="10309" y="19145"/>
                </a:cubicBezTo>
                <a:lnTo>
                  <a:pt x="10309" y="20593"/>
                </a:lnTo>
                <a:cubicBezTo>
                  <a:pt x="5280" y="20344"/>
                  <a:pt x="1255" y="16319"/>
                  <a:pt x="1006" y="11291"/>
                </a:cubicBezTo>
                <a:lnTo>
                  <a:pt x="2455" y="11291"/>
                </a:lnTo>
                <a:cubicBezTo>
                  <a:pt x="2725" y="11291"/>
                  <a:pt x="2945" y="11071"/>
                  <a:pt x="2945" y="10800"/>
                </a:cubicBezTo>
                <a:cubicBezTo>
                  <a:pt x="2945" y="10529"/>
                  <a:pt x="2725" y="10309"/>
                  <a:pt x="2455" y="10309"/>
                </a:cubicBezTo>
                <a:lnTo>
                  <a:pt x="1006" y="10309"/>
                </a:lnTo>
                <a:cubicBezTo>
                  <a:pt x="1255" y="5281"/>
                  <a:pt x="5280" y="1256"/>
                  <a:pt x="10309" y="1007"/>
                </a:cubicBezTo>
                <a:lnTo>
                  <a:pt x="10309" y="2455"/>
                </a:lnTo>
                <a:cubicBezTo>
                  <a:pt x="10309" y="2726"/>
                  <a:pt x="10529" y="2945"/>
                  <a:pt x="10800" y="2945"/>
                </a:cubicBezTo>
                <a:cubicBezTo>
                  <a:pt x="11071" y="2945"/>
                  <a:pt x="11291" y="2726"/>
                  <a:pt x="11291" y="2455"/>
                </a:cubicBezTo>
                <a:lnTo>
                  <a:pt x="11291" y="1007"/>
                </a:lnTo>
                <a:cubicBezTo>
                  <a:pt x="16320" y="1256"/>
                  <a:pt x="20345" y="5281"/>
                  <a:pt x="20594" y="10309"/>
                </a:cubicBezTo>
                <a:lnTo>
                  <a:pt x="19145" y="10309"/>
                </a:lnTo>
                <a:cubicBezTo>
                  <a:pt x="18875" y="10309"/>
                  <a:pt x="18655" y="10529"/>
                  <a:pt x="18655" y="10800"/>
                </a:cubicBezTo>
                <a:cubicBezTo>
                  <a:pt x="18655" y="11071"/>
                  <a:pt x="18875" y="11291"/>
                  <a:pt x="19145" y="11291"/>
                </a:cubicBezTo>
                <a:lnTo>
                  <a:pt x="20594" y="11291"/>
                </a:lnTo>
                <a:cubicBezTo>
                  <a:pt x="20345" y="16319"/>
                  <a:pt x="16320" y="20344"/>
                  <a:pt x="11291" y="20593"/>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965" y="6634"/>
                </a:moveTo>
                <a:lnTo>
                  <a:pt x="12189" y="12188"/>
                </a:lnTo>
                <a:lnTo>
                  <a:pt x="6635" y="14966"/>
                </a:lnTo>
                <a:lnTo>
                  <a:pt x="9411" y="9412"/>
                </a:lnTo>
                <a:cubicBezTo>
                  <a:pt x="9411" y="9412"/>
                  <a:pt x="14965" y="6634"/>
                  <a:pt x="14965" y="6634"/>
                </a:cubicBezTo>
                <a:close/>
                <a:moveTo>
                  <a:pt x="4552" y="17048"/>
                </a:moveTo>
                <a:lnTo>
                  <a:pt x="12883" y="12883"/>
                </a:lnTo>
                <a:lnTo>
                  <a:pt x="17048" y="4551"/>
                </a:lnTo>
                <a:lnTo>
                  <a:pt x="8717" y="8717"/>
                </a:lnTo>
                <a:cubicBezTo>
                  <a:pt x="8717" y="8717"/>
                  <a:pt x="4552" y="17048"/>
                  <a:pt x="4552" y="17048"/>
                </a:cubicBezTo>
                <a:close/>
                <a:moveTo>
                  <a:pt x="11494" y="11494"/>
                </a:moveTo>
                <a:cubicBezTo>
                  <a:pt x="11877" y="11111"/>
                  <a:pt x="11877" y="10489"/>
                  <a:pt x="11494" y="10106"/>
                </a:cubicBezTo>
                <a:cubicBezTo>
                  <a:pt x="11111" y="9722"/>
                  <a:pt x="10489" y="9722"/>
                  <a:pt x="10106" y="10106"/>
                </a:cubicBezTo>
                <a:cubicBezTo>
                  <a:pt x="9723" y="10489"/>
                  <a:pt x="9723" y="11111"/>
                  <a:pt x="10106" y="11494"/>
                </a:cubicBezTo>
                <a:cubicBezTo>
                  <a:pt x="10489" y="11878"/>
                  <a:pt x="11111" y="11878"/>
                  <a:pt x="11494" y="11494"/>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3" name="Shape">
            <a:extLst>
              <a:ext uri="{FF2B5EF4-FFF2-40B4-BE49-F238E27FC236}">
                <a16:creationId xmlns:a16="http://schemas.microsoft.com/office/drawing/2014/main" id="{85F61AFE-EF31-D953-C947-7E9F18B638A3}"/>
              </a:ext>
            </a:extLst>
          </p:cNvPr>
          <p:cNvSpPr/>
          <p:nvPr userDrawn="1"/>
        </p:nvSpPr>
        <p:spPr>
          <a:xfrm>
            <a:off x="2864213" y="4845508"/>
            <a:ext cx="290792" cy="290792"/>
          </a:xfrm>
          <a:custGeom>
            <a:avLst/>
            <a:gdLst/>
            <a:ahLst/>
            <a:cxnLst>
              <a:cxn ang="0">
                <a:pos x="wd2" y="hd2"/>
              </a:cxn>
              <a:cxn ang="5400000">
                <a:pos x="wd2" y="hd2"/>
              </a:cxn>
              <a:cxn ang="10800000">
                <a:pos x="wd2" y="hd2"/>
              </a:cxn>
              <a:cxn ang="16200000">
                <a:pos x="wd2" y="hd2"/>
              </a:cxn>
            </a:cxnLst>
            <a:rect l="0" t="0" r="r" b="b"/>
            <a:pathLst>
              <a:path w="21600" h="21600" extrusionOk="0">
                <a:moveTo>
                  <a:pt x="20618" y="20458"/>
                </a:moveTo>
                <a:lnTo>
                  <a:pt x="14727" y="18775"/>
                </a:lnTo>
                <a:lnTo>
                  <a:pt x="14727" y="1142"/>
                </a:lnTo>
                <a:lnTo>
                  <a:pt x="20618" y="2825"/>
                </a:lnTo>
                <a:cubicBezTo>
                  <a:pt x="20618" y="2825"/>
                  <a:pt x="20618" y="20458"/>
                  <a:pt x="20618" y="20458"/>
                </a:cubicBezTo>
                <a:close/>
                <a:moveTo>
                  <a:pt x="13745" y="18775"/>
                </a:moveTo>
                <a:lnTo>
                  <a:pt x="7855" y="20458"/>
                </a:lnTo>
                <a:lnTo>
                  <a:pt x="7855" y="2825"/>
                </a:lnTo>
                <a:lnTo>
                  <a:pt x="13745" y="1142"/>
                </a:lnTo>
                <a:cubicBezTo>
                  <a:pt x="13745" y="1142"/>
                  <a:pt x="13745" y="18775"/>
                  <a:pt x="13745" y="18775"/>
                </a:cubicBezTo>
                <a:close/>
                <a:moveTo>
                  <a:pt x="6873" y="20458"/>
                </a:moveTo>
                <a:lnTo>
                  <a:pt x="982" y="18775"/>
                </a:lnTo>
                <a:lnTo>
                  <a:pt x="982" y="1142"/>
                </a:lnTo>
                <a:lnTo>
                  <a:pt x="6873" y="2825"/>
                </a:lnTo>
                <a:cubicBezTo>
                  <a:pt x="6873" y="2825"/>
                  <a:pt x="6873" y="20458"/>
                  <a:pt x="6873" y="20458"/>
                </a:cubicBezTo>
                <a:close/>
                <a:moveTo>
                  <a:pt x="21242" y="1990"/>
                </a:moveTo>
                <a:lnTo>
                  <a:pt x="21244" y="1983"/>
                </a:lnTo>
                <a:lnTo>
                  <a:pt x="14371" y="19"/>
                </a:lnTo>
                <a:lnTo>
                  <a:pt x="14369" y="27"/>
                </a:lnTo>
                <a:cubicBezTo>
                  <a:pt x="14326" y="14"/>
                  <a:pt x="14284" y="0"/>
                  <a:pt x="14236" y="0"/>
                </a:cubicBezTo>
                <a:cubicBezTo>
                  <a:pt x="14189" y="0"/>
                  <a:pt x="14147" y="14"/>
                  <a:pt x="14104" y="27"/>
                </a:cubicBezTo>
                <a:lnTo>
                  <a:pt x="14102" y="19"/>
                </a:lnTo>
                <a:lnTo>
                  <a:pt x="7364" y="1944"/>
                </a:lnTo>
                <a:lnTo>
                  <a:pt x="626" y="19"/>
                </a:lnTo>
                <a:lnTo>
                  <a:pt x="623" y="27"/>
                </a:lnTo>
                <a:cubicBezTo>
                  <a:pt x="581" y="14"/>
                  <a:pt x="538" y="0"/>
                  <a:pt x="491" y="0"/>
                </a:cubicBezTo>
                <a:cubicBezTo>
                  <a:pt x="220" y="0"/>
                  <a:pt x="0" y="220"/>
                  <a:pt x="0" y="491"/>
                </a:cubicBezTo>
                <a:lnTo>
                  <a:pt x="0" y="19145"/>
                </a:lnTo>
                <a:cubicBezTo>
                  <a:pt x="0" y="19370"/>
                  <a:pt x="153" y="19551"/>
                  <a:pt x="358" y="19610"/>
                </a:cubicBezTo>
                <a:lnTo>
                  <a:pt x="356" y="19618"/>
                </a:lnTo>
                <a:lnTo>
                  <a:pt x="7229" y="21581"/>
                </a:lnTo>
                <a:lnTo>
                  <a:pt x="7231" y="21573"/>
                </a:lnTo>
                <a:cubicBezTo>
                  <a:pt x="7274" y="21586"/>
                  <a:pt x="7316" y="21600"/>
                  <a:pt x="7364" y="21600"/>
                </a:cubicBezTo>
                <a:cubicBezTo>
                  <a:pt x="7411" y="21600"/>
                  <a:pt x="7454" y="21586"/>
                  <a:pt x="7496" y="21573"/>
                </a:cubicBezTo>
                <a:lnTo>
                  <a:pt x="7499" y="21581"/>
                </a:lnTo>
                <a:lnTo>
                  <a:pt x="14236" y="19656"/>
                </a:lnTo>
                <a:lnTo>
                  <a:pt x="20975" y="21581"/>
                </a:lnTo>
                <a:lnTo>
                  <a:pt x="20977" y="21573"/>
                </a:lnTo>
                <a:cubicBezTo>
                  <a:pt x="21020" y="21586"/>
                  <a:pt x="21062" y="21600"/>
                  <a:pt x="21109" y="21600"/>
                </a:cubicBezTo>
                <a:cubicBezTo>
                  <a:pt x="21380" y="21600"/>
                  <a:pt x="21600" y="21380"/>
                  <a:pt x="21600" y="21109"/>
                </a:cubicBezTo>
                <a:lnTo>
                  <a:pt x="21600" y="2455"/>
                </a:lnTo>
                <a:cubicBezTo>
                  <a:pt x="21600" y="2231"/>
                  <a:pt x="21447" y="2049"/>
                  <a:pt x="21242" y="199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4" name="Shape">
            <a:extLst>
              <a:ext uri="{FF2B5EF4-FFF2-40B4-BE49-F238E27FC236}">
                <a16:creationId xmlns:a16="http://schemas.microsoft.com/office/drawing/2014/main" id="{8C273F76-CD78-0F3F-26BD-6EB71086763B}"/>
              </a:ext>
            </a:extLst>
          </p:cNvPr>
          <p:cNvSpPr/>
          <p:nvPr userDrawn="1"/>
        </p:nvSpPr>
        <p:spPr>
          <a:xfrm>
            <a:off x="3419361" y="4845508"/>
            <a:ext cx="290792" cy="290792"/>
          </a:xfrm>
          <a:custGeom>
            <a:avLst/>
            <a:gdLst/>
            <a:ahLst/>
            <a:cxnLst>
              <a:cxn ang="0">
                <a:pos x="wd2" y="hd2"/>
              </a:cxn>
              <a:cxn ang="5400000">
                <a:pos x="wd2" y="hd2"/>
              </a:cxn>
              <a:cxn ang="10800000">
                <a:pos x="wd2" y="hd2"/>
              </a:cxn>
              <a:cxn ang="16200000">
                <a:pos x="wd2" y="hd2"/>
              </a:cxn>
            </a:cxnLst>
            <a:rect l="0" t="0" r="r" b="b"/>
            <a:pathLst>
              <a:path w="21600" h="21600" extrusionOk="0">
                <a:moveTo>
                  <a:pt x="17547" y="12509"/>
                </a:moveTo>
                <a:lnTo>
                  <a:pt x="18520" y="12645"/>
                </a:lnTo>
                <a:cubicBezTo>
                  <a:pt x="18572" y="12276"/>
                  <a:pt x="18589" y="11922"/>
                  <a:pt x="18572" y="11593"/>
                </a:cubicBezTo>
                <a:lnTo>
                  <a:pt x="17592" y="11644"/>
                </a:lnTo>
                <a:cubicBezTo>
                  <a:pt x="17606" y="11910"/>
                  <a:pt x="17591" y="12201"/>
                  <a:pt x="17547" y="12509"/>
                </a:cubicBezTo>
                <a:moveTo>
                  <a:pt x="17444" y="10833"/>
                </a:moveTo>
                <a:lnTo>
                  <a:pt x="18374" y="10520"/>
                </a:lnTo>
                <a:cubicBezTo>
                  <a:pt x="18262" y="10187"/>
                  <a:pt x="18104" y="9869"/>
                  <a:pt x="17890" y="9546"/>
                </a:cubicBezTo>
                <a:lnTo>
                  <a:pt x="17072" y="10089"/>
                </a:lnTo>
                <a:cubicBezTo>
                  <a:pt x="17237" y="10339"/>
                  <a:pt x="17359" y="10582"/>
                  <a:pt x="17444" y="10833"/>
                </a:cubicBezTo>
                <a:moveTo>
                  <a:pt x="17529" y="13890"/>
                </a:moveTo>
                <a:cubicBezTo>
                  <a:pt x="17440" y="13801"/>
                  <a:pt x="17317" y="13745"/>
                  <a:pt x="17182" y="13745"/>
                </a:cubicBezTo>
                <a:cubicBezTo>
                  <a:pt x="16910" y="13745"/>
                  <a:pt x="16691" y="13965"/>
                  <a:pt x="16691" y="14236"/>
                </a:cubicBezTo>
                <a:cubicBezTo>
                  <a:pt x="16691" y="14372"/>
                  <a:pt x="16746" y="14495"/>
                  <a:pt x="16835" y="14583"/>
                </a:cubicBezTo>
                <a:lnTo>
                  <a:pt x="17469" y="15218"/>
                </a:lnTo>
                <a:lnTo>
                  <a:pt x="16835" y="15853"/>
                </a:lnTo>
                <a:cubicBezTo>
                  <a:pt x="16746" y="15942"/>
                  <a:pt x="16691" y="16064"/>
                  <a:pt x="16691" y="16200"/>
                </a:cubicBezTo>
                <a:cubicBezTo>
                  <a:pt x="16691" y="16471"/>
                  <a:pt x="16910" y="16691"/>
                  <a:pt x="17182" y="16691"/>
                </a:cubicBezTo>
                <a:cubicBezTo>
                  <a:pt x="17317" y="16691"/>
                  <a:pt x="17440" y="16636"/>
                  <a:pt x="17529" y="16547"/>
                </a:cubicBezTo>
                <a:lnTo>
                  <a:pt x="18164" y="15912"/>
                </a:lnTo>
                <a:lnTo>
                  <a:pt x="18798" y="16547"/>
                </a:lnTo>
                <a:cubicBezTo>
                  <a:pt x="18887" y="16636"/>
                  <a:pt x="19010" y="16691"/>
                  <a:pt x="19145" y="16691"/>
                </a:cubicBezTo>
                <a:cubicBezTo>
                  <a:pt x="19417" y="16691"/>
                  <a:pt x="19636" y="16471"/>
                  <a:pt x="19636" y="16200"/>
                </a:cubicBezTo>
                <a:cubicBezTo>
                  <a:pt x="19636" y="16064"/>
                  <a:pt x="19582" y="15942"/>
                  <a:pt x="19493" y="15853"/>
                </a:cubicBezTo>
                <a:lnTo>
                  <a:pt x="18858" y="15218"/>
                </a:lnTo>
                <a:lnTo>
                  <a:pt x="19493" y="14583"/>
                </a:lnTo>
                <a:cubicBezTo>
                  <a:pt x="19582" y="14495"/>
                  <a:pt x="19636" y="14372"/>
                  <a:pt x="19636" y="14236"/>
                </a:cubicBezTo>
                <a:cubicBezTo>
                  <a:pt x="19636" y="13965"/>
                  <a:pt x="19417" y="13745"/>
                  <a:pt x="19145" y="13745"/>
                </a:cubicBezTo>
                <a:cubicBezTo>
                  <a:pt x="19009" y="13745"/>
                  <a:pt x="18887" y="13801"/>
                  <a:pt x="18798" y="13890"/>
                </a:cubicBezTo>
                <a:lnTo>
                  <a:pt x="18164" y="14524"/>
                </a:lnTo>
                <a:cubicBezTo>
                  <a:pt x="18164" y="14524"/>
                  <a:pt x="17529" y="13890"/>
                  <a:pt x="17529" y="13890"/>
                </a:cubicBezTo>
                <a:close/>
                <a:moveTo>
                  <a:pt x="20618" y="20458"/>
                </a:moveTo>
                <a:lnTo>
                  <a:pt x="14727" y="18775"/>
                </a:lnTo>
                <a:lnTo>
                  <a:pt x="14727" y="7698"/>
                </a:lnTo>
                <a:cubicBezTo>
                  <a:pt x="14950" y="7802"/>
                  <a:pt x="15155" y="7914"/>
                  <a:pt x="15324" y="8034"/>
                </a:cubicBezTo>
                <a:lnTo>
                  <a:pt x="15893" y="7234"/>
                </a:lnTo>
                <a:cubicBezTo>
                  <a:pt x="15627" y="7044"/>
                  <a:pt x="15313" y="6872"/>
                  <a:pt x="14959" y="6721"/>
                </a:cubicBezTo>
                <a:lnTo>
                  <a:pt x="14727" y="7263"/>
                </a:lnTo>
                <a:lnTo>
                  <a:pt x="14727" y="1142"/>
                </a:lnTo>
                <a:lnTo>
                  <a:pt x="20618" y="2825"/>
                </a:lnTo>
                <a:cubicBezTo>
                  <a:pt x="20618" y="2825"/>
                  <a:pt x="20618" y="20458"/>
                  <a:pt x="20618" y="20458"/>
                </a:cubicBezTo>
                <a:close/>
                <a:moveTo>
                  <a:pt x="13745" y="18775"/>
                </a:moveTo>
                <a:lnTo>
                  <a:pt x="7855" y="20458"/>
                </a:lnTo>
                <a:lnTo>
                  <a:pt x="7855" y="9347"/>
                </a:lnTo>
                <a:lnTo>
                  <a:pt x="8249" y="10199"/>
                </a:lnTo>
                <a:cubicBezTo>
                  <a:pt x="8580" y="10045"/>
                  <a:pt x="8881" y="9843"/>
                  <a:pt x="9168" y="9581"/>
                </a:cubicBezTo>
                <a:lnTo>
                  <a:pt x="8505" y="8857"/>
                </a:lnTo>
                <a:cubicBezTo>
                  <a:pt x="8297" y="9048"/>
                  <a:pt x="8088" y="9187"/>
                  <a:pt x="7855" y="9299"/>
                </a:cubicBezTo>
                <a:lnTo>
                  <a:pt x="7855" y="2825"/>
                </a:lnTo>
                <a:lnTo>
                  <a:pt x="13745" y="1142"/>
                </a:lnTo>
                <a:cubicBezTo>
                  <a:pt x="13745" y="1142"/>
                  <a:pt x="13745" y="18775"/>
                  <a:pt x="13745" y="18775"/>
                </a:cubicBezTo>
                <a:close/>
                <a:moveTo>
                  <a:pt x="6873" y="20458"/>
                </a:moveTo>
                <a:lnTo>
                  <a:pt x="982" y="18775"/>
                </a:lnTo>
                <a:lnTo>
                  <a:pt x="982" y="1142"/>
                </a:lnTo>
                <a:lnTo>
                  <a:pt x="6873" y="2825"/>
                </a:lnTo>
                <a:cubicBezTo>
                  <a:pt x="6873" y="2825"/>
                  <a:pt x="6873" y="20458"/>
                  <a:pt x="6873" y="20458"/>
                </a:cubicBezTo>
                <a:close/>
                <a:moveTo>
                  <a:pt x="21241" y="1990"/>
                </a:moveTo>
                <a:lnTo>
                  <a:pt x="21244" y="1983"/>
                </a:lnTo>
                <a:lnTo>
                  <a:pt x="14372" y="19"/>
                </a:lnTo>
                <a:lnTo>
                  <a:pt x="14369" y="27"/>
                </a:lnTo>
                <a:cubicBezTo>
                  <a:pt x="14326" y="14"/>
                  <a:pt x="14283" y="0"/>
                  <a:pt x="14236" y="0"/>
                </a:cubicBezTo>
                <a:cubicBezTo>
                  <a:pt x="14189" y="0"/>
                  <a:pt x="14147" y="14"/>
                  <a:pt x="14104" y="27"/>
                </a:cubicBezTo>
                <a:lnTo>
                  <a:pt x="14102" y="19"/>
                </a:lnTo>
                <a:lnTo>
                  <a:pt x="7364" y="1944"/>
                </a:lnTo>
                <a:lnTo>
                  <a:pt x="626" y="19"/>
                </a:lnTo>
                <a:lnTo>
                  <a:pt x="623" y="27"/>
                </a:lnTo>
                <a:cubicBezTo>
                  <a:pt x="580" y="14"/>
                  <a:pt x="538" y="0"/>
                  <a:pt x="491" y="0"/>
                </a:cubicBezTo>
                <a:cubicBezTo>
                  <a:pt x="220" y="0"/>
                  <a:pt x="0" y="220"/>
                  <a:pt x="0" y="491"/>
                </a:cubicBezTo>
                <a:lnTo>
                  <a:pt x="0" y="19145"/>
                </a:lnTo>
                <a:cubicBezTo>
                  <a:pt x="0" y="19370"/>
                  <a:pt x="153" y="19551"/>
                  <a:pt x="359" y="19610"/>
                </a:cubicBezTo>
                <a:lnTo>
                  <a:pt x="356" y="19618"/>
                </a:lnTo>
                <a:lnTo>
                  <a:pt x="7228" y="21581"/>
                </a:lnTo>
                <a:lnTo>
                  <a:pt x="7231" y="21573"/>
                </a:lnTo>
                <a:cubicBezTo>
                  <a:pt x="7274" y="21586"/>
                  <a:pt x="7317" y="21600"/>
                  <a:pt x="7364" y="21600"/>
                </a:cubicBezTo>
                <a:cubicBezTo>
                  <a:pt x="7411" y="21600"/>
                  <a:pt x="7453" y="21586"/>
                  <a:pt x="7496" y="21573"/>
                </a:cubicBezTo>
                <a:lnTo>
                  <a:pt x="7499" y="21581"/>
                </a:lnTo>
                <a:lnTo>
                  <a:pt x="14236" y="19656"/>
                </a:lnTo>
                <a:lnTo>
                  <a:pt x="20975" y="21581"/>
                </a:lnTo>
                <a:lnTo>
                  <a:pt x="20977" y="21573"/>
                </a:lnTo>
                <a:cubicBezTo>
                  <a:pt x="21020" y="21586"/>
                  <a:pt x="21062" y="21600"/>
                  <a:pt x="21109" y="21600"/>
                </a:cubicBezTo>
                <a:cubicBezTo>
                  <a:pt x="21380" y="21600"/>
                  <a:pt x="21600" y="21380"/>
                  <a:pt x="21600" y="21109"/>
                </a:cubicBezTo>
                <a:lnTo>
                  <a:pt x="21600" y="2455"/>
                </a:lnTo>
                <a:cubicBezTo>
                  <a:pt x="21600" y="2231"/>
                  <a:pt x="21447" y="2049"/>
                  <a:pt x="21241" y="1990"/>
                </a:cubicBezTo>
                <a:moveTo>
                  <a:pt x="16435" y="9275"/>
                </a:moveTo>
                <a:lnTo>
                  <a:pt x="16518" y="9374"/>
                </a:lnTo>
                <a:lnTo>
                  <a:pt x="17269" y="8740"/>
                </a:lnTo>
                <a:lnTo>
                  <a:pt x="17184" y="8640"/>
                </a:lnTo>
                <a:cubicBezTo>
                  <a:pt x="17013" y="8438"/>
                  <a:pt x="16840" y="8236"/>
                  <a:pt x="16677" y="8019"/>
                </a:cubicBezTo>
                <a:lnTo>
                  <a:pt x="15891" y="8606"/>
                </a:lnTo>
                <a:cubicBezTo>
                  <a:pt x="16066" y="8840"/>
                  <a:pt x="16251" y="9059"/>
                  <a:pt x="16435" y="9275"/>
                </a:cubicBezTo>
                <a:moveTo>
                  <a:pt x="6270" y="11022"/>
                </a:moveTo>
                <a:lnTo>
                  <a:pt x="5739" y="10196"/>
                </a:lnTo>
                <a:cubicBezTo>
                  <a:pt x="5432" y="10394"/>
                  <a:pt x="5153" y="10605"/>
                  <a:pt x="4909" y="10825"/>
                </a:cubicBezTo>
                <a:lnTo>
                  <a:pt x="5568" y="11554"/>
                </a:lnTo>
                <a:cubicBezTo>
                  <a:pt x="5772" y="11370"/>
                  <a:pt x="6008" y="11191"/>
                  <a:pt x="6270" y="11022"/>
                </a:cubicBezTo>
                <a:moveTo>
                  <a:pt x="5004" y="12185"/>
                </a:moveTo>
                <a:lnTo>
                  <a:pt x="4196" y="11628"/>
                </a:lnTo>
                <a:cubicBezTo>
                  <a:pt x="3975" y="11949"/>
                  <a:pt x="3812" y="12288"/>
                  <a:pt x="3713" y="12634"/>
                </a:cubicBezTo>
                <a:lnTo>
                  <a:pt x="4656" y="12906"/>
                </a:lnTo>
                <a:cubicBezTo>
                  <a:pt x="4727" y="12661"/>
                  <a:pt x="4844" y="12418"/>
                  <a:pt x="5004" y="12185"/>
                </a:cubicBezTo>
                <a:moveTo>
                  <a:pt x="10467" y="8318"/>
                </a:moveTo>
                <a:lnTo>
                  <a:pt x="9972" y="7470"/>
                </a:lnTo>
                <a:cubicBezTo>
                  <a:pt x="9623" y="7674"/>
                  <a:pt x="9362" y="7936"/>
                  <a:pt x="9132" y="8189"/>
                </a:cubicBezTo>
                <a:lnTo>
                  <a:pt x="9857" y="8850"/>
                </a:lnTo>
                <a:cubicBezTo>
                  <a:pt x="10063" y="8624"/>
                  <a:pt x="10245" y="8448"/>
                  <a:pt x="10467" y="8318"/>
                </a:cubicBezTo>
                <a:moveTo>
                  <a:pt x="3927" y="15709"/>
                </a:moveTo>
                <a:cubicBezTo>
                  <a:pt x="4469" y="15709"/>
                  <a:pt x="4909" y="15270"/>
                  <a:pt x="4909" y="14727"/>
                </a:cubicBezTo>
                <a:cubicBezTo>
                  <a:pt x="4909" y="14185"/>
                  <a:pt x="4469" y="13745"/>
                  <a:pt x="3927" y="13745"/>
                </a:cubicBezTo>
                <a:cubicBezTo>
                  <a:pt x="3385" y="13745"/>
                  <a:pt x="2945" y="14185"/>
                  <a:pt x="2945" y="14727"/>
                </a:cubicBezTo>
                <a:cubicBezTo>
                  <a:pt x="2945" y="15270"/>
                  <a:pt x="3385" y="15709"/>
                  <a:pt x="3927" y="15709"/>
                </a:cubicBezTo>
                <a:moveTo>
                  <a:pt x="12273" y="7855"/>
                </a:moveTo>
                <a:cubicBezTo>
                  <a:pt x="12815" y="7855"/>
                  <a:pt x="13255" y="7415"/>
                  <a:pt x="13255" y="6873"/>
                </a:cubicBezTo>
                <a:cubicBezTo>
                  <a:pt x="13255" y="6331"/>
                  <a:pt x="12815" y="5891"/>
                  <a:pt x="12273" y="5891"/>
                </a:cubicBezTo>
                <a:cubicBezTo>
                  <a:pt x="11730" y="5891"/>
                  <a:pt x="11291" y="6331"/>
                  <a:pt x="11291" y="6873"/>
                </a:cubicBezTo>
                <a:cubicBezTo>
                  <a:pt x="11291" y="7415"/>
                  <a:pt x="11730" y="7855"/>
                  <a:pt x="12273" y="7855"/>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5" name="Shape">
            <a:extLst>
              <a:ext uri="{FF2B5EF4-FFF2-40B4-BE49-F238E27FC236}">
                <a16:creationId xmlns:a16="http://schemas.microsoft.com/office/drawing/2014/main" id="{3DE2E217-6FFC-9E1C-D9B9-CB8EDD251B07}"/>
              </a:ext>
            </a:extLst>
          </p:cNvPr>
          <p:cNvSpPr/>
          <p:nvPr userDrawn="1"/>
        </p:nvSpPr>
        <p:spPr>
          <a:xfrm>
            <a:off x="3974509" y="4845508"/>
            <a:ext cx="290792" cy="290792"/>
          </a:xfrm>
          <a:custGeom>
            <a:avLst/>
            <a:gdLst/>
            <a:ahLst/>
            <a:cxnLst>
              <a:cxn ang="0">
                <a:pos x="wd2" y="hd2"/>
              </a:cxn>
              <a:cxn ang="5400000">
                <a:pos x="wd2" y="hd2"/>
              </a:cxn>
              <a:cxn ang="10800000">
                <a:pos x="wd2" y="hd2"/>
              </a:cxn>
              <a:cxn ang="16200000">
                <a:pos x="wd2" y="hd2"/>
              </a:cxn>
            </a:cxnLst>
            <a:rect l="0" t="0" r="r" b="b"/>
            <a:pathLst>
              <a:path w="21600" h="21600" extrusionOk="0">
                <a:moveTo>
                  <a:pt x="10800" y="8345"/>
                </a:moveTo>
                <a:cubicBezTo>
                  <a:pt x="9444" y="8345"/>
                  <a:pt x="8345" y="9444"/>
                  <a:pt x="8345" y="10800"/>
                </a:cubicBezTo>
                <a:cubicBezTo>
                  <a:pt x="8345" y="12156"/>
                  <a:pt x="9444" y="13255"/>
                  <a:pt x="10800" y="13255"/>
                </a:cubicBezTo>
                <a:cubicBezTo>
                  <a:pt x="12156" y="13255"/>
                  <a:pt x="13255" y="12156"/>
                  <a:pt x="13255" y="10800"/>
                </a:cubicBezTo>
                <a:cubicBezTo>
                  <a:pt x="13255" y="9444"/>
                  <a:pt x="12156" y="8345"/>
                  <a:pt x="10800" y="8345"/>
                </a:cubicBezTo>
                <a:moveTo>
                  <a:pt x="11291" y="20593"/>
                </a:moveTo>
                <a:lnTo>
                  <a:pt x="11291" y="17182"/>
                </a:lnTo>
                <a:cubicBezTo>
                  <a:pt x="11291" y="16910"/>
                  <a:pt x="11071" y="16691"/>
                  <a:pt x="10800" y="16691"/>
                </a:cubicBezTo>
                <a:cubicBezTo>
                  <a:pt x="10529" y="16691"/>
                  <a:pt x="10309" y="16910"/>
                  <a:pt x="10309" y="17182"/>
                </a:cubicBezTo>
                <a:lnTo>
                  <a:pt x="10309" y="20593"/>
                </a:lnTo>
                <a:cubicBezTo>
                  <a:pt x="5280" y="20344"/>
                  <a:pt x="1255" y="16319"/>
                  <a:pt x="1006" y="11291"/>
                </a:cubicBezTo>
                <a:lnTo>
                  <a:pt x="4418" y="11291"/>
                </a:lnTo>
                <a:cubicBezTo>
                  <a:pt x="4690" y="11291"/>
                  <a:pt x="4909" y="11071"/>
                  <a:pt x="4909" y="10800"/>
                </a:cubicBezTo>
                <a:cubicBezTo>
                  <a:pt x="4909" y="10529"/>
                  <a:pt x="4690" y="10309"/>
                  <a:pt x="4418" y="10309"/>
                </a:cubicBezTo>
                <a:lnTo>
                  <a:pt x="1006" y="10309"/>
                </a:lnTo>
                <a:cubicBezTo>
                  <a:pt x="1255" y="5281"/>
                  <a:pt x="5280" y="1256"/>
                  <a:pt x="10309" y="1007"/>
                </a:cubicBezTo>
                <a:lnTo>
                  <a:pt x="10309" y="4418"/>
                </a:lnTo>
                <a:cubicBezTo>
                  <a:pt x="10309" y="4690"/>
                  <a:pt x="10529" y="4909"/>
                  <a:pt x="10800" y="4909"/>
                </a:cubicBezTo>
                <a:cubicBezTo>
                  <a:pt x="11071" y="4909"/>
                  <a:pt x="11291" y="4690"/>
                  <a:pt x="11291" y="4418"/>
                </a:cubicBezTo>
                <a:lnTo>
                  <a:pt x="11291" y="1007"/>
                </a:lnTo>
                <a:cubicBezTo>
                  <a:pt x="16320" y="1256"/>
                  <a:pt x="20345" y="5281"/>
                  <a:pt x="20594" y="10309"/>
                </a:cubicBezTo>
                <a:lnTo>
                  <a:pt x="17182" y="10309"/>
                </a:lnTo>
                <a:cubicBezTo>
                  <a:pt x="16910" y="10309"/>
                  <a:pt x="16691" y="10529"/>
                  <a:pt x="16691" y="10800"/>
                </a:cubicBezTo>
                <a:cubicBezTo>
                  <a:pt x="16691" y="11071"/>
                  <a:pt x="16910" y="11291"/>
                  <a:pt x="17182" y="11291"/>
                </a:cubicBezTo>
                <a:lnTo>
                  <a:pt x="20594" y="11291"/>
                </a:lnTo>
                <a:cubicBezTo>
                  <a:pt x="20345" y="16319"/>
                  <a:pt x="16320" y="20344"/>
                  <a:pt x="11291" y="20593"/>
                </a:cubicBezTo>
                <a:moveTo>
                  <a:pt x="10800" y="0"/>
                </a:moveTo>
                <a:cubicBezTo>
                  <a:pt x="10800" y="0"/>
                  <a:pt x="10800" y="0"/>
                  <a:pt x="10800" y="0"/>
                </a:cubicBezTo>
                <a:cubicBezTo>
                  <a:pt x="10800" y="0"/>
                  <a:pt x="10800" y="0"/>
                  <a:pt x="10800" y="0"/>
                </a:cubicBez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6" name="Shape">
            <a:extLst>
              <a:ext uri="{FF2B5EF4-FFF2-40B4-BE49-F238E27FC236}">
                <a16:creationId xmlns:a16="http://schemas.microsoft.com/office/drawing/2014/main" id="{0500BBBB-CC8F-D182-58B2-C34D95A1071A}"/>
              </a:ext>
            </a:extLst>
          </p:cNvPr>
          <p:cNvSpPr/>
          <p:nvPr userDrawn="1"/>
        </p:nvSpPr>
        <p:spPr>
          <a:xfrm>
            <a:off x="4529657" y="4845508"/>
            <a:ext cx="290792" cy="290792"/>
          </a:xfrm>
          <a:custGeom>
            <a:avLst/>
            <a:gdLst/>
            <a:ahLst/>
            <a:cxnLst>
              <a:cxn ang="0">
                <a:pos x="wd2" y="hd2"/>
              </a:cxn>
              <a:cxn ang="5400000">
                <a:pos x="wd2" y="hd2"/>
              </a:cxn>
              <a:cxn ang="10800000">
                <a:pos x="wd2" y="hd2"/>
              </a:cxn>
              <a:cxn ang="16200000">
                <a:pos x="wd2" y="hd2"/>
              </a:cxn>
            </a:cxnLst>
            <a:rect l="0" t="0" r="r" b="b"/>
            <a:pathLst>
              <a:path w="21600" h="21600" extrusionOk="0">
                <a:moveTo>
                  <a:pt x="11291" y="20593"/>
                </a:moveTo>
                <a:lnTo>
                  <a:pt x="11291" y="17648"/>
                </a:lnTo>
                <a:cubicBezTo>
                  <a:pt x="14694" y="17407"/>
                  <a:pt x="17408" y="14693"/>
                  <a:pt x="17649" y="11291"/>
                </a:cubicBezTo>
                <a:lnTo>
                  <a:pt x="20594" y="11291"/>
                </a:lnTo>
                <a:cubicBezTo>
                  <a:pt x="20345" y="16319"/>
                  <a:pt x="16320" y="20344"/>
                  <a:pt x="11291" y="20593"/>
                </a:cubicBezTo>
                <a:moveTo>
                  <a:pt x="11291" y="13205"/>
                </a:moveTo>
                <a:cubicBezTo>
                  <a:pt x="12252" y="13010"/>
                  <a:pt x="13005" y="12252"/>
                  <a:pt x="13201" y="11291"/>
                </a:cubicBezTo>
                <a:lnTo>
                  <a:pt x="16667" y="11291"/>
                </a:lnTo>
                <a:cubicBezTo>
                  <a:pt x="16431" y="14152"/>
                  <a:pt x="14152" y="16429"/>
                  <a:pt x="11291" y="16666"/>
                </a:cubicBezTo>
                <a:cubicBezTo>
                  <a:pt x="11291" y="16666"/>
                  <a:pt x="11291" y="13205"/>
                  <a:pt x="11291" y="13205"/>
                </a:cubicBezTo>
                <a:close/>
                <a:moveTo>
                  <a:pt x="11291" y="4934"/>
                </a:moveTo>
                <a:cubicBezTo>
                  <a:pt x="12233" y="5012"/>
                  <a:pt x="13111" y="5315"/>
                  <a:pt x="13875" y="5784"/>
                </a:cubicBezTo>
                <a:cubicBezTo>
                  <a:pt x="13793" y="5967"/>
                  <a:pt x="13745" y="6168"/>
                  <a:pt x="13745" y="6382"/>
                </a:cubicBezTo>
                <a:cubicBezTo>
                  <a:pt x="13745" y="7195"/>
                  <a:pt x="14405" y="7855"/>
                  <a:pt x="15218" y="7855"/>
                </a:cubicBezTo>
                <a:cubicBezTo>
                  <a:pt x="15432" y="7855"/>
                  <a:pt x="15633" y="7807"/>
                  <a:pt x="15816" y="7725"/>
                </a:cubicBezTo>
                <a:cubicBezTo>
                  <a:pt x="16286" y="8489"/>
                  <a:pt x="16589" y="9367"/>
                  <a:pt x="16667" y="10309"/>
                </a:cubicBezTo>
                <a:lnTo>
                  <a:pt x="13201" y="10309"/>
                </a:lnTo>
                <a:cubicBezTo>
                  <a:pt x="13005" y="9348"/>
                  <a:pt x="12252" y="8590"/>
                  <a:pt x="11291" y="8395"/>
                </a:cubicBezTo>
                <a:cubicBezTo>
                  <a:pt x="11291" y="8395"/>
                  <a:pt x="11291" y="4934"/>
                  <a:pt x="11291" y="4934"/>
                </a:cubicBezTo>
                <a:close/>
                <a:moveTo>
                  <a:pt x="11291" y="1007"/>
                </a:moveTo>
                <a:cubicBezTo>
                  <a:pt x="16320" y="1256"/>
                  <a:pt x="20345" y="5281"/>
                  <a:pt x="20594" y="10309"/>
                </a:cubicBezTo>
                <a:lnTo>
                  <a:pt x="17649" y="10309"/>
                </a:lnTo>
                <a:cubicBezTo>
                  <a:pt x="17563" y="9102"/>
                  <a:pt x="17162" y="7985"/>
                  <a:pt x="16534" y="7031"/>
                </a:cubicBezTo>
                <a:cubicBezTo>
                  <a:pt x="16631" y="6835"/>
                  <a:pt x="16691" y="6616"/>
                  <a:pt x="16691" y="6382"/>
                </a:cubicBezTo>
                <a:cubicBezTo>
                  <a:pt x="16691" y="5569"/>
                  <a:pt x="16032" y="4909"/>
                  <a:pt x="15218" y="4909"/>
                </a:cubicBezTo>
                <a:cubicBezTo>
                  <a:pt x="14984" y="4909"/>
                  <a:pt x="14765" y="4969"/>
                  <a:pt x="14568" y="5066"/>
                </a:cubicBezTo>
                <a:cubicBezTo>
                  <a:pt x="13614" y="4439"/>
                  <a:pt x="12498" y="4038"/>
                  <a:pt x="11291" y="3952"/>
                </a:cubicBezTo>
                <a:cubicBezTo>
                  <a:pt x="11291" y="3952"/>
                  <a:pt x="11291" y="1007"/>
                  <a:pt x="11291" y="1007"/>
                </a:cubicBezTo>
                <a:close/>
                <a:moveTo>
                  <a:pt x="10309" y="3949"/>
                </a:moveTo>
                <a:cubicBezTo>
                  <a:pt x="7225" y="4167"/>
                  <a:pt x="4703" y="6417"/>
                  <a:pt x="4078" y="9370"/>
                </a:cubicBezTo>
                <a:cubicBezTo>
                  <a:pt x="3590" y="9486"/>
                  <a:pt x="3196" y="9843"/>
                  <a:pt x="3030" y="10309"/>
                </a:cubicBezTo>
                <a:lnTo>
                  <a:pt x="1006" y="10309"/>
                </a:lnTo>
                <a:cubicBezTo>
                  <a:pt x="1255" y="5281"/>
                  <a:pt x="5280" y="1256"/>
                  <a:pt x="10309" y="1007"/>
                </a:cubicBezTo>
                <a:cubicBezTo>
                  <a:pt x="10309" y="1007"/>
                  <a:pt x="10309" y="3949"/>
                  <a:pt x="10309" y="3949"/>
                </a:cubicBezTo>
                <a:close/>
                <a:moveTo>
                  <a:pt x="10309" y="8395"/>
                </a:moveTo>
                <a:cubicBezTo>
                  <a:pt x="9348" y="8590"/>
                  <a:pt x="8595" y="9348"/>
                  <a:pt x="8399" y="10309"/>
                </a:cubicBezTo>
                <a:lnTo>
                  <a:pt x="5796" y="10309"/>
                </a:lnTo>
                <a:cubicBezTo>
                  <a:pt x="5666" y="9948"/>
                  <a:pt x="5405" y="9649"/>
                  <a:pt x="5062" y="9482"/>
                </a:cubicBezTo>
                <a:cubicBezTo>
                  <a:pt x="5626" y="7018"/>
                  <a:pt x="7730" y="5144"/>
                  <a:pt x="10309" y="4930"/>
                </a:cubicBezTo>
                <a:cubicBezTo>
                  <a:pt x="10309" y="4930"/>
                  <a:pt x="10309" y="8395"/>
                  <a:pt x="10309" y="8395"/>
                </a:cubicBezTo>
                <a:close/>
                <a:moveTo>
                  <a:pt x="10309" y="16670"/>
                </a:moveTo>
                <a:cubicBezTo>
                  <a:pt x="7730" y="16456"/>
                  <a:pt x="5626" y="14582"/>
                  <a:pt x="5062" y="12118"/>
                </a:cubicBezTo>
                <a:cubicBezTo>
                  <a:pt x="5405" y="11951"/>
                  <a:pt x="5666" y="11652"/>
                  <a:pt x="5796" y="11291"/>
                </a:cubicBezTo>
                <a:lnTo>
                  <a:pt x="8399" y="11291"/>
                </a:lnTo>
                <a:cubicBezTo>
                  <a:pt x="8595" y="12252"/>
                  <a:pt x="9348" y="13010"/>
                  <a:pt x="10309" y="13205"/>
                </a:cubicBezTo>
                <a:cubicBezTo>
                  <a:pt x="10309" y="13205"/>
                  <a:pt x="10309" y="16670"/>
                  <a:pt x="10309" y="16670"/>
                </a:cubicBezTo>
                <a:close/>
                <a:moveTo>
                  <a:pt x="10309" y="20593"/>
                </a:moveTo>
                <a:cubicBezTo>
                  <a:pt x="5280" y="20344"/>
                  <a:pt x="1255" y="16319"/>
                  <a:pt x="1006" y="11291"/>
                </a:cubicBezTo>
                <a:lnTo>
                  <a:pt x="3030" y="11291"/>
                </a:lnTo>
                <a:cubicBezTo>
                  <a:pt x="3196" y="11757"/>
                  <a:pt x="3590" y="12114"/>
                  <a:pt x="4078" y="12230"/>
                </a:cubicBezTo>
                <a:cubicBezTo>
                  <a:pt x="4703" y="15183"/>
                  <a:pt x="7225" y="17434"/>
                  <a:pt x="10309" y="17651"/>
                </a:cubicBezTo>
                <a:cubicBezTo>
                  <a:pt x="10309" y="17651"/>
                  <a:pt x="10309" y="20593"/>
                  <a:pt x="10309" y="20593"/>
                </a:cubicBezTo>
                <a:close/>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7" name="Shape">
            <a:extLst>
              <a:ext uri="{FF2B5EF4-FFF2-40B4-BE49-F238E27FC236}">
                <a16:creationId xmlns:a16="http://schemas.microsoft.com/office/drawing/2014/main" id="{C93F1B09-E471-DBD1-681B-BC2BDB6C3A44}"/>
              </a:ext>
            </a:extLst>
          </p:cNvPr>
          <p:cNvSpPr/>
          <p:nvPr userDrawn="1"/>
        </p:nvSpPr>
        <p:spPr>
          <a:xfrm>
            <a:off x="5111241" y="4845508"/>
            <a:ext cx="237921" cy="290792"/>
          </a:xfrm>
          <a:custGeom>
            <a:avLst/>
            <a:gdLst/>
            <a:ahLst/>
            <a:cxnLst>
              <a:cxn ang="0">
                <a:pos x="wd2" y="hd2"/>
              </a:cxn>
              <a:cxn ang="5400000">
                <a:pos x="wd2" y="hd2"/>
              </a:cxn>
              <a:cxn ang="10800000">
                <a:pos x="wd2" y="hd2"/>
              </a:cxn>
              <a:cxn ang="16200000">
                <a:pos x="wd2" y="hd2"/>
              </a:cxn>
            </a:cxnLst>
            <a:rect l="0" t="0" r="r" b="b"/>
            <a:pathLst>
              <a:path w="21600" h="21600" extrusionOk="0">
                <a:moveTo>
                  <a:pt x="20400" y="12524"/>
                </a:moveTo>
                <a:cubicBezTo>
                  <a:pt x="19362" y="12218"/>
                  <a:pt x="17455" y="11782"/>
                  <a:pt x="15000" y="11782"/>
                </a:cubicBezTo>
                <a:cubicBezTo>
                  <a:pt x="12625" y="11782"/>
                  <a:pt x="11514" y="12089"/>
                  <a:pt x="10534" y="12360"/>
                </a:cubicBezTo>
                <a:cubicBezTo>
                  <a:pt x="9751" y="12577"/>
                  <a:pt x="9076" y="12764"/>
                  <a:pt x="7800" y="12764"/>
                </a:cubicBezTo>
                <a:cubicBezTo>
                  <a:pt x="6097" y="12764"/>
                  <a:pt x="5268" y="12537"/>
                  <a:pt x="4390" y="12298"/>
                </a:cubicBezTo>
                <a:cubicBezTo>
                  <a:pt x="3564" y="12073"/>
                  <a:pt x="2709" y="11842"/>
                  <a:pt x="1200" y="11792"/>
                </a:cubicBezTo>
                <a:lnTo>
                  <a:pt x="1200" y="992"/>
                </a:lnTo>
                <a:cubicBezTo>
                  <a:pt x="2511" y="1038"/>
                  <a:pt x="3242" y="1238"/>
                  <a:pt x="4010" y="1448"/>
                </a:cubicBezTo>
                <a:cubicBezTo>
                  <a:pt x="4941" y="1701"/>
                  <a:pt x="5903" y="1964"/>
                  <a:pt x="7800" y="1964"/>
                </a:cubicBezTo>
                <a:cubicBezTo>
                  <a:pt x="9273" y="1964"/>
                  <a:pt x="10109" y="1733"/>
                  <a:pt x="10918" y="1508"/>
                </a:cubicBezTo>
                <a:cubicBezTo>
                  <a:pt x="11854" y="1250"/>
                  <a:pt x="12823" y="982"/>
                  <a:pt x="15000" y="982"/>
                </a:cubicBezTo>
                <a:cubicBezTo>
                  <a:pt x="17661" y="982"/>
                  <a:pt x="19648" y="1545"/>
                  <a:pt x="20400" y="1794"/>
                </a:cubicBezTo>
                <a:cubicBezTo>
                  <a:pt x="20400" y="1794"/>
                  <a:pt x="20400" y="12524"/>
                  <a:pt x="20400" y="12524"/>
                </a:cubicBezTo>
                <a:close/>
                <a:moveTo>
                  <a:pt x="21594" y="1473"/>
                </a:moveTo>
                <a:cubicBezTo>
                  <a:pt x="21594" y="1293"/>
                  <a:pt x="21478" y="1120"/>
                  <a:pt x="21268" y="1034"/>
                </a:cubicBezTo>
                <a:cubicBezTo>
                  <a:pt x="21165" y="991"/>
                  <a:pt x="18699" y="0"/>
                  <a:pt x="15000" y="0"/>
                </a:cubicBezTo>
                <a:cubicBezTo>
                  <a:pt x="12625" y="0"/>
                  <a:pt x="11514" y="308"/>
                  <a:pt x="10534" y="579"/>
                </a:cubicBezTo>
                <a:cubicBezTo>
                  <a:pt x="9751" y="795"/>
                  <a:pt x="9076" y="982"/>
                  <a:pt x="7800" y="982"/>
                </a:cubicBezTo>
                <a:cubicBezTo>
                  <a:pt x="6097" y="982"/>
                  <a:pt x="5268" y="756"/>
                  <a:pt x="4390" y="516"/>
                </a:cubicBezTo>
                <a:cubicBezTo>
                  <a:pt x="3459" y="263"/>
                  <a:pt x="2497" y="0"/>
                  <a:pt x="600" y="0"/>
                </a:cubicBezTo>
                <a:cubicBezTo>
                  <a:pt x="268" y="0"/>
                  <a:pt x="0" y="220"/>
                  <a:pt x="0" y="491"/>
                </a:cubicBezTo>
                <a:lnTo>
                  <a:pt x="0" y="21109"/>
                </a:lnTo>
                <a:cubicBezTo>
                  <a:pt x="0" y="21380"/>
                  <a:pt x="268" y="21600"/>
                  <a:pt x="600" y="21600"/>
                </a:cubicBezTo>
                <a:cubicBezTo>
                  <a:pt x="932" y="21600"/>
                  <a:pt x="1200" y="21380"/>
                  <a:pt x="1200" y="21109"/>
                </a:cubicBezTo>
                <a:lnTo>
                  <a:pt x="1200" y="12774"/>
                </a:lnTo>
                <a:cubicBezTo>
                  <a:pt x="2511" y="12820"/>
                  <a:pt x="3242" y="13020"/>
                  <a:pt x="4010" y="13230"/>
                </a:cubicBezTo>
                <a:cubicBezTo>
                  <a:pt x="4941" y="13483"/>
                  <a:pt x="5903" y="13745"/>
                  <a:pt x="7800" y="13745"/>
                </a:cubicBezTo>
                <a:cubicBezTo>
                  <a:pt x="9273" y="13745"/>
                  <a:pt x="10109" y="13514"/>
                  <a:pt x="10918" y="13291"/>
                </a:cubicBezTo>
                <a:cubicBezTo>
                  <a:pt x="11854" y="13031"/>
                  <a:pt x="12823" y="12764"/>
                  <a:pt x="15000" y="12764"/>
                </a:cubicBezTo>
                <a:cubicBezTo>
                  <a:pt x="18400" y="12764"/>
                  <a:pt x="20709" y="13685"/>
                  <a:pt x="20733" y="13694"/>
                </a:cubicBezTo>
                <a:cubicBezTo>
                  <a:pt x="21029" y="13814"/>
                  <a:pt x="21389" y="13716"/>
                  <a:pt x="21537" y="13473"/>
                </a:cubicBezTo>
                <a:cubicBezTo>
                  <a:pt x="21580" y="13403"/>
                  <a:pt x="21594" y="13328"/>
                  <a:pt x="21594" y="13255"/>
                </a:cubicBezTo>
                <a:lnTo>
                  <a:pt x="21600" y="13255"/>
                </a:lnTo>
                <a:lnTo>
                  <a:pt x="21600" y="1473"/>
                </a:lnTo>
                <a:cubicBezTo>
                  <a:pt x="21600" y="1473"/>
                  <a:pt x="21594" y="1473"/>
                  <a:pt x="21594" y="1473"/>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8" name="Shape">
            <a:extLst>
              <a:ext uri="{FF2B5EF4-FFF2-40B4-BE49-F238E27FC236}">
                <a16:creationId xmlns:a16="http://schemas.microsoft.com/office/drawing/2014/main" id="{5B7695E0-C781-A623-A08C-08C723BE6234}"/>
              </a:ext>
            </a:extLst>
          </p:cNvPr>
          <p:cNvSpPr/>
          <p:nvPr userDrawn="1"/>
        </p:nvSpPr>
        <p:spPr>
          <a:xfrm>
            <a:off x="5666389" y="4845508"/>
            <a:ext cx="237921" cy="290792"/>
          </a:xfrm>
          <a:custGeom>
            <a:avLst/>
            <a:gdLst/>
            <a:ahLst/>
            <a:cxnLst>
              <a:cxn ang="0">
                <a:pos x="wd2" y="hd2"/>
              </a:cxn>
              <a:cxn ang="5400000">
                <a:pos x="wd2" y="hd2"/>
              </a:cxn>
              <a:cxn ang="10800000">
                <a:pos x="wd2" y="hd2"/>
              </a:cxn>
              <a:cxn ang="16200000">
                <a:pos x="wd2" y="hd2"/>
              </a:cxn>
            </a:cxnLst>
            <a:rect l="0" t="0" r="r" b="b"/>
            <a:pathLst>
              <a:path w="21600" h="21600" extrusionOk="0">
                <a:moveTo>
                  <a:pt x="9600" y="11782"/>
                </a:moveTo>
                <a:lnTo>
                  <a:pt x="9600" y="10800"/>
                </a:lnTo>
                <a:lnTo>
                  <a:pt x="11400" y="10800"/>
                </a:lnTo>
                <a:cubicBezTo>
                  <a:pt x="11732" y="10800"/>
                  <a:pt x="12000" y="10580"/>
                  <a:pt x="12000" y="10309"/>
                </a:cubicBezTo>
                <a:lnTo>
                  <a:pt x="12000" y="2945"/>
                </a:lnTo>
                <a:lnTo>
                  <a:pt x="19940" y="2945"/>
                </a:lnTo>
                <a:lnTo>
                  <a:pt x="16886" y="7111"/>
                </a:lnTo>
                <a:lnTo>
                  <a:pt x="16894" y="7115"/>
                </a:lnTo>
                <a:cubicBezTo>
                  <a:pt x="16840" y="7189"/>
                  <a:pt x="16800" y="7272"/>
                  <a:pt x="16800" y="7364"/>
                </a:cubicBezTo>
                <a:cubicBezTo>
                  <a:pt x="16800" y="7457"/>
                  <a:pt x="16840" y="7538"/>
                  <a:pt x="16894" y="7612"/>
                </a:cubicBezTo>
                <a:lnTo>
                  <a:pt x="16886" y="7616"/>
                </a:lnTo>
                <a:lnTo>
                  <a:pt x="19940" y="11782"/>
                </a:lnTo>
                <a:cubicBezTo>
                  <a:pt x="19940" y="11782"/>
                  <a:pt x="9600" y="11782"/>
                  <a:pt x="9600" y="11782"/>
                </a:cubicBezTo>
                <a:close/>
                <a:moveTo>
                  <a:pt x="1200" y="982"/>
                </a:moveTo>
                <a:lnTo>
                  <a:pt x="10800" y="982"/>
                </a:lnTo>
                <a:lnTo>
                  <a:pt x="10800" y="9818"/>
                </a:lnTo>
                <a:lnTo>
                  <a:pt x="1200" y="9818"/>
                </a:lnTo>
                <a:cubicBezTo>
                  <a:pt x="1200" y="9818"/>
                  <a:pt x="1200" y="982"/>
                  <a:pt x="1200" y="982"/>
                </a:cubicBezTo>
                <a:close/>
                <a:moveTo>
                  <a:pt x="21514" y="12020"/>
                </a:moveTo>
                <a:lnTo>
                  <a:pt x="18100" y="7364"/>
                </a:lnTo>
                <a:lnTo>
                  <a:pt x="21514" y="2707"/>
                </a:lnTo>
                <a:lnTo>
                  <a:pt x="21506" y="2703"/>
                </a:lnTo>
                <a:cubicBezTo>
                  <a:pt x="21560" y="2629"/>
                  <a:pt x="21600" y="2547"/>
                  <a:pt x="21600" y="2455"/>
                </a:cubicBezTo>
                <a:cubicBezTo>
                  <a:pt x="21600" y="2183"/>
                  <a:pt x="21332" y="1964"/>
                  <a:pt x="21000" y="1964"/>
                </a:cubicBezTo>
                <a:lnTo>
                  <a:pt x="12000" y="1964"/>
                </a:lnTo>
                <a:lnTo>
                  <a:pt x="12000" y="491"/>
                </a:lnTo>
                <a:cubicBezTo>
                  <a:pt x="12000" y="220"/>
                  <a:pt x="11732" y="0"/>
                  <a:pt x="11400" y="0"/>
                </a:cubicBezTo>
                <a:lnTo>
                  <a:pt x="600" y="0"/>
                </a:lnTo>
                <a:cubicBezTo>
                  <a:pt x="268" y="0"/>
                  <a:pt x="0" y="220"/>
                  <a:pt x="0" y="491"/>
                </a:cubicBezTo>
                <a:lnTo>
                  <a:pt x="0" y="21109"/>
                </a:lnTo>
                <a:cubicBezTo>
                  <a:pt x="0" y="21380"/>
                  <a:pt x="268" y="21600"/>
                  <a:pt x="600" y="21600"/>
                </a:cubicBezTo>
                <a:cubicBezTo>
                  <a:pt x="932" y="21600"/>
                  <a:pt x="1200" y="21380"/>
                  <a:pt x="1200" y="21109"/>
                </a:cubicBezTo>
                <a:lnTo>
                  <a:pt x="1200" y="10800"/>
                </a:lnTo>
                <a:lnTo>
                  <a:pt x="8400" y="10800"/>
                </a:lnTo>
                <a:lnTo>
                  <a:pt x="8400" y="12273"/>
                </a:lnTo>
                <a:cubicBezTo>
                  <a:pt x="8400" y="12544"/>
                  <a:pt x="8668" y="12764"/>
                  <a:pt x="9000" y="12764"/>
                </a:cubicBezTo>
                <a:lnTo>
                  <a:pt x="21000" y="12764"/>
                </a:lnTo>
                <a:cubicBezTo>
                  <a:pt x="21332" y="12764"/>
                  <a:pt x="21600" y="12544"/>
                  <a:pt x="21600" y="12273"/>
                </a:cubicBezTo>
                <a:cubicBezTo>
                  <a:pt x="21600" y="12181"/>
                  <a:pt x="21560" y="12098"/>
                  <a:pt x="21506" y="12024"/>
                </a:cubicBezTo>
                <a:cubicBezTo>
                  <a:pt x="21506" y="12024"/>
                  <a:pt x="21514" y="12020"/>
                  <a:pt x="21514" y="12020"/>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9" name="Shape">
            <a:extLst>
              <a:ext uri="{FF2B5EF4-FFF2-40B4-BE49-F238E27FC236}">
                <a16:creationId xmlns:a16="http://schemas.microsoft.com/office/drawing/2014/main" id="{072094D0-3978-14D9-1C04-50D3100571CB}"/>
              </a:ext>
            </a:extLst>
          </p:cNvPr>
          <p:cNvSpPr/>
          <p:nvPr userDrawn="1"/>
        </p:nvSpPr>
        <p:spPr>
          <a:xfrm>
            <a:off x="6234755" y="4838681"/>
            <a:ext cx="290792" cy="290792"/>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0" name="Shape">
            <a:extLst>
              <a:ext uri="{FF2B5EF4-FFF2-40B4-BE49-F238E27FC236}">
                <a16:creationId xmlns:a16="http://schemas.microsoft.com/office/drawing/2014/main" id="{914BB7B7-A173-D2CC-C682-3412F4636EAF}"/>
              </a:ext>
            </a:extLst>
          </p:cNvPr>
          <p:cNvSpPr/>
          <p:nvPr userDrawn="1"/>
        </p:nvSpPr>
        <p:spPr>
          <a:xfrm>
            <a:off x="6789903" y="4838681"/>
            <a:ext cx="290792" cy="290792"/>
          </a:xfrm>
          <a:custGeom>
            <a:avLst/>
            <a:gdLst/>
            <a:ahLst/>
            <a:cxnLst>
              <a:cxn ang="0">
                <a:pos x="wd2" y="hd2"/>
              </a:cxn>
              <a:cxn ang="5400000">
                <a:pos x="wd2" y="hd2"/>
              </a:cxn>
              <a:cxn ang="10800000">
                <a:pos x="wd2" y="hd2"/>
              </a:cxn>
              <a:cxn ang="16200000">
                <a:pos x="wd2" y="hd2"/>
              </a:cxn>
            </a:cxnLst>
            <a:rect l="0" t="0" r="r" b="b"/>
            <a:pathLst>
              <a:path w="21600" h="21600" extrusionOk="0">
                <a:moveTo>
                  <a:pt x="17658" y="8342"/>
                </a:moveTo>
                <a:cubicBezTo>
                  <a:pt x="17614" y="6914"/>
                  <a:pt x="17383" y="5576"/>
                  <a:pt x="17008" y="4408"/>
                </a:cubicBezTo>
                <a:cubicBezTo>
                  <a:pt x="17543" y="4130"/>
                  <a:pt x="18018" y="3797"/>
                  <a:pt x="18435" y="3427"/>
                </a:cubicBezTo>
                <a:cubicBezTo>
                  <a:pt x="19673" y="4722"/>
                  <a:pt x="20474" y="6437"/>
                  <a:pt x="20593" y="8342"/>
                </a:cubicBezTo>
                <a:cubicBezTo>
                  <a:pt x="20593" y="8342"/>
                  <a:pt x="17658" y="8342"/>
                  <a:pt x="17658" y="8342"/>
                </a:cubicBezTo>
                <a:close/>
                <a:moveTo>
                  <a:pt x="15485" y="1482"/>
                </a:moveTo>
                <a:cubicBezTo>
                  <a:pt x="16306" y="1786"/>
                  <a:pt x="17058" y="2226"/>
                  <a:pt x="17723" y="2769"/>
                </a:cubicBezTo>
                <a:cubicBezTo>
                  <a:pt x="17412" y="3036"/>
                  <a:pt x="17056" y="3275"/>
                  <a:pt x="16666" y="3486"/>
                </a:cubicBezTo>
                <a:cubicBezTo>
                  <a:pt x="16337" y="2707"/>
                  <a:pt x="15939" y="2026"/>
                  <a:pt x="15485" y="1482"/>
                </a:cubicBezTo>
                <a:moveTo>
                  <a:pt x="12764" y="0"/>
                </a:moveTo>
                <a:cubicBezTo>
                  <a:pt x="9919" y="0"/>
                  <a:pt x="7396" y="1350"/>
                  <a:pt x="5780" y="3437"/>
                </a:cubicBezTo>
                <a:cubicBezTo>
                  <a:pt x="6514" y="3197"/>
                  <a:pt x="7287" y="3044"/>
                  <a:pt x="8086" y="2983"/>
                </a:cubicBezTo>
                <a:cubicBezTo>
                  <a:pt x="7991" y="2912"/>
                  <a:pt x="7892" y="2844"/>
                  <a:pt x="7804" y="2769"/>
                </a:cubicBezTo>
                <a:cubicBezTo>
                  <a:pt x="8469" y="2226"/>
                  <a:pt x="9222" y="1786"/>
                  <a:pt x="10042" y="1482"/>
                </a:cubicBezTo>
                <a:cubicBezTo>
                  <a:pt x="9694" y="1899"/>
                  <a:pt x="9380" y="2398"/>
                  <a:pt x="9104" y="2959"/>
                </a:cubicBezTo>
                <a:cubicBezTo>
                  <a:pt x="9451" y="2968"/>
                  <a:pt x="9793" y="2996"/>
                  <a:pt x="10131" y="3040"/>
                </a:cubicBezTo>
                <a:cubicBezTo>
                  <a:pt x="10712" y="1983"/>
                  <a:pt x="11449" y="1263"/>
                  <a:pt x="12269" y="1056"/>
                </a:cubicBezTo>
                <a:lnTo>
                  <a:pt x="12269" y="3575"/>
                </a:lnTo>
                <a:cubicBezTo>
                  <a:pt x="12608" y="3701"/>
                  <a:pt x="12938" y="3844"/>
                  <a:pt x="13258" y="4006"/>
                </a:cubicBezTo>
                <a:lnTo>
                  <a:pt x="13258" y="1056"/>
                </a:lnTo>
                <a:cubicBezTo>
                  <a:pt x="14282" y="1315"/>
                  <a:pt x="15181" y="2363"/>
                  <a:pt x="15801" y="3883"/>
                </a:cubicBezTo>
                <a:cubicBezTo>
                  <a:pt x="15207" y="4107"/>
                  <a:pt x="14555" y="4261"/>
                  <a:pt x="13865" y="4342"/>
                </a:cubicBezTo>
                <a:cubicBezTo>
                  <a:pt x="14263" y="4581"/>
                  <a:pt x="14647" y="4840"/>
                  <a:pt x="15006" y="5131"/>
                </a:cubicBezTo>
                <a:cubicBezTo>
                  <a:pt x="15391" y="5041"/>
                  <a:pt x="15767" y="4935"/>
                  <a:pt x="16122" y="4801"/>
                </a:cubicBezTo>
                <a:cubicBezTo>
                  <a:pt x="16296" y="5379"/>
                  <a:pt x="16430" y="6009"/>
                  <a:pt x="16526" y="6670"/>
                </a:cubicBezTo>
                <a:cubicBezTo>
                  <a:pt x="17157" y="7466"/>
                  <a:pt x="17663" y="8363"/>
                  <a:pt x="18025" y="9331"/>
                </a:cubicBezTo>
                <a:lnTo>
                  <a:pt x="20593" y="9331"/>
                </a:lnTo>
                <a:cubicBezTo>
                  <a:pt x="20478" y="11173"/>
                  <a:pt x="19721" y="12834"/>
                  <a:pt x="18551" y="14114"/>
                </a:cubicBezTo>
                <a:cubicBezTo>
                  <a:pt x="18470" y="14700"/>
                  <a:pt x="18342" y="15272"/>
                  <a:pt x="18163" y="15821"/>
                </a:cubicBezTo>
                <a:cubicBezTo>
                  <a:pt x="20250" y="14204"/>
                  <a:pt x="21600" y="11681"/>
                  <a:pt x="21600" y="8836"/>
                </a:cubicBezTo>
                <a:cubicBezTo>
                  <a:pt x="21600" y="3956"/>
                  <a:pt x="17644" y="0"/>
                  <a:pt x="12764" y="0"/>
                </a:cubicBezTo>
                <a:moveTo>
                  <a:pt x="13731" y="12269"/>
                </a:moveTo>
                <a:cubicBezTo>
                  <a:pt x="13687" y="10842"/>
                  <a:pt x="13456" y="9504"/>
                  <a:pt x="13081" y="8335"/>
                </a:cubicBezTo>
                <a:cubicBezTo>
                  <a:pt x="13616" y="8057"/>
                  <a:pt x="14091" y="7725"/>
                  <a:pt x="14507" y="7354"/>
                </a:cubicBezTo>
                <a:cubicBezTo>
                  <a:pt x="15746" y="8649"/>
                  <a:pt x="16547" y="10365"/>
                  <a:pt x="16666" y="12269"/>
                </a:cubicBezTo>
                <a:cubicBezTo>
                  <a:pt x="16666" y="12269"/>
                  <a:pt x="13731" y="12269"/>
                  <a:pt x="13731" y="12269"/>
                </a:cubicBezTo>
                <a:close/>
                <a:moveTo>
                  <a:pt x="14507" y="18173"/>
                </a:moveTo>
                <a:cubicBezTo>
                  <a:pt x="14091" y="17803"/>
                  <a:pt x="13616" y="17470"/>
                  <a:pt x="13081" y="17192"/>
                </a:cubicBezTo>
                <a:cubicBezTo>
                  <a:pt x="13456" y="16024"/>
                  <a:pt x="13687" y="14686"/>
                  <a:pt x="13731" y="13258"/>
                </a:cubicBezTo>
                <a:lnTo>
                  <a:pt x="16666" y="13258"/>
                </a:lnTo>
                <a:cubicBezTo>
                  <a:pt x="16547" y="15163"/>
                  <a:pt x="15746" y="16878"/>
                  <a:pt x="14507" y="18173"/>
                </a:cubicBezTo>
                <a:moveTo>
                  <a:pt x="11558" y="20118"/>
                </a:moveTo>
                <a:cubicBezTo>
                  <a:pt x="12012" y="19574"/>
                  <a:pt x="12409" y="18893"/>
                  <a:pt x="12738" y="18114"/>
                </a:cubicBezTo>
                <a:cubicBezTo>
                  <a:pt x="13129" y="18325"/>
                  <a:pt x="13485" y="18564"/>
                  <a:pt x="13796" y="18831"/>
                </a:cubicBezTo>
                <a:cubicBezTo>
                  <a:pt x="13131" y="19374"/>
                  <a:pt x="12378" y="19814"/>
                  <a:pt x="11558" y="20118"/>
                </a:cubicBezTo>
                <a:moveTo>
                  <a:pt x="9331" y="20544"/>
                </a:moveTo>
                <a:lnTo>
                  <a:pt x="9331" y="17204"/>
                </a:lnTo>
                <a:cubicBezTo>
                  <a:pt x="10246" y="17253"/>
                  <a:pt x="11108" y="17428"/>
                  <a:pt x="11874" y="17717"/>
                </a:cubicBezTo>
                <a:cubicBezTo>
                  <a:pt x="11254" y="19237"/>
                  <a:pt x="10355" y="20286"/>
                  <a:pt x="9331" y="20544"/>
                </a:cubicBezTo>
                <a:moveTo>
                  <a:pt x="9331" y="13258"/>
                </a:moveTo>
                <a:lnTo>
                  <a:pt x="12749" y="13258"/>
                </a:lnTo>
                <a:cubicBezTo>
                  <a:pt x="12709" y="14550"/>
                  <a:pt x="12510" y="15752"/>
                  <a:pt x="12195" y="16799"/>
                </a:cubicBezTo>
                <a:cubicBezTo>
                  <a:pt x="11327" y="16471"/>
                  <a:pt x="10357" y="16273"/>
                  <a:pt x="9331" y="16223"/>
                </a:cubicBezTo>
                <a:cubicBezTo>
                  <a:pt x="9331" y="16223"/>
                  <a:pt x="9331" y="13258"/>
                  <a:pt x="9331" y="13258"/>
                </a:cubicBezTo>
                <a:close/>
                <a:moveTo>
                  <a:pt x="9331" y="9305"/>
                </a:moveTo>
                <a:cubicBezTo>
                  <a:pt x="10357" y="9254"/>
                  <a:pt x="11327" y="9056"/>
                  <a:pt x="12195" y="8728"/>
                </a:cubicBezTo>
                <a:cubicBezTo>
                  <a:pt x="12510" y="9775"/>
                  <a:pt x="12709" y="10977"/>
                  <a:pt x="12749" y="12269"/>
                </a:cubicBezTo>
                <a:lnTo>
                  <a:pt x="9331" y="12269"/>
                </a:lnTo>
                <a:cubicBezTo>
                  <a:pt x="9331" y="12269"/>
                  <a:pt x="9331" y="9305"/>
                  <a:pt x="9331" y="9305"/>
                </a:cubicBezTo>
                <a:close/>
                <a:moveTo>
                  <a:pt x="9331" y="4983"/>
                </a:moveTo>
                <a:cubicBezTo>
                  <a:pt x="10355" y="5242"/>
                  <a:pt x="11254" y="6290"/>
                  <a:pt x="11874" y="7810"/>
                </a:cubicBezTo>
                <a:cubicBezTo>
                  <a:pt x="11108" y="8099"/>
                  <a:pt x="10246" y="8275"/>
                  <a:pt x="9331" y="8323"/>
                </a:cubicBezTo>
                <a:cubicBezTo>
                  <a:pt x="9331" y="8323"/>
                  <a:pt x="9331" y="4983"/>
                  <a:pt x="9331" y="4983"/>
                </a:cubicBezTo>
                <a:close/>
                <a:moveTo>
                  <a:pt x="13796" y="6696"/>
                </a:moveTo>
                <a:cubicBezTo>
                  <a:pt x="13485" y="6963"/>
                  <a:pt x="13129" y="7203"/>
                  <a:pt x="12738" y="7413"/>
                </a:cubicBezTo>
                <a:cubicBezTo>
                  <a:pt x="12409" y="6634"/>
                  <a:pt x="12012" y="5954"/>
                  <a:pt x="11557" y="5410"/>
                </a:cubicBezTo>
                <a:cubicBezTo>
                  <a:pt x="12378" y="5714"/>
                  <a:pt x="13131" y="6153"/>
                  <a:pt x="13796" y="6696"/>
                </a:cubicBezTo>
                <a:moveTo>
                  <a:pt x="8342" y="8323"/>
                </a:moveTo>
                <a:cubicBezTo>
                  <a:pt x="7427" y="8275"/>
                  <a:pt x="6564" y="8099"/>
                  <a:pt x="5799" y="7810"/>
                </a:cubicBezTo>
                <a:cubicBezTo>
                  <a:pt x="6419" y="6290"/>
                  <a:pt x="7318" y="5242"/>
                  <a:pt x="8342" y="4983"/>
                </a:cubicBezTo>
                <a:cubicBezTo>
                  <a:pt x="8342" y="4983"/>
                  <a:pt x="8342" y="8323"/>
                  <a:pt x="8342" y="8323"/>
                </a:cubicBezTo>
                <a:close/>
                <a:moveTo>
                  <a:pt x="8342" y="12269"/>
                </a:moveTo>
                <a:lnTo>
                  <a:pt x="4923" y="12269"/>
                </a:lnTo>
                <a:cubicBezTo>
                  <a:pt x="4964" y="10977"/>
                  <a:pt x="5163" y="9775"/>
                  <a:pt x="5478" y="8728"/>
                </a:cubicBezTo>
                <a:cubicBezTo>
                  <a:pt x="6346" y="9056"/>
                  <a:pt x="7316" y="9254"/>
                  <a:pt x="8342" y="9305"/>
                </a:cubicBezTo>
                <a:cubicBezTo>
                  <a:pt x="8342" y="9305"/>
                  <a:pt x="8342" y="12269"/>
                  <a:pt x="8342" y="12269"/>
                </a:cubicBezTo>
                <a:close/>
                <a:moveTo>
                  <a:pt x="8342" y="16223"/>
                </a:moveTo>
                <a:cubicBezTo>
                  <a:pt x="7316" y="16273"/>
                  <a:pt x="6346" y="16471"/>
                  <a:pt x="5478" y="16799"/>
                </a:cubicBezTo>
                <a:cubicBezTo>
                  <a:pt x="5163" y="15752"/>
                  <a:pt x="4964" y="14550"/>
                  <a:pt x="4923" y="13258"/>
                </a:cubicBezTo>
                <a:lnTo>
                  <a:pt x="8342" y="13258"/>
                </a:lnTo>
                <a:cubicBezTo>
                  <a:pt x="8342" y="13258"/>
                  <a:pt x="8342" y="16223"/>
                  <a:pt x="8342" y="16223"/>
                </a:cubicBezTo>
                <a:close/>
                <a:moveTo>
                  <a:pt x="8342" y="20544"/>
                </a:moveTo>
                <a:cubicBezTo>
                  <a:pt x="7318" y="20286"/>
                  <a:pt x="6419" y="19237"/>
                  <a:pt x="5799" y="17717"/>
                </a:cubicBezTo>
                <a:cubicBezTo>
                  <a:pt x="6564" y="17428"/>
                  <a:pt x="7427" y="17253"/>
                  <a:pt x="8342" y="17204"/>
                </a:cubicBezTo>
                <a:cubicBezTo>
                  <a:pt x="8342" y="17204"/>
                  <a:pt x="8342" y="20544"/>
                  <a:pt x="8342" y="20544"/>
                </a:cubicBezTo>
                <a:close/>
                <a:moveTo>
                  <a:pt x="3877" y="18831"/>
                </a:moveTo>
                <a:cubicBezTo>
                  <a:pt x="4188" y="18564"/>
                  <a:pt x="4544" y="18325"/>
                  <a:pt x="4935" y="18114"/>
                </a:cubicBezTo>
                <a:cubicBezTo>
                  <a:pt x="5264" y="18893"/>
                  <a:pt x="5661" y="19574"/>
                  <a:pt x="6115" y="20118"/>
                </a:cubicBezTo>
                <a:cubicBezTo>
                  <a:pt x="5295" y="19814"/>
                  <a:pt x="4541" y="19374"/>
                  <a:pt x="3877" y="18831"/>
                </a:cubicBezTo>
                <a:moveTo>
                  <a:pt x="1007" y="13258"/>
                </a:moveTo>
                <a:lnTo>
                  <a:pt x="3942" y="13258"/>
                </a:lnTo>
                <a:cubicBezTo>
                  <a:pt x="3986" y="14686"/>
                  <a:pt x="4217" y="16024"/>
                  <a:pt x="4591" y="17192"/>
                </a:cubicBezTo>
                <a:cubicBezTo>
                  <a:pt x="4057" y="17470"/>
                  <a:pt x="3582" y="17803"/>
                  <a:pt x="3166" y="18173"/>
                </a:cubicBezTo>
                <a:cubicBezTo>
                  <a:pt x="1927" y="16878"/>
                  <a:pt x="1126" y="15163"/>
                  <a:pt x="1007" y="13258"/>
                </a:cubicBezTo>
                <a:moveTo>
                  <a:pt x="3166" y="7354"/>
                </a:moveTo>
                <a:cubicBezTo>
                  <a:pt x="3582" y="7725"/>
                  <a:pt x="4057" y="8057"/>
                  <a:pt x="4591" y="8335"/>
                </a:cubicBezTo>
                <a:cubicBezTo>
                  <a:pt x="4217" y="9504"/>
                  <a:pt x="3986" y="10842"/>
                  <a:pt x="3942" y="12269"/>
                </a:cubicBezTo>
                <a:lnTo>
                  <a:pt x="1007" y="12269"/>
                </a:lnTo>
                <a:cubicBezTo>
                  <a:pt x="1126" y="10365"/>
                  <a:pt x="1927" y="8649"/>
                  <a:pt x="3166" y="7354"/>
                </a:cubicBezTo>
                <a:moveTo>
                  <a:pt x="6115" y="5410"/>
                </a:moveTo>
                <a:cubicBezTo>
                  <a:pt x="5661" y="5954"/>
                  <a:pt x="5264" y="6634"/>
                  <a:pt x="4935" y="7413"/>
                </a:cubicBezTo>
                <a:cubicBezTo>
                  <a:pt x="4544" y="7203"/>
                  <a:pt x="4188" y="6963"/>
                  <a:pt x="3877" y="6696"/>
                </a:cubicBezTo>
                <a:cubicBezTo>
                  <a:pt x="4542" y="6153"/>
                  <a:pt x="5295" y="5714"/>
                  <a:pt x="6115" y="5410"/>
                </a:cubicBezTo>
                <a:moveTo>
                  <a:pt x="8836" y="3927"/>
                </a:moveTo>
                <a:cubicBezTo>
                  <a:pt x="3956" y="3927"/>
                  <a:pt x="0" y="7883"/>
                  <a:pt x="0" y="12764"/>
                </a:cubicBezTo>
                <a:cubicBezTo>
                  <a:pt x="0" y="17644"/>
                  <a:pt x="3956" y="21600"/>
                  <a:pt x="8836" y="21600"/>
                </a:cubicBezTo>
                <a:cubicBezTo>
                  <a:pt x="13717" y="21600"/>
                  <a:pt x="17673" y="17644"/>
                  <a:pt x="17673" y="12764"/>
                </a:cubicBezTo>
                <a:cubicBezTo>
                  <a:pt x="17673" y="7883"/>
                  <a:pt x="13717" y="3927"/>
                  <a:pt x="8836" y="3927"/>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1" name="Shape">
            <a:extLst>
              <a:ext uri="{FF2B5EF4-FFF2-40B4-BE49-F238E27FC236}">
                <a16:creationId xmlns:a16="http://schemas.microsoft.com/office/drawing/2014/main" id="{401F8B90-6ADA-6C82-7442-130CC54ABF9C}"/>
              </a:ext>
            </a:extLst>
          </p:cNvPr>
          <p:cNvSpPr/>
          <p:nvPr userDrawn="1"/>
        </p:nvSpPr>
        <p:spPr>
          <a:xfrm>
            <a:off x="7345051" y="4838681"/>
            <a:ext cx="290792" cy="290792"/>
          </a:xfrm>
          <a:custGeom>
            <a:avLst/>
            <a:gdLst/>
            <a:ahLst/>
            <a:cxnLst>
              <a:cxn ang="0">
                <a:pos x="wd2" y="hd2"/>
              </a:cxn>
              <a:cxn ang="5400000">
                <a:pos x="wd2" y="hd2"/>
              </a:cxn>
              <a:cxn ang="10800000">
                <a:pos x="wd2" y="hd2"/>
              </a:cxn>
              <a:cxn ang="16200000">
                <a:pos x="wd2" y="hd2"/>
              </a:cxn>
            </a:cxnLst>
            <a:rect l="0" t="0" r="r" b="b"/>
            <a:pathLst>
              <a:path w="21600" h="21600" extrusionOk="0">
                <a:moveTo>
                  <a:pt x="19595" y="9980"/>
                </a:moveTo>
                <a:cubicBezTo>
                  <a:pt x="19587" y="9894"/>
                  <a:pt x="19575" y="9811"/>
                  <a:pt x="19565" y="9726"/>
                </a:cubicBezTo>
                <a:cubicBezTo>
                  <a:pt x="19542" y="9539"/>
                  <a:pt x="19514" y="9355"/>
                  <a:pt x="19480" y="9172"/>
                </a:cubicBezTo>
                <a:cubicBezTo>
                  <a:pt x="19463" y="9078"/>
                  <a:pt x="19444" y="8986"/>
                  <a:pt x="19424" y="8893"/>
                </a:cubicBezTo>
                <a:cubicBezTo>
                  <a:pt x="19384" y="8712"/>
                  <a:pt x="19337" y="8533"/>
                  <a:pt x="19286" y="8356"/>
                </a:cubicBezTo>
                <a:cubicBezTo>
                  <a:pt x="19263" y="8276"/>
                  <a:pt x="19244" y="8195"/>
                  <a:pt x="19218" y="8116"/>
                </a:cubicBezTo>
                <a:cubicBezTo>
                  <a:pt x="19143" y="7879"/>
                  <a:pt x="19057" y="7646"/>
                  <a:pt x="18963" y="7418"/>
                </a:cubicBezTo>
                <a:cubicBezTo>
                  <a:pt x="18923" y="7321"/>
                  <a:pt x="18876" y="7229"/>
                  <a:pt x="18833" y="7134"/>
                </a:cubicBezTo>
                <a:cubicBezTo>
                  <a:pt x="18771" y="6999"/>
                  <a:pt x="18708" y="6865"/>
                  <a:pt x="18640" y="6734"/>
                </a:cubicBezTo>
                <a:cubicBezTo>
                  <a:pt x="18580" y="6618"/>
                  <a:pt x="18516" y="6504"/>
                  <a:pt x="18450" y="6391"/>
                </a:cubicBezTo>
                <a:cubicBezTo>
                  <a:pt x="18392" y="6291"/>
                  <a:pt x="18331" y="6192"/>
                  <a:pt x="18269" y="6094"/>
                </a:cubicBezTo>
                <a:cubicBezTo>
                  <a:pt x="18192" y="5971"/>
                  <a:pt x="18114" y="5849"/>
                  <a:pt x="18031" y="5731"/>
                </a:cubicBezTo>
                <a:cubicBezTo>
                  <a:pt x="17986" y="5667"/>
                  <a:pt x="17936" y="5605"/>
                  <a:pt x="17889" y="5541"/>
                </a:cubicBezTo>
                <a:cubicBezTo>
                  <a:pt x="17544" y="5080"/>
                  <a:pt x="17159" y="4651"/>
                  <a:pt x="16732" y="4265"/>
                </a:cubicBezTo>
                <a:cubicBezTo>
                  <a:pt x="16705" y="4241"/>
                  <a:pt x="16679" y="4216"/>
                  <a:pt x="16652" y="4192"/>
                </a:cubicBezTo>
                <a:cubicBezTo>
                  <a:pt x="16499" y="4058"/>
                  <a:pt x="16343" y="3927"/>
                  <a:pt x="16181" y="3803"/>
                </a:cubicBezTo>
                <a:cubicBezTo>
                  <a:pt x="16173" y="3796"/>
                  <a:pt x="16165" y="3790"/>
                  <a:pt x="16156" y="3784"/>
                </a:cubicBezTo>
                <a:cubicBezTo>
                  <a:pt x="15459" y="3252"/>
                  <a:pt x="14680" y="2821"/>
                  <a:pt x="13842" y="2513"/>
                </a:cubicBezTo>
                <a:cubicBezTo>
                  <a:pt x="13592" y="2912"/>
                  <a:pt x="13337" y="3420"/>
                  <a:pt x="13040" y="3590"/>
                </a:cubicBezTo>
                <a:cubicBezTo>
                  <a:pt x="12610" y="3835"/>
                  <a:pt x="12641" y="4817"/>
                  <a:pt x="13469" y="4725"/>
                </a:cubicBezTo>
                <a:cubicBezTo>
                  <a:pt x="13469" y="4725"/>
                  <a:pt x="13224" y="4970"/>
                  <a:pt x="13469" y="5860"/>
                </a:cubicBezTo>
                <a:cubicBezTo>
                  <a:pt x="13715" y="6750"/>
                  <a:pt x="14126" y="6943"/>
                  <a:pt x="15341" y="6443"/>
                </a:cubicBezTo>
                <a:cubicBezTo>
                  <a:pt x="15862" y="6228"/>
                  <a:pt x="16258" y="6340"/>
                  <a:pt x="16200" y="6873"/>
                </a:cubicBezTo>
                <a:cubicBezTo>
                  <a:pt x="16077" y="8008"/>
                  <a:pt x="15202" y="7960"/>
                  <a:pt x="15862" y="9788"/>
                </a:cubicBezTo>
                <a:cubicBezTo>
                  <a:pt x="16261" y="10892"/>
                  <a:pt x="17243" y="11322"/>
                  <a:pt x="17611" y="12181"/>
                </a:cubicBezTo>
                <a:cubicBezTo>
                  <a:pt x="17814" y="12653"/>
                  <a:pt x="18591" y="13088"/>
                  <a:pt x="19250" y="13384"/>
                </a:cubicBezTo>
                <a:cubicBezTo>
                  <a:pt x="19321" y="13153"/>
                  <a:pt x="19380" y="12917"/>
                  <a:pt x="19432" y="12677"/>
                </a:cubicBezTo>
                <a:cubicBezTo>
                  <a:pt x="19452" y="12587"/>
                  <a:pt x="19467" y="12494"/>
                  <a:pt x="19484" y="12402"/>
                </a:cubicBezTo>
                <a:cubicBezTo>
                  <a:pt x="19517" y="12224"/>
                  <a:pt x="19545" y="12044"/>
                  <a:pt x="19566" y="11862"/>
                </a:cubicBezTo>
                <a:cubicBezTo>
                  <a:pt x="19576" y="11776"/>
                  <a:pt x="19588" y="11691"/>
                  <a:pt x="19596" y="11604"/>
                </a:cubicBezTo>
                <a:cubicBezTo>
                  <a:pt x="19620" y="11340"/>
                  <a:pt x="19636" y="11072"/>
                  <a:pt x="19636" y="10800"/>
                </a:cubicBezTo>
                <a:cubicBezTo>
                  <a:pt x="19636" y="10523"/>
                  <a:pt x="19620" y="10250"/>
                  <a:pt x="19595" y="9980"/>
                </a:cubicBezTo>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moveTo>
                  <a:pt x="8407" y="9726"/>
                </a:moveTo>
                <a:cubicBezTo>
                  <a:pt x="8468" y="9020"/>
                  <a:pt x="9603" y="8284"/>
                  <a:pt x="10370" y="7947"/>
                </a:cubicBezTo>
                <a:cubicBezTo>
                  <a:pt x="11137" y="7609"/>
                  <a:pt x="11843" y="7486"/>
                  <a:pt x="11751" y="6903"/>
                </a:cubicBezTo>
                <a:cubicBezTo>
                  <a:pt x="11659" y="6320"/>
                  <a:pt x="11444" y="5891"/>
                  <a:pt x="10248" y="5891"/>
                </a:cubicBezTo>
                <a:cubicBezTo>
                  <a:pt x="9051" y="5891"/>
                  <a:pt x="9573" y="7486"/>
                  <a:pt x="8591" y="6535"/>
                </a:cubicBezTo>
                <a:cubicBezTo>
                  <a:pt x="7609" y="5584"/>
                  <a:pt x="8805" y="5830"/>
                  <a:pt x="9296" y="5615"/>
                </a:cubicBezTo>
                <a:cubicBezTo>
                  <a:pt x="9787" y="5400"/>
                  <a:pt x="10278" y="4510"/>
                  <a:pt x="9419" y="4449"/>
                </a:cubicBezTo>
                <a:cubicBezTo>
                  <a:pt x="8560" y="4388"/>
                  <a:pt x="8744" y="4817"/>
                  <a:pt x="8069" y="4572"/>
                </a:cubicBezTo>
                <a:cubicBezTo>
                  <a:pt x="7394" y="4326"/>
                  <a:pt x="7087" y="5431"/>
                  <a:pt x="6658" y="5277"/>
                </a:cubicBezTo>
                <a:cubicBezTo>
                  <a:pt x="6373" y="5176"/>
                  <a:pt x="5613" y="4605"/>
                  <a:pt x="5110" y="4044"/>
                </a:cubicBezTo>
                <a:cubicBezTo>
                  <a:pt x="4094" y="4900"/>
                  <a:pt x="3277" y="5982"/>
                  <a:pt x="2729" y="7212"/>
                </a:cubicBezTo>
                <a:cubicBezTo>
                  <a:pt x="2875" y="8862"/>
                  <a:pt x="3774" y="9726"/>
                  <a:pt x="3774" y="9726"/>
                </a:cubicBezTo>
                <a:cubicBezTo>
                  <a:pt x="3774" y="9726"/>
                  <a:pt x="4234" y="10800"/>
                  <a:pt x="6995" y="12119"/>
                </a:cubicBezTo>
                <a:cubicBezTo>
                  <a:pt x="6995" y="12119"/>
                  <a:pt x="7517" y="12150"/>
                  <a:pt x="6903" y="11536"/>
                </a:cubicBezTo>
                <a:cubicBezTo>
                  <a:pt x="6290" y="10923"/>
                  <a:pt x="5615" y="10156"/>
                  <a:pt x="6382" y="9757"/>
                </a:cubicBezTo>
                <a:cubicBezTo>
                  <a:pt x="7149" y="9358"/>
                  <a:pt x="7364" y="9389"/>
                  <a:pt x="7548" y="10125"/>
                </a:cubicBezTo>
                <a:cubicBezTo>
                  <a:pt x="7732" y="10861"/>
                  <a:pt x="8345" y="10432"/>
                  <a:pt x="8407" y="9726"/>
                </a:cubicBezTo>
                <a:moveTo>
                  <a:pt x="16246" y="12871"/>
                </a:moveTo>
                <a:cubicBezTo>
                  <a:pt x="15893" y="13086"/>
                  <a:pt x="15908" y="13561"/>
                  <a:pt x="16200" y="13822"/>
                </a:cubicBezTo>
                <a:cubicBezTo>
                  <a:pt x="16491" y="14083"/>
                  <a:pt x="17074" y="14420"/>
                  <a:pt x="17258" y="13822"/>
                </a:cubicBezTo>
                <a:cubicBezTo>
                  <a:pt x="17442" y="13224"/>
                  <a:pt x="16599" y="12656"/>
                  <a:pt x="16246" y="12871"/>
                </a:cubicBezTo>
                <a:moveTo>
                  <a:pt x="12027" y="12948"/>
                </a:moveTo>
                <a:cubicBezTo>
                  <a:pt x="10984" y="12058"/>
                  <a:pt x="11107" y="11659"/>
                  <a:pt x="9787" y="11659"/>
                </a:cubicBezTo>
                <a:cubicBezTo>
                  <a:pt x="8468" y="11659"/>
                  <a:pt x="7640" y="11966"/>
                  <a:pt x="7977" y="13807"/>
                </a:cubicBezTo>
                <a:cubicBezTo>
                  <a:pt x="8315" y="15648"/>
                  <a:pt x="9296" y="14819"/>
                  <a:pt x="9205" y="16231"/>
                </a:cubicBezTo>
                <a:cubicBezTo>
                  <a:pt x="9112" y="17642"/>
                  <a:pt x="9450" y="17949"/>
                  <a:pt x="9665" y="18286"/>
                </a:cubicBezTo>
                <a:cubicBezTo>
                  <a:pt x="9880" y="18624"/>
                  <a:pt x="10524" y="19606"/>
                  <a:pt x="10769" y="18225"/>
                </a:cubicBezTo>
                <a:cubicBezTo>
                  <a:pt x="11015" y="16844"/>
                  <a:pt x="11475" y="16077"/>
                  <a:pt x="11996" y="15402"/>
                </a:cubicBezTo>
                <a:cubicBezTo>
                  <a:pt x="12518" y="14727"/>
                  <a:pt x="13070" y="13837"/>
                  <a:pt x="12027" y="12948"/>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2" name="Shape">
            <a:extLst>
              <a:ext uri="{FF2B5EF4-FFF2-40B4-BE49-F238E27FC236}">
                <a16:creationId xmlns:a16="http://schemas.microsoft.com/office/drawing/2014/main" id="{09087949-696B-0D7D-CE9B-2390B70A5CD2}"/>
              </a:ext>
            </a:extLst>
          </p:cNvPr>
          <p:cNvSpPr/>
          <p:nvPr userDrawn="1"/>
        </p:nvSpPr>
        <p:spPr>
          <a:xfrm>
            <a:off x="7900199" y="4838681"/>
            <a:ext cx="290792" cy="290792"/>
          </a:xfrm>
          <a:custGeom>
            <a:avLst/>
            <a:gdLst/>
            <a:ahLst/>
            <a:cxnLst>
              <a:cxn ang="0">
                <a:pos x="wd2" y="hd2"/>
              </a:cxn>
              <a:cxn ang="5400000">
                <a:pos x="wd2" y="hd2"/>
              </a:cxn>
              <a:cxn ang="10800000">
                <a:pos x="wd2" y="hd2"/>
              </a:cxn>
              <a:cxn ang="16200000">
                <a:pos x="wd2" y="hd2"/>
              </a:cxn>
            </a:cxnLst>
            <a:rect l="0" t="0" r="r" b="b"/>
            <a:pathLst>
              <a:path w="21600" h="21600" extrusionOk="0">
                <a:moveTo>
                  <a:pt x="18367" y="17673"/>
                </a:moveTo>
                <a:lnTo>
                  <a:pt x="20127" y="17673"/>
                </a:lnTo>
                <a:cubicBezTo>
                  <a:pt x="20398" y="17673"/>
                  <a:pt x="20618" y="17453"/>
                  <a:pt x="20618" y="17182"/>
                </a:cubicBezTo>
                <a:cubicBezTo>
                  <a:pt x="20618" y="16910"/>
                  <a:pt x="20398" y="16691"/>
                  <a:pt x="20127" y="16691"/>
                </a:cubicBezTo>
                <a:lnTo>
                  <a:pt x="17182" y="16691"/>
                </a:lnTo>
                <a:cubicBezTo>
                  <a:pt x="16911" y="16691"/>
                  <a:pt x="16691" y="16910"/>
                  <a:pt x="16691" y="17182"/>
                </a:cubicBezTo>
                <a:lnTo>
                  <a:pt x="16691" y="20127"/>
                </a:lnTo>
                <a:cubicBezTo>
                  <a:pt x="16691" y="20399"/>
                  <a:pt x="16911" y="20618"/>
                  <a:pt x="17182" y="20618"/>
                </a:cubicBezTo>
                <a:cubicBezTo>
                  <a:pt x="17453" y="20618"/>
                  <a:pt x="17673" y="20399"/>
                  <a:pt x="17673" y="20127"/>
                </a:cubicBezTo>
                <a:lnTo>
                  <a:pt x="17673" y="18367"/>
                </a:lnTo>
                <a:lnTo>
                  <a:pt x="20762" y="21456"/>
                </a:lnTo>
                <a:cubicBezTo>
                  <a:pt x="20851" y="21545"/>
                  <a:pt x="20974" y="21600"/>
                  <a:pt x="21109" y="21600"/>
                </a:cubicBezTo>
                <a:cubicBezTo>
                  <a:pt x="21380" y="21600"/>
                  <a:pt x="21600" y="21380"/>
                  <a:pt x="21600" y="21109"/>
                </a:cubicBezTo>
                <a:cubicBezTo>
                  <a:pt x="21600" y="20974"/>
                  <a:pt x="21545" y="20851"/>
                  <a:pt x="21456" y="20762"/>
                </a:cubicBezTo>
                <a:cubicBezTo>
                  <a:pt x="21456" y="20762"/>
                  <a:pt x="18367" y="17673"/>
                  <a:pt x="18367" y="17673"/>
                </a:cubicBezTo>
                <a:close/>
                <a:moveTo>
                  <a:pt x="4418" y="16691"/>
                </a:moveTo>
                <a:lnTo>
                  <a:pt x="1473" y="16691"/>
                </a:lnTo>
                <a:cubicBezTo>
                  <a:pt x="1202" y="16691"/>
                  <a:pt x="982" y="16910"/>
                  <a:pt x="982" y="17182"/>
                </a:cubicBezTo>
                <a:cubicBezTo>
                  <a:pt x="982" y="17453"/>
                  <a:pt x="1202" y="17673"/>
                  <a:pt x="1473" y="17673"/>
                </a:cubicBezTo>
                <a:lnTo>
                  <a:pt x="3233" y="17673"/>
                </a:lnTo>
                <a:lnTo>
                  <a:pt x="144" y="20762"/>
                </a:lnTo>
                <a:cubicBezTo>
                  <a:pt x="55" y="20851"/>
                  <a:pt x="0" y="20974"/>
                  <a:pt x="0" y="21109"/>
                </a:cubicBezTo>
                <a:cubicBezTo>
                  <a:pt x="0" y="21380"/>
                  <a:pt x="220" y="21600"/>
                  <a:pt x="491" y="21600"/>
                </a:cubicBezTo>
                <a:cubicBezTo>
                  <a:pt x="626" y="21600"/>
                  <a:pt x="749" y="21545"/>
                  <a:pt x="838" y="21456"/>
                </a:cubicBezTo>
                <a:lnTo>
                  <a:pt x="3927" y="18367"/>
                </a:lnTo>
                <a:lnTo>
                  <a:pt x="3927" y="20127"/>
                </a:lnTo>
                <a:cubicBezTo>
                  <a:pt x="3927" y="20399"/>
                  <a:pt x="4147" y="20618"/>
                  <a:pt x="4418" y="20618"/>
                </a:cubicBezTo>
                <a:cubicBezTo>
                  <a:pt x="4689" y="20618"/>
                  <a:pt x="4909" y="20399"/>
                  <a:pt x="4909" y="20127"/>
                </a:cubicBezTo>
                <a:lnTo>
                  <a:pt x="4909" y="17182"/>
                </a:lnTo>
                <a:cubicBezTo>
                  <a:pt x="4909" y="16910"/>
                  <a:pt x="4689" y="16691"/>
                  <a:pt x="4418" y="16691"/>
                </a:cubicBezTo>
                <a:moveTo>
                  <a:pt x="14578" y="13923"/>
                </a:moveTo>
                <a:cubicBezTo>
                  <a:pt x="14366" y="13756"/>
                  <a:pt x="14123" y="13606"/>
                  <a:pt x="13863" y="13470"/>
                </a:cubicBezTo>
                <a:cubicBezTo>
                  <a:pt x="14060" y="12810"/>
                  <a:pt x="14189" y="12080"/>
                  <a:pt x="14228" y="11304"/>
                </a:cubicBezTo>
                <a:lnTo>
                  <a:pt x="15676" y="11304"/>
                </a:lnTo>
                <a:cubicBezTo>
                  <a:pt x="15574" y="12295"/>
                  <a:pt x="15177" y="13195"/>
                  <a:pt x="14578" y="13923"/>
                </a:cubicBezTo>
                <a:moveTo>
                  <a:pt x="13136" y="15120"/>
                </a:moveTo>
                <a:cubicBezTo>
                  <a:pt x="13280" y="14892"/>
                  <a:pt x="13410" y="14641"/>
                  <a:pt x="13529" y="14374"/>
                </a:cubicBezTo>
                <a:cubicBezTo>
                  <a:pt x="13660" y="14445"/>
                  <a:pt x="13781" y="14521"/>
                  <a:pt x="13893" y="14602"/>
                </a:cubicBezTo>
                <a:cubicBezTo>
                  <a:pt x="13656" y="14795"/>
                  <a:pt x="13407" y="14973"/>
                  <a:pt x="13136" y="15120"/>
                </a:cubicBezTo>
                <a:moveTo>
                  <a:pt x="11304" y="12785"/>
                </a:moveTo>
                <a:lnTo>
                  <a:pt x="11304" y="11304"/>
                </a:lnTo>
                <a:lnTo>
                  <a:pt x="13226" y="11304"/>
                </a:lnTo>
                <a:cubicBezTo>
                  <a:pt x="13193" y="11948"/>
                  <a:pt x="13093" y="12547"/>
                  <a:pt x="12949" y="13093"/>
                </a:cubicBezTo>
                <a:cubicBezTo>
                  <a:pt x="12443" y="12931"/>
                  <a:pt x="11890" y="12824"/>
                  <a:pt x="11304" y="12785"/>
                </a:cubicBezTo>
                <a:moveTo>
                  <a:pt x="11304" y="15605"/>
                </a:moveTo>
                <a:lnTo>
                  <a:pt x="11304" y="13766"/>
                </a:lnTo>
                <a:cubicBezTo>
                  <a:pt x="11784" y="13800"/>
                  <a:pt x="12233" y="13886"/>
                  <a:pt x="12642" y="14009"/>
                </a:cubicBezTo>
                <a:cubicBezTo>
                  <a:pt x="12301" y="14805"/>
                  <a:pt x="11837" y="15382"/>
                  <a:pt x="11304" y="15605"/>
                </a:cubicBezTo>
                <a:moveTo>
                  <a:pt x="11304" y="8815"/>
                </a:moveTo>
                <a:cubicBezTo>
                  <a:pt x="11890" y="8776"/>
                  <a:pt x="12443" y="8669"/>
                  <a:pt x="12949" y="8507"/>
                </a:cubicBezTo>
                <a:cubicBezTo>
                  <a:pt x="13093" y="9053"/>
                  <a:pt x="13193" y="9652"/>
                  <a:pt x="13226" y="10297"/>
                </a:cubicBezTo>
                <a:lnTo>
                  <a:pt x="11304" y="10297"/>
                </a:lnTo>
                <a:cubicBezTo>
                  <a:pt x="11304" y="10297"/>
                  <a:pt x="11304" y="8815"/>
                  <a:pt x="11304" y="8815"/>
                </a:cubicBezTo>
                <a:close/>
                <a:moveTo>
                  <a:pt x="11304" y="5995"/>
                </a:moveTo>
                <a:cubicBezTo>
                  <a:pt x="11837" y="6218"/>
                  <a:pt x="12301" y="6795"/>
                  <a:pt x="12642" y="7591"/>
                </a:cubicBezTo>
                <a:cubicBezTo>
                  <a:pt x="12233" y="7714"/>
                  <a:pt x="11784" y="7800"/>
                  <a:pt x="11304" y="7835"/>
                </a:cubicBezTo>
                <a:cubicBezTo>
                  <a:pt x="11304" y="7835"/>
                  <a:pt x="11304" y="5995"/>
                  <a:pt x="11304" y="5995"/>
                </a:cubicBezTo>
                <a:close/>
                <a:moveTo>
                  <a:pt x="13893" y="6998"/>
                </a:moveTo>
                <a:cubicBezTo>
                  <a:pt x="13781" y="7079"/>
                  <a:pt x="13660" y="7155"/>
                  <a:pt x="13529" y="7227"/>
                </a:cubicBezTo>
                <a:cubicBezTo>
                  <a:pt x="13410" y="6960"/>
                  <a:pt x="13280" y="6708"/>
                  <a:pt x="13136" y="6480"/>
                </a:cubicBezTo>
                <a:cubicBezTo>
                  <a:pt x="13407" y="6627"/>
                  <a:pt x="13656" y="6805"/>
                  <a:pt x="13893" y="6998"/>
                </a:cubicBezTo>
                <a:moveTo>
                  <a:pt x="15676" y="10297"/>
                </a:moveTo>
                <a:lnTo>
                  <a:pt x="14228" y="10297"/>
                </a:lnTo>
                <a:cubicBezTo>
                  <a:pt x="14189" y="9520"/>
                  <a:pt x="14060" y="8790"/>
                  <a:pt x="13863" y="8130"/>
                </a:cubicBezTo>
                <a:cubicBezTo>
                  <a:pt x="14123" y="7994"/>
                  <a:pt x="14366" y="7844"/>
                  <a:pt x="14578" y="7677"/>
                </a:cubicBezTo>
                <a:cubicBezTo>
                  <a:pt x="15177" y="8405"/>
                  <a:pt x="15574" y="9305"/>
                  <a:pt x="15676" y="10297"/>
                </a:cubicBezTo>
                <a:moveTo>
                  <a:pt x="10296" y="7835"/>
                </a:moveTo>
                <a:cubicBezTo>
                  <a:pt x="9816" y="7800"/>
                  <a:pt x="9367" y="7714"/>
                  <a:pt x="8958" y="7591"/>
                </a:cubicBezTo>
                <a:cubicBezTo>
                  <a:pt x="9299" y="6795"/>
                  <a:pt x="9764" y="6218"/>
                  <a:pt x="10296" y="5995"/>
                </a:cubicBezTo>
                <a:cubicBezTo>
                  <a:pt x="10296" y="5995"/>
                  <a:pt x="10296" y="7835"/>
                  <a:pt x="10296" y="7835"/>
                </a:cubicBezTo>
                <a:close/>
                <a:moveTo>
                  <a:pt x="10296" y="10297"/>
                </a:moveTo>
                <a:lnTo>
                  <a:pt x="8374" y="10297"/>
                </a:lnTo>
                <a:cubicBezTo>
                  <a:pt x="8407" y="9652"/>
                  <a:pt x="8507" y="9053"/>
                  <a:pt x="8651" y="8507"/>
                </a:cubicBezTo>
                <a:cubicBezTo>
                  <a:pt x="9158" y="8669"/>
                  <a:pt x="9710" y="8776"/>
                  <a:pt x="10296" y="8815"/>
                </a:cubicBezTo>
                <a:cubicBezTo>
                  <a:pt x="10296" y="8815"/>
                  <a:pt x="10296" y="10297"/>
                  <a:pt x="10296" y="10297"/>
                </a:cubicBezTo>
                <a:close/>
                <a:moveTo>
                  <a:pt x="10296" y="12785"/>
                </a:moveTo>
                <a:cubicBezTo>
                  <a:pt x="9710" y="12824"/>
                  <a:pt x="9158" y="12931"/>
                  <a:pt x="8651" y="13093"/>
                </a:cubicBezTo>
                <a:cubicBezTo>
                  <a:pt x="8507" y="12547"/>
                  <a:pt x="8407" y="11948"/>
                  <a:pt x="8374" y="11304"/>
                </a:cubicBezTo>
                <a:lnTo>
                  <a:pt x="10296" y="11304"/>
                </a:lnTo>
                <a:cubicBezTo>
                  <a:pt x="10296" y="11304"/>
                  <a:pt x="10296" y="12785"/>
                  <a:pt x="10296" y="12785"/>
                </a:cubicBezTo>
                <a:close/>
                <a:moveTo>
                  <a:pt x="10296" y="15605"/>
                </a:moveTo>
                <a:cubicBezTo>
                  <a:pt x="9764" y="15382"/>
                  <a:pt x="9299" y="14805"/>
                  <a:pt x="8958" y="14009"/>
                </a:cubicBezTo>
                <a:cubicBezTo>
                  <a:pt x="9367" y="13886"/>
                  <a:pt x="9816" y="13800"/>
                  <a:pt x="10296" y="13766"/>
                </a:cubicBezTo>
                <a:cubicBezTo>
                  <a:pt x="10296" y="13766"/>
                  <a:pt x="10296" y="15605"/>
                  <a:pt x="10296" y="15605"/>
                </a:cubicBezTo>
                <a:close/>
                <a:moveTo>
                  <a:pt x="7707" y="14602"/>
                </a:moveTo>
                <a:cubicBezTo>
                  <a:pt x="7819" y="14521"/>
                  <a:pt x="7941" y="14445"/>
                  <a:pt x="8071" y="14374"/>
                </a:cubicBezTo>
                <a:cubicBezTo>
                  <a:pt x="8190" y="14641"/>
                  <a:pt x="8321" y="14892"/>
                  <a:pt x="8464" y="15120"/>
                </a:cubicBezTo>
                <a:cubicBezTo>
                  <a:pt x="8193" y="14973"/>
                  <a:pt x="7944" y="14795"/>
                  <a:pt x="7707" y="14602"/>
                </a:cubicBezTo>
                <a:moveTo>
                  <a:pt x="5925" y="11304"/>
                </a:moveTo>
                <a:lnTo>
                  <a:pt x="7372" y="11304"/>
                </a:lnTo>
                <a:cubicBezTo>
                  <a:pt x="7411" y="12080"/>
                  <a:pt x="7540" y="12810"/>
                  <a:pt x="7737" y="13470"/>
                </a:cubicBezTo>
                <a:cubicBezTo>
                  <a:pt x="7477" y="13606"/>
                  <a:pt x="7235" y="13756"/>
                  <a:pt x="7022" y="13923"/>
                </a:cubicBezTo>
                <a:cubicBezTo>
                  <a:pt x="6423" y="13195"/>
                  <a:pt x="6026" y="12295"/>
                  <a:pt x="5925" y="11304"/>
                </a:cubicBezTo>
                <a:moveTo>
                  <a:pt x="7022" y="7677"/>
                </a:moveTo>
                <a:cubicBezTo>
                  <a:pt x="7235" y="7844"/>
                  <a:pt x="7477" y="7994"/>
                  <a:pt x="7737" y="8130"/>
                </a:cubicBezTo>
                <a:cubicBezTo>
                  <a:pt x="7540" y="8790"/>
                  <a:pt x="7411" y="9520"/>
                  <a:pt x="7372" y="10297"/>
                </a:cubicBezTo>
                <a:lnTo>
                  <a:pt x="5925" y="10297"/>
                </a:lnTo>
                <a:cubicBezTo>
                  <a:pt x="6026" y="9305"/>
                  <a:pt x="6423" y="8405"/>
                  <a:pt x="7022" y="7677"/>
                </a:cubicBezTo>
                <a:moveTo>
                  <a:pt x="8464" y="6480"/>
                </a:moveTo>
                <a:cubicBezTo>
                  <a:pt x="8321" y="6708"/>
                  <a:pt x="8190" y="6960"/>
                  <a:pt x="8071" y="7227"/>
                </a:cubicBezTo>
                <a:cubicBezTo>
                  <a:pt x="7941" y="7155"/>
                  <a:pt x="7819" y="7079"/>
                  <a:pt x="7707" y="6998"/>
                </a:cubicBezTo>
                <a:cubicBezTo>
                  <a:pt x="7944" y="6805"/>
                  <a:pt x="8193" y="6627"/>
                  <a:pt x="8464" y="6480"/>
                </a:cubicBezTo>
                <a:moveTo>
                  <a:pt x="10800" y="4909"/>
                </a:moveTo>
                <a:cubicBezTo>
                  <a:pt x="7546" y="4909"/>
                  <a:pt x="4909" y="7546"/>
                  <a:pt x="4909" y="10800"/>
                </a:cubicBezTo>
                <a:cubicBezTo>
                  <a:pt x="4909" y="14053"/>
                  <a:pt x="7546" y="16691"/>
                  <a:pt x="10800" y="16691"/>
                </a:cubicBezTo>
                <a:cubicBezTo>
                  <a:pt x="14053" y="16691"/>
                  <a:pt x="16691" y="14053"/>
                  <a:pt x="16691" y="10800"/>
                </a:cubicBezTo>
                <a:cubicBezTo>
                  <a:pt x="16691" y="7546"/>
                  <a:pt x="14053" y="4909"/>
                  <a:pt x="10800" y="4909"/>
                </a:cubicBezTo>
                <a:moveTo>
                  <a:pt x="3233" y="3927"/>
                </a:moveTo>
                <a:lnTo>
                  <a:pt x="1473" y="3927"/>
                </a:lnTo>
                <a:cubicBezTo>
                  <a:pt x="1202" y="3927"/>
                  <a:pt x="982" y="4147"/>
                  <a:pt x="982" y="4418"/>
                </a:cubicBezTo>
                <a:cubicBezTo>
                  <a:pt x="982" y="4690"/>
                  <a:pt x="1202" y="4909"/>
                  <a:pt x="1473" y="4909"/>
                </a:cubicBezTo>
                <a:lnTo>
                  <a:pt x="4418" y="4909"/>
                </a:lnTo>
                <a:cubicBezTo>
                  <a:pt x="4689" y="4909"/>
                  <a:pt x="4909" y="4690"/>
                  <a:pt x="4909" y="4418"/>
                </a:cubicBezTo>
                <a:lnTo>
                  <a:pt x="4909" y="1473"/>
                </a:lnTo>
                <a:cubicBezTo>
                  <a:pt x="4909" y="1201"/>
                  <a:pt x="4689" y="982"/>
                  <a:pt x="4418" y="982"/>
                </a:cubicBezTo>
                <a:cubicBezTo>
                  <a:pt x="4147" y="982"/>
                  <a:pt x="3927" y="1201"/>
                  <a:pt x="3927" y="1473"/>
                </a:cubicBezTo>
                <a:lnTo>
                  <a:pt x="3927" y="3233"/>
                </a:lnTo>
                <a:lnTo>
                  <a:pt x="838" y="144"/>
                </a:lnTo>
                <a:cubicBezTo>
                  <a:pt x="749" y="55"/>
                  <a:pt x="626" y="0"/>
                  <a:pt x="491" y="0"/>
                </a:cubicBezTo>
                <a:cubicBezTo>
                  <a:pt x="220" y="0"/>
                  <a:pt x="0" y="220"/>
                  <a:pt x="0" y="491"/>
                </a:cubicBezTo>
                <a:cubicBezTo>
                  <a:pt x="0" y="627"/>
                  <a:pt x="55" y="749"/>
                  <a:pt x="144" y="838"/>
                </a:cubicBezTo>
                <a:cubicBezTo>
                  <a:pt x="144" y="838"/>
                  <a:pt x="3233" y="3927"/>
                  <a:pt x="3233" y="3927"/>
                </a:cubicBezTo>
                <a:close/>
                <a:moveTo>
                  <a:pt x="17182" y="4909"/>
                </a:moveTo>
                <a:lnTo>
                  <a:pt x="20127" y="4909"/>
                </a:lnTo>
                <a:cubicBezTo>
                  <a:pt x="20398" y="4909"/>
                  <a:pt x="20618" y="4690"/>
                  <a:pt x="20618" y="4418"/>
                </a:cubicBezTo>
                <a:cubicBezTo>
                  <a:pt x="20618" y="4147"/>
                  <a:pt x="20398" y="3927"/>
                  <a:pt x="20127" y="3927"/>
                </a:cubicBezTo>
                <a:lnTo>
                  <a:pt x="18367" y="3927"/>
                </a:lnTo>
                <a:lnTo>
                  <a:pt x="21456" y="838"/>
                </a:lnTo>
                <a:cubicBezTo>
                  <a:pt x="21545" y="749"/>
                  <a:pt x="21600" y="627"/>
                  <a:pt x="21600" y="491"/>
                </a:cubicBezTo>
                <a:cubicBezTo>
                  <a:pt x="21600" y="220"/>
                  <a:pt x="21380" y="0"/>
                  <a:pt x="21109" y="0"/>
                </a:cubicBezTo>
                <a:cubicBezTo>
                  <a:pt x="20974" y="0"/>
                  <a:pt x="20851" y="55"/>
                  <a:pt x="20762" y="144"/>
                </a:cubicBezTo>
                <a:lnTo>
                  <a:pt x="17673" y="3233"/>
                </a:lnTo>
                <a:lnTo>
                  <a:pt x="17673" y="1473"/>
                </a:lnTo>
                <a:cubicBezTo>
                  <a:pt x="17673" y="1201"/>
                  <a:pt x="17453" y="982"/>
                  <a:pt x="17182" y="982"/>
                </a:cubicBezTo>
                <a:cubicBezTo>
                  <a:pt x="16911" y="982"/>
                  <a:pt x="16691" y="1201"/>
                  <a:pt x="16691" y="1473"/>
                </a:cubicBezTo>
                <a:lnTo>
                  <a:pt x="16691" y="4418"/>
                </a:lnTo>
                <a:cubicBezTo>
                  <a:pt x="16691" y="4690"/>
                  <a:pt x="16911" y="4909"/>
                  <a:pt x="17182" y="4909"/>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3" name="Shape">
            <a:extLst>
              <a:ext uri="{FF2B5EF4-FFF2-40B4-BE49-F238E27FC236}">
                <a16:creationId xmlns:a16="http://schemas.microsoft.com/office/drawing/2014/main" id="{59B94909-E78F-FD85-4208-F98436C800B5}"/>
              </a:ext>
            </a:extLst>
          </p:cNvPr>
          <p:cNvSpPr/>
          <p:nvPr userDrawn="1"/>
        </p:nvSpPr>
        <p:spPr>
          <a:xfrm>
            <a:off x="8495000" y="4838681"/>
            <a:ext cx="211485" cy="290792"/>
          </a:xfrm>
          <a:custGeom>
            <a:avLst/>
            <a:gdLst/>
            <a:ahLst/>
            <a:cxnLst>
              <a:cxn ang="0">
                <a:pos x="wd2" y="hd2"/>
              </a:cxn>
              <a:cxn ang="5400000">
                <a:pos x="wd2" y="hd2"/>
              </a:cxn>
              <a:cxn ang="10800000">
                <a:pos x="wd2" y="hd2"/>
              </a:cxn>
              <a:cxn ang="16200000">
                <a:pos x="wd2" y="hd2"/>
              </a:cxn>
            </a:cxnLst>
            <a:rect l="0" t="0" r="r" b="b"/>
            <a:pathLst>
              <a:path w="21600" h="21600" extrusionOk="0">
                <a:moveTo>
                  <a:pt x="6275" y="6273"/>
                </a:moveTo>
                <a:cubicBezTo>
                  <a:pt x="6275" y="6273"/>
                  <a:pt x="6661" y="6914"/>
                  <a:pt x="8976" y="7703"/>
                </a:cubicBezTo>
                <a:cubicBezTo>
                  <a:pt x="8976" y="7703"/>
                  <a:pt x="9413" y="7721"/>
                  <a:pt x="8899" y="7354"/>
                </a:cubicBezTo>
                <a:cubicBezTo>
                  <a:pt x="8384" y="6987"/>
                  <a:pt x="7819" y="6529"/>
                  <a:pt x="8462" y="6291"/>
                </a:cubicBezTo>
                <a:cubicBezTo>
                  <a:pt x="9104" y="6052"/>
                  <a:pt x="9285" y="6071"/>
                  <a:pt x="9439" y="6511"/>
                </a:cubicBezTo>
                <a:cubicBezTo>
                  <a:pt x="9594" y="6950"/>
                  <a:pt x="10108" y="6694"/>
                  <a:pt x="10159" y="6273"/>
                </a:cubicBezTo>
                <a:cubicBezTo>
                  <a:pt x="10211" y="5851"/>
                  <a:pt x="11163" y="5411"/>
                  <a:pt x="11806" y="5209"/>
                </a:cubicBezTo>
                <a:cubicBezTo>
                  <a:pt x="12449" y="5007"/>
                  <a:pt x="13040" y="4934"/>
                  <a:pt x="12963" y="4585"/>
                </a:cubicBezTo>
                <a:cubicBezTo>
                  <a:pt x="12886" y="4237"/>
                  <a:pt x="12706" y="3980"/>
                  <a:pt x="11703" y="3980"/>
                </a:cubicBezTo>
                <a:cubicBezTo>
                  <a:pt x="10699" y="3980"/>
                  <a:pt x="11137" y="4934"/>
                  <a:pt x="10314" y="4365"/>
                </a:cubicBezTo>
                <a:cubicBezTo>
                  <a:pt x="9491" y="3797"/>
                  <a:pt x="10493" y="3944"/>
                  <a:pt x="10905" y="3816"/>
                </a:cubicBezTo>
                <a:cubicBezTo>
                  <a:pt x="11317" y="3687"/>
                  <a:pt x="11729" y="3155"/>
                  <a:pt x="11009" y="3119"/>
                </a:cubicBezTo>
                <a:cubicBezTo>
                  <a:pt x="10287" y="3082"/>
                  <a:pt x="10442" y="3339"/>
                  <a:pt x="9876" y="3192"/>
                </a:cubicBezTo>
                <a:cubicBezTo>
                  <a:pt x="9310" y="3045"/>
                  <a:pt x="9053" y="3706"/>
                  <a:pt x="8693" y="3614"/>
                </a:cubicBezTo>
                <a:cubicBezTo>
                  <a:pt x="8519" y="3570"/>
                  <a:pt x="8131" y="3374"/>
                  <a:pt x="7770" y="3142"/>
                </a:cubicBezTo>
                <a:cubicBezTo>
                  <a:pt x="6767" y="3765"/>
                  <a:pt x="6022" y="4597"/>
                  <a:pt x="5656" y="5546"/>
                </a:cubicBezTo>
                <a:cubicBezTo>
                  <a:pt x="5919" y="6021"/>
                  <a:pt x="6275" y="6273"/>
                  <a:pt x="6275" y="6273"/>
                </a:cubicBezTo>
                <a:moveTo>
                  <a:pt x="20588" y="12027"/>
                </a:moveTo>
                <a:cubicBezTo>
                  <a:pt x="20407" y="12027"/>
                  <a:pt x="20245" y="12080"/>
                  <a:pt x="20124" y="12164"/>
                </a:cubicBezTo>
                <a:lnTo>
                  <a:pt x="20119" y="12161"/>
                </a:lnTo>
                <a:cubicBezTo>
                  <a:pt x="18145" y="13734"/>
                  <a:pt x="15310" y="14727"/>
                  <a:pt x="12150" y="14727"/>
                </a:cubicBezTo>
                <a:cubicBezTo>
                  <a:pt x="6186" y="14727"/>
                  <a:pt x="1350" y="11211"/>
                  <a:pt x="1350" y="6873"/>
                </a:cubicBezTo>
                <a:cubicBezTo>
                  <a:pt x="1350" y="4606"/>
                  <a:pt x="2678" y="2571"/>
                  <a:pt x="4788" y="1137"/>
                </a:cubicBezTo>
                <a:lnTo>
                  <a:pt x="4777" y="1127"/>
                </a:lnTo>
                <a:cubicBezTo>
                  <a:pt x="4945" y="1037"/>
                  <a:pt x="5062" y="900"/>
                  <a:pt x="5062" y="736"/>
                </a:cubicBezTo>
                <a:cubicBezTo>
                  <a:pt x="5062" y="465"/>
                  <a:pt x="4760" y="245"/>
                  <a:pt x="4388" y="245"/>
                </a:cubicBezTo>
                <a:cubicBezTo>
                  <a:pt x="4192" y="245"/>
                  <a:pt x="4020" y="308"/>
                  <a:pt x="3897" y="405"/>
                </a:cubicBezTo>
                <a:lnTo>
                  <a:pt x="3895" y="403"/>
                </a:lnTo>
                <a:cubicBezTo>
                  <a:pt x="1505" y="2016"/>
                  <a:pt x="0" y="4314"/>
                  <a:pt x="0" y="6873"/>
                </a:cubicBezTo>
                <a:cubicBezTo>
                  <a:pt x="0" y="11587"/>
                  <a:pt x="5081" y="15428"/>
                  <a:pt x="11475" y="15684"/>
                </a:cubicBezTo>
                <a:lnTo>
                  <a:pt x="11475" y="20618"/>
                </a:lnTo>
                <a:lnTo>
                  <a:pt x="7425" y="20618"/>
                </a:lnTo>
                <a:cubicBezTo>
                  <a:pt x="7052" y="20618"/>
                  <a:pt x="6750" y="20838"/>
                  <a:pt x="6750" y="21109"/>
                </a:cubicBezTo>
                <a:cubicBezTo>
                  <a:pt x="6750" y="21380"/>
                  <a:pt x="7052" y="21600"/>
                  <a:pt x="7425" y="21600"/>
                </a:cubicBezTo>
                <a:lnTo>
                  <a:pt x="16875" y="21600"/>
                </a:lnTo>
                <a:cubicBezTo>
                  <a:pt x="17247" y="21600"/>
                  <a:pt x="17550" y="21380"/>
                  <a:pt x="17550" y="21109"/>
                </a:cubicBezTo>
                <a:cubicBezTo>
                  <a:pt x="17550" y="20838"/>
                  <a:pt x="17247" y="20618"/>
                  <a:pt x="16875" y="20618"/>
                </a:cubicBezTo>
                <a:lnTo>
                  <a:pt x="12825" y="20618"/>
                </a:lnTo>
                <a:lnTo>
                  <a:pt x="12825" y="15684"/>
                </a:lnTo>
                <a:cubicBezTo>
                  <a:pt x="16068" y="15554"/>
                  <a:pt x="18970" y="14500"/>
                  <a:pt x="21045" y="12880"/>
                </a:cubicBezTo>
                <a:lnTo>
                  <a:pt x="21041" y="12877"/>
                </a:lnTo>
                <a:cubicBezTo>
                  <a:pt x="21175" y="12788"/>
                  <a:pt x="21262" y="12661"/>
                  <a:pt x="21262" y="12518"/>
                </a:cubicBezTo>
                <a:cubicBezTo>
                  <a:pt x="21262" y="12247"/>
                  <a:pt x="20960" y="12027"/>
                  <a:pt x="20588" y="12027"/>
                </a:cubicBezTo>
                <a:moveTo>
                  <a:pt x="12150" y="982"/>
                </a:moveTo>
                <a:cubicBezTo>
                  <a:pt x="16623" y="982"/>
                  <a:pt x="20250" y="3619"/>
                  <a:pt x="20250" y="6873"/>
                </a:cubicBezTo>
                <a:cubicBezTo>
                  <a:pt x="20250" y="10127"/>
                  <a:pt x="16623" y="12764"/>
                  <a:pt x="12150" y="12764"/>
                </a:cubicBezTo>
                <a:cubicBezTo>
                  <a:pt x="7677" y="12764"/>
                  <a:pt x="4050" y="10127"/>
                  <a:pt x="4050" y="6873"/>
                </a:cubicBezTo>
                <a:cubicBezTo>
                  <a:pt x="4050" y="3619"/>
                  <a:pt x="7677" y="982"/>
                  <a:pt x="12150" y="982"/>
                </a:cubicBezTo>
                <a:moveTo>
                  <a:pt x="12150" y="13745"/>
                </a:moveTo>
                <a:cubicBezTo>
                  <a:pt x="17369" y="13745"/>
                  <a:pt x="21600" y="10669"/>
                  <a:pt x="21600" y="6873"/>
                </a:cubicBezTo>
                <a:cubicBezTo>
                  <a:pt x="21600" y="3077"/>
                  <a:pt x="17369" y="0"/>
                  <a:pt x="12150" y="0"/>
                </a:cubicBezTo>
                <a:cubicBezTo>
                  <a:pt x="6931" y="0"/>
                  <a:pt x="2700" y="3077"/>
                  <a:pt x="2700" y="6873"/>
                </a:cubicBezTo>
                <a:cubicBezTo>
                  <a:pt x="2700" y="10669"/>
                  <a:pt x="6931" y="13745"/>
                  <a:pt x="12150" y="13745"/>
                </a:cubicBezTo>
                <a:moveTo>
                  <a:pt x="16733" y="8152"/>
                </a:moveTo>
                <a:cubicBezTo>
                  <a:pt x="16437" y="8280"/>
                  <a:pt x="16449" y="8564"/>
                  <a:pt x="16693" y="8720"/>
                </a:cubicBezTo>
                <a:cubicBezTo>
                  <a:pt x="16938" y="8876"/>
                  <a:pt x="17427" y="9078"/>
                  <a:pt x="17581" y="8720"/>
                </a:cubicBezTo>
                <a:cubicBezTo>
                  <a:pt x="17736" y="8362"/>
                  <a:pt x="17028" y="8023"/>
                  <a:pt x="16733" y="8152"/>
                </a:cubicBezTo>
                <a:moveTo>
                  <a:pt x="11317" y="7428"/>
                </a:moveTo>
                <a:cubicBezTo>
                  <a:pt x="10211" y="7428"/>
                  <a:pt x="9516" y="7611"/>
                  <a:pt x="9800" y="8711"/>
                </a:cubicBezTo>
                <a:cubicBezTo>
                  <a:pt x="10082" y="9811"/>
                  <a:pt x="10905" y="9316"/>
                  <a:pt x="10828" y="10160"/>
                </a:cubicBezTo>
                <a:cubicBezTo>
                  <a:pt x="10751" y="11003"/>
                  <a:pt x="11034" y="11186"/>
                  <a:pt x="11214" y="11388"/>
                </a:cubicBezTo>
                <a:cubicBezTo>
                  <a:pt x="11315" y="11501"/>
                  <a:pt x="11532" y="11731"/>
                  <a:pt x="11738" y="11767"/>
                </a:cubicBezTo>
                <a:cubicBezTo>
                  <a:pt x="11768" y="11768"/>
                  <a:pt x="11798" y="11769"/>
                  <a:pt x="11828" y="11770"/>
                </a:cubicBezTo>
                <a:cubicBezTo>
                  <a:pt x="11954" y="11751"/>
                  <a:pt x="12068" y="11642"/>
                  <a:pt x="12140" y="11351"/>
                </a:cubicBezTo>
                <a:cubicBezTo>
                  <a:pt x="12346" y="10526"/>
                  <a:pt x="12732" y="10067"/>
                  <a:pt x="13169" y="9664"/>
                </a:cubicBezTo>
                <a:cubicBezTo>
                  <a:pt x="13606" y="9261"/>
                  <a:pt x="14070" y="8729"/>
                  <a:pt x="13195" y="8197"/>
                </a:cubicBezTo>
                <a:cubicBezTo>
                  <a:pt x="12320" y="7666"/>
                  <a:pt x="12423" y="7428"/>
                  <a:pt x="11317" y="7428"/>
                </a:cubicBezTo>
                <a:moveTo>
                  <a:pt x="14404" y="3284"/>
                </a:moveTo>
                <a:cubicBezTo>
                  <a:pt x="14404" y="3284"/>
                  <a:pt x="14198" y="3431"/>
                  <a:pt x="14404" y="3962"/>
                </a:cubicBezTo>
                <a:cubicBezTo>
                  <a:pt x="14610" y="4494"/>
                  <a:pt x="14955" y="4609"/>
                  <a:pt x="15974" y="4311"/>
                </a:cubicBezTo>
                <a:cubicBezTo>
                  <a:pt x="16411" y="4182"/>
                  <a:pt x="16742" y="4248"/>
                  <a:pt x="16693" y="4567"/>
                </a:cubicBezTo>
                <a:cubicBezTo>
                  <a:pt x="16591" y="5246"/>
                  <a:pt x="15858" y="5217"/>
                  <a:pt x="16411" y="6309"/>
                </a:cubicBezTo>
                <a:cubicBezTo>
                  <a:pt x="16745" y="6969"/>
                  <a:pt x="17568" y="7226"/>
                  <a:pt x="17877" y="7739"/>
                </a:cubicBezTo>
                <a:cubicBezTo>
                  <a:pt x="17984" y="7918"/>
                  <a:pt x="18288" y="8083"/>
                  <a:pt x="18633" y="8228"/>
                </a:cubicBezTo>
                <a:cubicBezTo>
                  <a:pt x="18803" y="7797"/>
                  <a:pt x="18900" y="7344"/>
                  <a:pt x="18900" y="6873"/>
                </a:cubicBezTo>
                <a:cubicBezTo>
                  <a:pt x="18900" y="4752"/>
                  <a:pt x="17047" y="2950"/>
                  <a:pt x="14457" y="2264"/>
                </a:cubicBezTo>
                <a:cubicBezTo>
                  <a:pt x="14328" y="2411"/>
                  <a:pt x="14192" y="2545"/>
                  <a:pt x="14044" y="2605"/>
                </a:cubicBezTo>
                <a:cubicBezTo>
                  <a:pt x="13684" y="2752"/>
                  <a:pt x="13710" y="3339"/>
                  <a:pt x="14404" y="3284"/>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4" name="Shape">
            <a:extLst>
              <a:ext uri="{FF2B5EF4-FFF2-40B4-BE49-F238E27FC236}">
                <a16:creationId xmlns:a16="http://schemas.microsoft.com/office/drawing/2014/main" id="{D2B6EF00-545F-4B34-CE6D-4248F25F75D6}"/>
              </a:ext>
            </a:extLst>
          </p:cNvPr>
          <p:cNvSpPr/>
          <p:nvPr userDrawn="1"/>
        </p:nvSpPr>
        <p:spPr>
          <a:xfrm>
            <a:off x="9036931" y="4838681"/>
            <a:ext cx="237921" cy="290792"/>
          </a:xfrm>
          <a:custGeom>
            <a:avLst/>
            <a:gdLst/>
            <a:ahLst/>
            <a:cxnLst>
              <a:cxn ang="0">
                <a:pos x="wd2" y="hd2"/>
              </a:cxn>
              <a:cxn ang="5400000">
                <a:pos x="wd2" y="hd2"/>
              </a:cxn>
              <a:cxn ang="10800000">
                <a:pos x="wd2" y="hd2"/>
              </a:cxn>
              <a:cxn ang="16200000">
                <a:pos x="wd2" y="hd2"/>
              </a:cxn>
            </a:cxnLst>
            <a:rect l="0" t="0" r="r" b="b"/>
            <a:pathLst>
              <a:path w="21600" h="21600" extrusionOk="0">
                <a:moveTo>
                  <a:pt x="17152" y="16691"/>
                </a:moveTo>
                <a:lnTo>
                  <a:pt x="3600" y="16691"/>
                </a:lnTo>
                <a:lnTo>
                  <a:pt x="3600" y="11782"/>
                </a:lnTo>
                <a:lnTo>
                  <a:pt x="17152" y="11782"/>
                </a:lnTo>
                <a:lnTo>
                  <a:pt x="20152" y="14236"/>
                </a:lnTo>
                <a:cubicBezTo>
                  <a:pt x="20152" y="14236"/>
                  <a:pt x="17152" y="16691"/>
                  <a:pt x="17152" y="16691"/>
                </a:cubicBezTo>
                <a:close/>
                <a:moveTo>
                  <a:pt x="11400" y="20618"/>
                </a:moveTo>
                <a:lnTo>
                  <a:pt x="10200" y="20618"/>
                </a:lnTo>
                <a:lnTo>
                  <a:pt x="10200" y="17673"/>
                </a:lnTo>
                <a:lnTo>
                  <a:pt x="11400" y="17673"/>
                </a:lnTo>
                <a:cubicBezTo>
                  <a:pt x="11400" y="17673"/>
                  <a:pt x="11400" y="20618"/>
                  <a:pt x="11400" y="20618"/>
                </a:cubicBezTo>
                <a:close/>
                <a:moveTo>
                  <a:pt x="11400" y="10800"/>
                </a:moveTo>
                <a:lnTo>
                  <a:pt x="10200" y="10800"/>
                </a:lnTo>
                <a:lnTo>
                  <a:pt x="10200" y="8836"/>
                </a:lnTo>
                <a:lnTo>
                  <a:pt x="11400" y="8836"/>
                </a:lnTo>
                <a:cubicBezTo>
                  <a:pt x="11400" y="8836"/>
                  <a:pt x="11400" y="10800"/>
                  <a:pt x="11400" y="10800"/>
                </a:cubicBezTo>
                <a:close/>
                <a:moveTo>
                  <a:pt x="4448" y="7855"/>
                </a:moveTo>
                <a:lnTo>
                  <a:pt x="1448" y="5400"/>
                </a:lnTo>
                <a:lnTo>
                  <a:pt x="4448" y="2945"/>
                </a:lnTo>
                <a:lnTo>
                  <a:pt x="18000" y="2945"/>
                </a:lnTo>
                <a:lnTo>
                  <a:pt x="18000" y="7855"/>
                </a:lnTo>
                <a:cubicBezTo>
                  <a:pt x="18000" y="7855"/>
                  <a:pt x="4448" y="7855"/>
                  <a:pt x="4448" y="7855"/>
                </a:cubicBezTo>
                <a:close/>
                <a:moveTo>
                  <a:pt x="10200" y="982"/>
                </a:moveTo>
                <a:lnTo>
                  <a:pt x="11400" y="982"/>
                </a:lnTo>
                <a:lnTo>
                  <a:pt x="11400" y="1964"/>
                </a:lnTo>
                <a:lnTo>
                  <a:pt x="10200" y="1964"/>
                </a:lnTo>
                <a:cubicBezTo>
                  <a:pt x="10200" y="1964"/>
                  <a:pt x="10200" y="982"/>
                  <a:pt x="10200" y="982"/>
                </a:cubicBezTo>
                <a:close/>
                <a:moveTo>
                  <a:pt x="21424" y="13889"/>
                </a:moveTo>
                <a:lnTo>
                  <a:pt x="17824" y="10944"/>
                </a:lnTo>
                <a:cubicBezTo>
                  <a:pt x="17715" y="10855"/>
                  <a:pt x="17565" y="10800"/>
                  <a:pt x="17400" y="10800"/>
                </a:cubicBezTo>
                <a:lnTo>
                  <a:pt x="12600" y="10800"/>
                </a:lnTo>
                <a:lnTo>
                  <a:pt x="12600" y="8836"/>
                </a:lnTo>
                <a:lnTo>
                  <a:pt x="18600" y="8836"/>
                </a:lnTo>
                <a:cubicBezTo>
                  <a:pt x="18932" y="8836"/>
                  <a:pt x="19200" y="8616"/>
                  <a:pt x="19200" y="8345"/>
                </a:cubicBezTo>
                <a:lnTo>
                  <a:pt x="19200" y="2455"/>
                </a:lnTo>
                <a:cubicBezTo>
                  <a:pt x="19200" y="2184"/>
                  <a:pt x="18932" y="1964"/>
                  <a:pt x="18600" y="1964"/>
                </a:cubicBezTo>
                <a:lnTo>
                  <a:pt x="12600" y="1964"/>
                </a:lnTo>
                <a:lnTo>
                  <a:pt x="12600" y="982"/>
                </a:lnTo>
                <a:cubicBezTo>
                  <a:pt x="12600" y="440"/>
                  <a:pt x="12063" y="0"/>
                  <a:pt x="11400" y="0"/>
                </a:cubicBezTo>
                <a:lnTo>
                  <a:pt x="10200" y="0"/>
                </a:lnTo>
                <a:cubicBezTo>
                  <a:pt x="9537" y="0"/>
                  <a:pt x="9000" y="440"/>
                  <a:pt x="9000" y="982"/>
                </a:cubicBezTo>
                <a:lnTo>
                  <a:pt x="9000" y="1964"/>
                </a:lnTo>
                <a:lnTo>
                  <a:pt x="4200" y="1964"/>
                </a:lnTo>
                <a:cubicBezTo>
                  <a:pt x="4034" y="1964"/>
                  <a:pt x="3885" y="2019"/>
                  <a:pt x="3776" y="2107"/>
                </a:cubicBezTo>
                <a:lnTo>
                  <a:pt x="176" y="5053"/>
                </a:lnTo>
                <a:cubicBezTo>
                  <a:pt x="67" y="5142"/>
                  <a:pt x="0" y="5265"/>
                  <a:pt x="0" y="5400"/>
                </a:cubicBezTo>
                <a:cubicBezTo>
                  <a:pt x="0" y="5536"/>
                  <a:pt x="67" y="5658"/>
                  <a:pt x="176" y="5747"/>
                </a:cubicBezTo>
                <a:lnTo>
                  <a:pt x="3776" y="8693"/>
                </a:lnTo>
                <a:cubicBezTo>
                  <a:pt x="3885" y="8782"/>
                  <a:pt x="4034" y="8836"/>
                  <a:pt x="4200" y="8836"/>
                </a:cubicBezTo>
                <a:lnTo>
                  <a:pt x="9000" y="8836"/>
                </a:lnTo>
                <a:lnTo>
                  <a:pt x="9000" y="10800"/>
                </a:lnTo>
                <a:lnTo>
                  <a:pt x="3000" y="10800"/>
                </a:lnTo>
                <a:cubicBezTo>
                  <a:pt x="2668" y="10800"/>
                  <a:pt x="2400" y="11020"/>
                  <a:pt x="2400" y="11291"/>
                </a:cubicBezTo>
                <a:lnTo>
                  <a:pt x="2400" y="17182"/>
                </a:lnTo>
                <a:cubicBezTo>
                  <a:pt x="2400" y="17453"/>
                  <a:pt x="2668" y="17673"/>
                  <a:pt x="3000" y="17673"/>
                </a:cubicBezTo>
                <a:lnTo>
                  <a:pt x="9000" y="17673"/>
                </a:lnTo>
                <a:lnTo>
                  <a:pt x="9000" y="20618"/>
                </a:lnTo>
                <a:cubicBezTo>
                  <a:pt x="9000" y="21160"/>
                  <a:pt x="9537" y="21600"/>
                  <a:pt x="10200" y="21600"/>
                </a:cubicBezTo>
                <a:lnTo>
                  <a:pt x="11400" y="21600"/>
                </a:lnTo>
                <a:cubicBezTo>
                  <a:pt x="12063" y="21600"/>
                  <a:pt x="12600" y="21160"/>
                  <a:pt x="12600" y="20618"/>
                </a:cubicBezTo>
                <a:lnTo>
                  <a:pt x="12600" y="17673"/>
                </a:lnTo>
                <a:lnTo>
                  <a:pt x="17400" y="17673"/>
                </a:lnTo>
                <a:cubicBezTo>
                  <a:pt x="17565" y="17673"/>
                  <a:pt x="17715" y="17618"/>
                  <a:pt x="17824" y="17529"/>
                </a:cubicBezTo>
                <a:lnTo>
                  <a:pt x="21424" y="14583"/>
                </a:lnTo>
                <a:cubicBezTo>
                  <a:pt x="21533" y="14495"/>
                  <a:pt x="21600" y="14372"/>
                  <a:pt x="21600" y="14236"/>
                </a:cubicBezTo>
                <a:cubicBezTo>
                  <a:pt x="21600" y="14101"/>
                  <a:pt x="21533" y="13978"/>
                  <a:pt x="21424" y="13889"/>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5" name="Shape">
            <a:extLst>
              <a:ext uri="{FF2B5EF4-FFF2-40B4-BE49-F238E27FC236}">
                <a16:creationId xmlns:a16="http://schemas.microsoft.com/office/drawing/2014/main" id="{8B20BF10-F7DA-AF72-AB3A-9D7A2F25F218}"/>
              </a:ext>
            </a:extLst>
          </p:cNvPr>
          <p:cNvSpPr/>
          <p:nvPr userDrawn="1"/>
        </p:nvSpPr>
        <p:spPr>
          <a:xfrm>
            <a:off x="9592079" y="4838681"/>
            <a:ext cx="237921" cy="290792"/>
          </a:xfrm>
          <a:custGeom>
            <a:avLst/>
            <a:gdLst/>
            <a:ahLst/>
            <a:cxnLst>
              <a:cxn ang="0">
                <a:pos x="wd2" y="hd2"/>
              </a:cxn>
              <a:cxn ang="5400000">
                <a:pos x="wd2" y="hd2"/>
              </a:cxn>
              <a:cxn ang="10800000">
                <a:pos x="wd2" y="hd2"/>
              </a:cxn>
              <a:cxn ang="16200000">
                <a:pos x="wd2" y="hd2"/>
              </a:cxn>
            </a:cxnLst>
            <a:rect l="0" t="0" r="r" b="b"/>
            <a:pathLst>
              <a:path w="21600" h="21600" extrusionOk="0">
                <a:moveTo>
                  <a:pt x="4200" y="7855"/>
                </a:moveTo>
                <a:lnTo>
                  <a:pt x="7800" y="7855"/>
                </a:lnTo>
                <a:cubicBezTo>
                  <a:pt x="8132" y="7855"/>
                  <a:pt x="8400" y="7635"/>
                  <a:pt x="8400" y="7364"/>
                </a:cubicBezTo>
                <a:cubicBezTo>
                  <a:pt x="8400" y="7092"/>
                  <a:pt x="8132" y="6873"/>
                  <a:pt x="7800" y="6873"/>
                </a:cubicBezTo>
                <a:lnTo>
                  <a:pt x="4200" y="6873"/>
                </a:lnTo>
                <a:cubicBezTo>
                  <a:pt x="3868" y="6873"/>
                  <a:pt x="3600" y="7092"/>
                  <a:pt x="3600" y="7364"/>
                </a:cubicBezTo>
                <a:cubicBezTo>
                  <a:pt x="3600" y="7635"/>
                  <a:pt x="3868" y="7855"/>
                  <a:pt x="4200" y="7855"/>
                </a:cubicBezTo>
                <a:moveTo>
                  <a:pt x="4200" y="11782"/>
                </a:moveTo>
                <a:lnTo>
                  <a:pt x="16200" y="11782"/>
                </a:lnTo>
                <a:cubicBezTo>
                  <a:pt x="16532" y="11782"/>
                  <a:pt x="16800" y="11562"/>
                  <a:pt x="16800" y="11291"/>
                </a:cubicBezTo>
                <a:cubicBezTo>
                  <a:pt x="16800" y="11020"/>
                  <a:pt x="16532" y="10800"/>
                  <a:pt x="16200" y="10800"/>
                </a:cubicBezTo>
                <a:lnTo>
                  <a:pt x="4200" y="10800"/>
                </a:lnTo>
                <a:cubicBezTo>
                  <a:pt x="3868" y="10800"/>
                  <a:pt x="3600" y="11020"/>
                  <a:pt x="3600" y="11291"/>
                </a:cubicBezTo>
                <a:cubicBezTo>
                  <a:pt x="3600" y="11562"/>
                  <a:pt x="3868" y="11782"/>
                  <a:pt x="4200" y="11782"/>
                </a:cubicBezTo>
                <a:moveTo>
                  <a:pt x="4200" y="9818"/>
                </a:moveTo>
                <a:lnTo>
                  <a:pt x="11400" y="9818"/>
                </a:lnTo>
                <a:cubicBezTo>
                  <a:pt x="11732" y="9818"/>
                  <a:pt x="12000" y="9599"/>
                  <a:pt x="12000" y="9327"/>
                </a:cubicBezTo>
                <a:cubicBezTo>
                  <a:pt x="12000" y="9056"/>
                  <a:pt x="11732" y="8836"/>
                  <a:pt x="11400" y="8836"/>
                </a:cubicBezTo>
                <a:lnTo>
                  <a:pt x="4200" y="8836"/>
                </a:lnTo>
                <a:cubicBezTo>
                  <a:pt x="3868" y="8836"/>
                  <a:pt x="3600" y="9056"/>
                  <a:pt x="3600" y="9327"/>
                </a:cubicBezTo>
                <a:cubicBezTo>
                  <a:pt x="3600" y="9599"/>
                  <a:pt x="3868" y="9818"/>
                  <a:pt x="4200" y="9818"/>
                </a:cubicBezTo>
                <a:moveTo>
                  <a:pt x="4200" y="5891"/>
                </a:moveTo>
                <a:lnTo>
                  <a:pt x="15000" y="5891"/>
                </a:lnTo>
                <a:cubicBezTo>
                  <a:pt x="15332" y="5891"/>
                  <a:pt x="15600" y="5671"/>
                  <a:pt x="15600" y="5400"/>
                </a:cubicBezTo>
                <a:cubicBezTo>
                  <a:pt x="15600" y="5129"/>
                  <a:pt x="15332" y="4909"/>
                  <a:pt x="15000" y="4909"/>
                </a:cubicBezTo>
                <a:lnTo>
                  <a:pt x="4200" y="4909"/>
                </a:lnTo>
                <a:cubicBezTo>
                  <a:pt x="3868" y="4909"/>
                  <a:pt x="3600" y="5129"/>
                  <a:pt x="3600" y="5400"/>
                </a:cubicBezTo>
                <a:cubicBezTo>
                  <a:pt x="3600" y="5671"/>
                  <a:pt x="3868" y="5891"/>
                  <a:pt x="4200" y="5891"/>
                </a:cubicBezTo>
                <a:moveTo>
                  <a:pt x="20400" y="13745"/>
                </a:moveTo>
                <a:lnTo>
                  <a:pt x="1200" y="13745"/>
                </a:lnTo>
                <a:lnTo>
                  <a:pt x="1200" y="2945"/>
                </a:lnTo>
                <a:lnTo>
                  <a:pt x="20400" y="2945"/>
                </a:lnTo>
                <a:cubicBezTo>
                  <a:pt x="20400" y="2945"/>
                  <a:pt x="20400" y="13745"/>
                  <a:pt x="20400" y="13745"/>
                </a:cubicBezTo>
                <a:close/>
                <a:moveTo>
                  <a:pt x="11400" y="20618"/>
                </a:moveTo>
                <a:lnTo>
                  <a:pt x="10200" y="20618"/>
                </a:lnTo>
                <a:lnTo>
                  <a:pt x="10200" y="14727"/>
                </a:lnTo>
                <a:lnTo>
                  <a:pt x="11400" y="14727"/>
                </a:lnTo>
                <a:cubicBezTo>
                  <a:pt x="11400" y="14727"/>
                  <a:pt x="11400" y="20618"/>
                  <a:pt x="11400" y="20618"/>
                </a:cubicBezTo>
                <a:close/>
                <a:moveTo>
                  <a:pt x="10200" y="982"/>
                </a:moveTo>
                <a:lnTo>
                  <a:pt x="11400" y="982"/>
                </a:lnTo>
                <a:lnTo>
                  <a:pt x="11400" y="1964"/>
                </a:lnTo>
                <a:lnTo>
                  <a:pt x="10200" y="1964"/>
                </a:lnTo>
                <a:cubicBezTo>
                  <a:pt x="10200" y="1964"/>
                  <a:pt x="10200" y="982"/>
                  <a:pt x="10200" y="982"/>
                </a:cubicBezTo>
                <a:close/>
                <a:moveTo>
                  <a:pt x="20400" y="1964"/>
                </a:moveTo>
                <a:lnTo>
                  <a:pt x="12600" y="1964"/>
                </a:lnTo>
                <a:lnTo>
                  <a:pt x="12600" y="982"/>
                </a:lnTo>
                <a:cubicBezTo>
                  <a:pt x="12600" y="440"/>
                  <a:pt x="12062" y="0"/>
                  <a:pt x="11400" y="0"/>
                </a:cubicBezTo>
                <a:lnTo>
                  <a:pt x="10200" y="0"/>
                </a:lnTo>
                <a:cubicBezTo>
                  <a:pt x="9537" y="0"/>
                  <a:pt x="9000" y="440"/>
                  <a:pt x="9000" y="982"/>
                </a:cubicBezTo>
                <a:lnTo>
                  <a:pt x="9000" y="1964"/>
                </a:lnTo>
                <a:lnTo>
                  <a:pt x="1200" y="1964"/>
                </a:lnTo>
                <a:cubicBezTo>
                  <a:pt x="537" y="1964"/>
                  <a:pt x="0" y="2404"/>
                  <a:pt x="0" y="2945"/>
                </a:cubicBezTo>
                <a:lnTo>
                  <a:pt x="0" y="13745"/>
                </a:lnTo>
                <a:cubicBezTo>
                  <a:pt x="0" y="14287"/>
                  <a:pt x="537" y="14727"/>
                  <a:pt x="1200" y="14727"/>
                </a:cubicBezTo>
                <a:lnTo>
                  <a:pt x="9000" y="14727"/>
                </a:lnTo>
                <a:lnTo>
                  <a:pt x="9000" y="20618"/>
                </a:lnTo>
                <a:cubicBezTo>
                  <a:pt x="9000" y="21160"/>
                  <a:pt x="9537" y="21600"/>
                  <a:pt x="10200" y="21600"/>
                </a:cubicBezTo>
                <a:lnTo>
                  <a:pt x="11400" y="21600"/>
                </a:lnTo>
                <a:cubicBezTo>
                  <a:pt x="12062" y="21600"/>
                  <a:pt x="12600" y="21160"/>
                  <a:pt x="12600" y="20618"/>
                </a:cubicBezTo>
                <a:lnTo>
                  <a:pt x="12600" y="14727"/>
                </a:lnTo>
                <a:lnTo>
                  <a:pt x="20400" y="14727"/>
                </a:lnTo>
                <a:cubicBezTo>
                  <a:pt x="21062" y="14727"/>
                  <a:pt x="21600" y="14287"/>
                  <a:pt x="21600" y="13745"/>
                </a:cubicBezTo>
                <a:lnTo>
                  <a:pt x="21600" y="2945"/>
                </a:lnTo>
                <a:cubicBezTo>
                  <a:pt x="21600" y="2404"/>
                  <a:pt x="21062" y="1964"/>
                  <a:pt x="20400" y="1964"/>
                </a:cubicBezTo>
                <a:moveTo>
                  <a:pt x="17400" y="8836"/>
                </a:moveTo>
                <a:lnTo>
                  <a:pt x="13800" y="8836"/>
                </a:lnTo>
                <a:cubicBezTo>
                  <a:pt x="13468" y="8836"/>
                  <a:pt x="13200" y="9056"/>
                  <a:pt x="13200" y="9327"/>
                </a:cubicBezTo>
                <a:cubicBezTo>
                  <a:pt x="13200" y="9599"/>
                  <a:pt x="13468" y="9818"/>
                  <a:pt x="13800" y="9818"/>
                </a:cubicBezTo>
                <a:lnTo>
                  <a:pt x="17400" y="9818"/>
                </a:lnTo>
                <a:cubicBezTo>
                  <a:pt x="17732" y="9818"/>
                  <a:pt x="18000" y="9599"/>
                  <a:pt x="18000" y="9327"/>
                </a:cubicBezTo>
                <a:cubicBezTo>
                  <a:pt x="18000" y="9056"/>
                  <a:pt x="17732" y="8836"/>
                  <a:pt x="17400" y="8836"/>
                </a:cubicBezTo>
                <a:moveTo>
                  <a:pt x="9600" y="7364"/>
                </a:moveTo>
                <a:cubicBezTo>
                  <a:pt x="9600" y="7635"/>
                  <a:pt x="9868" y="7855"/>
                  <a:pt x="10200" y="7855"/>
                </a:cubicBezTo>
                <a:lnTo>
                  <a:pt x="17400" y="7855"/>
                </a:lnTo>
                <a:cubicBezTo>
                  <a:pt x="17732" y="7855"/>
                  <a:pt x="18000" y="7635"/>
                  <a:pt x="18000" y="7364"/>
                </a:cubicBezTo>
                <a:cubicBezTo>
                  <a:pt x="18000" y="7092"/>
                  <a:pt x="17732" y="6873"/>
                  <a:pt x="17400" y="6873"/>
                </a:cubicBezTo>
                <a:lnTo>
                  <a:pt x="10200" y="6873"/>
                </a:lnTo>
                <a:cubicBezTo>
                  <a:pt x="9868" y="6873"/>
                  <a:pt x="9600" y="7092"/>
                  <a:pt x="9600" y="7364"/>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6" name="Shape">
            <a:extLst>
              <a:ext uri="{FF2B5EF4-FFF2-40B4-BE49-F238E27FC236}">
                <a16:creationId xmlns:a16="http://schemas.microsoft.com/office/drawing/2014/main" id="{FDE1A292-4BA6-A334-FC13-057045D176B3}"/>
              </a:ext>
            </a:extLst>
          </p:cNvPr>
          <p:cNvSpPr/>
          <p:nvPr userDrawn="1"/>
        </p:nvSpPr>
        <p:spPr>
          <a:xfrm>
            <a:off x="10120791" y="4865116"/>
            <a:ext cx="290792" cy="237921"/>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949"/>
                  <a:pt x="1026" y="18796"/>
                  <a:pt x="1048" y="18735"/>
                </a:cubicBezTo>
                <a:cubicBezTo>
                  <a:pt x="1065" y="18712"/>
                  <a:pt x="1048" y="18729"/>
                  <a:pt x="1078" y="18673"/>
                </a:cubicBezTo>
                <a:lnTo>
                  <a:pt x="9915" y="1873"/>
                </a:lnTo>
                <a:cubicBezTo>
                  <a:pt x="9929" y="1843"/>
                  <a:pt x="9944" y="1813"/>
                  <a:pt x="9957" y="1783"/>
                </a:cubicBezTo>
                <a:cubicBezTo>
                  <a:pt x="9960" y="1778"/>
                  <a:pt x="10234" y="1200"/>
                  <a:pt x="10800" y="1200"/>
                </a:cubicBezTo>
                <a:cubicBezTo>
                  <a:pt x="11366" y="1200"/>
                  <a:pt x="11588" y="1654"/>
                  <a:pt x="11617" y="1719"/>
                </a:cubicBezTo>
                <a:cubicBezTo>
                  <a:pt x="11641" y="1792"/>
                  <a:pt x="11650" y="1806"/>
                  <a:pt x="11685" y="1873"/>
                </a:cubicBezTo>
                <a:lnTo>
                  <a:pt x="20522" y="18673"/>
                </a:lnTo>
                <a:cubicBezTo>
                  <a:pt x="20535" y="18697"/>
                  <a:pt x="20548" y="18720"/>
                  <a:pt x="20562" y="18743"/>
                </a:cubicBezTo>
                <a:cubicBezTo>
                  <a:pt x="20576" y="18785"/>
                  <a:pt x="20618" y="18928"/>
                  <a:pt x="20618" y="19200"/>
                </a:cubicBezTo>
                <a:cubicBezTo>
                  <a:pt x="20618" y="19862"/>
                  <a:pt x="20178" y="20400"/>
                  <a:pt x="19636" y="20400"/>
                </a:cubicBezTo>
                <a:moveTo>
                  <a:pt x="21348" y="18023"/>
                </a:moveTo>
                <a:lnTo>
                  <a:pt x="12511" y="1223"/>
                </a:lnTo>
                <a:cubicBezTo>
                  <a:pt x="12511" y="1223"/>
                  <a:pt x="12057" y="0"/>
                  <a:pt x="10800" y="0"/>
                </a:cubicBezTo>
                <a:cubicBezTo>
                  <a:pt x="9616" y="0"/>
                  <a:pt x="9089" y="1223"/>
                  <a:pt x="9089" y="1223"/>
                </a:cubicBezTo>
                <a:lnTo>
                  <a:pt x="252" y="18023"/>
                </a:lnTo>
                <a:cubicBezTo>
                  <a:pt x="252" y="18023"/>
                  <a:pt x="0" y="18421"/>
                  <a:pt x="0" y="19200"/>
                </a:cubicBezTo>
                <a:cubicBezTo>
                  <a:pt x="0" y="20525"/>
                  <a:pt x="879" y="21600"/>
                  <a:pt x="1964" y="21600"/>
                </a:cubicBezTo>
                <a:lnTo>
                  <a:pt x="19636" y="21600"/>
                </a:lnTo>
                <a:cubicBezTo>
                  <a:pt x="20721" y="21600"/>
                  <a:pt x="21600" y="20525"/>
                  <a:pt x="21600" y="19200"/>
                </a:cubicBezTo>
                <a:cubicBezTo>
                  <a:pt x="21600" y="18362"/>
                  <a:pt x="21348" y="18023"/>
                  <a:pt x="21348" y="18023"/>
                </a:cubicBezTo>
                <a:moveTo>
                  <a:pt x="13255" y="8400"/>
                </a:moveTo>
                <a:lnTo>
                  <a:pt x="10309" y="8400"/>
                </a:lnTo>
                <a:cubicBezTo>
                  <a:pt x="10038" y="8400"/>
                  <a:pt x="9818" y="8668"/>
                  <a:pt x="9818" y="9000"/>
                </a:cubicBezTo>
                <a:cubicBezTo>
                  <a:pt x="9818" y="9332"/>
                  <a:pt x="10038" y="9600"/>
                  <a:pt x="10309" y="9600"/>
                </a:cubicBezTo>
                <a:lnTo>
                  <a:pt x="11821" y="9600"/>
                </a:lnTo>
                <a:cubicBezTo>
                  <a:pt x="10310" y="11177"/>
                  <a:pt x="7852" y="14224"/>
                  <a:pt x="7852" y="17384"/>
                </a:cubicBezTo>
                <a:lnTo>
                  <a:pt x="7857" y="17384"/>
                </a:lnTo>
                <a:cubicBezTo>
                  <a:pt x="7857" y="17389"/>
                  <a:pt x="7855" y="17394"/>
                  <a:pt x="7855" y="17400"/>
                </a:cubicBezTo>
                <a:cubicBezTo>
                  <a:pt x="7855" y="17732"/>
                  <a:pt x="8074" y="18000"/>
                  <a:pt x="8345" y="18000"/>
                </a:cubicBezTo>
                <a:cubicBezTo>
                  <a:pt x="8617" y="18000"/>
                  <a:pt x="8836" y="17732"/>
                  <a:pt x="8836" y="17400"/>
                </a:cubicBezTo>
                <a:cubicBezTo>
                  <a:pt x="8836" y="17394"/>
                  <a:pt x="8833" y="17389"/>
                  <a:pt x="8833" y="17384"/>
                </a:cubicBezTo>
                <a:cubicBezTo>
                  <a:pt x="8833" y="14516"/>
                  <a:pt x="11431" y="11542"/>
                  <a:pt x="12764" y="10204"/>
                </a:cubicBezTo>
                <a:lnTo>
                  <a:pt x="12764" y="12600"/>
                </a:lnTo>
                <a:cubicBezTo>
                  <a:pt x="12764" y="12932"/>
                  <a:pt x="12983" y="13200"/>
                  <a:pt x="13255" y="13200"/>
                </a:cubicBezTo>
                <a:cubicBezTo>
                  <a:pt x="13526" y="13200"/>
                  <a:pt x="13745" y="12932"/>
                  <a:pt x="13745" y="12600"/>
                </a:cubicBezTo>
                <a:lnTo>
                  <a:pt x="13745" y="9000"/>
                </a:lnTo>
                <a:cubicBezTo>
                  <a:pt x="13745" y="8668"/>
                  <a:pt x="13526" y="8400"/>
                  <a:pt x="13255" y="840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7" name="Shape">
            <a:extLst>
              <a:ext uri="{FF2B5EF4-FFF2-40B4-BE49-F238E27FC236}">
                <a16:creationId xmlns:a16="http://schemas.microsoft.com/office/drawing/2014/main" id="{D6E18D7D-5CD3-ABAF-0F9F-58968B065056}"/>
              </a:ext>
            </a:extLst>
          </p:cNvPr>
          <p:cNvSpPr/>
          <p:nvPr userDrawn="1"/>
        </p:nvSpPr>
        <p:spPr>
          <a:xfrm>
            <a:off x="10675939" y="4838681"/>
            <a:ext cx="290792" cy="290792"/>
          </a:xfrm>
          <a:custGeom>
            <a:avLst/>
            <a:gdLst/>
            <a:ahLst/>
            <a:cxnLst>
              <a:cxn ang="0">
                <a:pos x="wd2" y="hd2"/>
              </a:cxn>
              <a:cxn ang="5400000">
                <a:pos x="wd2" y="hd2"/>
              </a:cxn>
              <a:cxn ang="10800000">
                <a:pos x="wd2" y="hd2"/>
              </a:cxn>
              <a:cxn ang="16200000">
                <a:pos x="wd2" y="hd2"/>
              </a:cxn>
            </a:cxnLst>
            <a:rect l="0" t="0" r="r" b="b"/>
            <a:pathLst>
              <a:path w="21600" h="21600" extrusionOk="0">
                <a:moveTo>
                  <a:pt x="20618" y="13745"/>
                </a:moveTo>
                <a:lnTo>
                  <a:pt x="982" y="13745"/>
                </a:lnTo>
                <a:lnTo>
                  <a:pt x="982" y="12764"/>
                </a:lnTo>
                <a:lnTo>
                  <a:pt x="20618" y="12764"/>
                </a:lnTo>
                <a:cubicBezTo>
                  <a:pt x="20618" y="12764"/>
                  <a:pt x="20618" y="13745"/>
                  <a:pt x="20618" y="13745"/>
                </a:cubicBezTo>
                <a:close/>
                <a:moveTo>
                  <a:pt x="17673" y="15015"/>
                </a:moveTo>
                <a:lnTo>
                  <a:pt x="16691" y="15997"/>
                </a:lnTo>
                <a:lnTo>
                  <a:pt x="16691" y="14727"/>
                </a:lnTo>
                <a:lnTo>
                  <a:pt x="17673" y="14727"/>
                </a:lnTo>
                <a:cubicBezTo>
                  <a:pt x="17673" y="14727"/>
                  <a:pt x="17673" y="15015"/>
                  <a:pt x="17673" y="15015"/>
                </a:cubicBezTo>
                <a:close/>
                <a:moveTo>
                  <a:pt x="17673" y="17960"/>
                </a:moveTo>
                <a:lnTo>
                  <a:pt x="16894" y="17182"/>
                </a:lnTo>
                <a:lnTo>
                  <a:pt x="17673" y="16403"/>
                </a:lnTo>
                <a:cubicBezTo>
                  <a:pt x="17673" y="16403"/>
                  <a:pt x="17673" y="17960"/>
                  <a:pt x="17673" y="17960"/>
                </a:cubicBezTo>
                <a:close/>
                <a:moveTo>
                  <a:pt x="16691" y="19924"/>
                </a:moveTo>
                <a:lnTo>
                  <a:pt x="16691" y="18367"/>
                </a:lnTo>
                <a:lnTo>
                  <a:pt x="17469" y="19145"/>
                </a:lnTo>
                <a:cubicBezTo>
                  <a:pt x="17469" y="19145"/>
                  <a:pt x="16691" y="19924"/>
                  <a:pt x="16691" y="19924"/>
                </a:cubicBezTo>
                <a:close/>
                <a:moveTo>
                  <a:pt x="4909" y="15997"/>
                </a:moveTo>
                <a:lnTo>
                  <a:pt x="3927" y="15015"/>
                </a:lnTo>
                <a:lnTo>
                  <a:pt x="3927" y="14727"/>
                </a:lnTo>
                <a:lnTo>
                  <a:pt x="4909" y="14727"/>
                </a:lnTo>
                <a:cubicBezTo>
                  <a:pt x="4909" y="14727"/>
                  <a:pt x="4909" y="15997"/>
                  <a:pt x="4909" y="15997"/>
                </a:cubicBezTo>
                <a:close/>
                <a:moveTo>
                  <a:pt x="3927" y="17960"/>
                </a:moveTo>
                <a:lnTo>
                  <a:pt x="3927" y="16403"/>
                </a:lnTo>
                <a:lnTo>
                  <a:pt x="4706" y="17182"/>
                </a:lnTo>
                <a:cubicBezTo>
                  <a:pt x="4706" y="17182"/>
                  <a:pt x="3927" y="17960"/>
                  <a:pt x="3927" y="17960"/>
                </a:cubicBezTo>
                <a:close/>
                <a:moveTo>
                  <a:pt x="4909" y="19924"/>
                </a:moveTo>
                <a:lnTo>
                  <a:pt x="4131" y="19145"/>
                </a:lnTo>
                <a:lnTo>
                  <a:pt x="4909" y="18367"/>
                </a:lnTo>
                <a:cubicBezTo>
                  <a:pt x="4909" y="18367"/>
                  <a:pt x="4909" y="19924"/>
                  <a:pt x="4909" y="19924"/>
                </a:cubicBezTo>
                <a:close/>
                <a:moveTo>
                  <a:pt x="1964" y="1964"/>
                </a:moveTo>
                <a:lnTo>
                  <a:pt x="19636" y="1964"/>
                </a:lnTo>
                <a:lnTo>
                  <a:pt x="19636" y="11782"/>
                </a:lnTo>
                <a:lnTo>
                  <a:pt x="1964" y="11782"/>
                </a:lnTo>
                <a:cubicBezTo>
                  <a:pt x="1964" y="11782"/>
                  <a:pt x="1964" y="1964"/>
                  <a:pt x="1964" y="1964"/>
                </a:cubicBezTo>
                <a:close/>
                <a:moveTo>
                  <a:pt x="20618" y="11782"/>
                </a:moveTo>
                <a:lnTo>
                  <a:pt x="20618" y="1964"/>
                </a:lnTo>
                <a:cubicBezTo>
                  <a:pt x="20618" y="1422"/>
                  <a:pt x="20178" y="982"/>
                  <a:pt x="19636" y="982"/>
                </a:cubicBezTo>
                <a:lnTo>
                  <a:pt x="17673" y="982"/>
                </a:lnTo>
                <a:lnTo>
                  <a:pt x="17673" y="491"/>
                </a:lnTo>
                <a:cubicBezTo>
                  <a:pt x="17673" y="220"/>
                  <a:pt x="17453" y="0"/>
                  <a:pt x="17182" y="0"/>
                </a:cubicBezTo>
                <a:cubicBezTo>
                  <a:pt x="16910" y="0"/>
                  <a:pt x="16691" y="220"/>
                  <a:pt x="16691" y="491"/>
                </a:cubicBezTo>
                <a:lnTo>
                  <a:pt x="16691" y="982"/>
                </a:lnTo>
                <a:lnTo>
                  <a:pt x="4909" y="982"/>
                </a:lnTo>
                <a:lnTo>
                  <a:pt x="4909" y="491"/>
                </a:lnTo>
                <a:cubicBezTo>
                  <a:pt x="4909" y="220"/>
                  <a:pt x="4690" y="0"/>
                  <a:pt x="4418" y="0"/>
                </a:cubicBezTo>
                <a:cubicBezTo>
                  <a:pt x="4147" y="0"/>
                  <a:pt x="3927" y="220"/>
                  <a:pt x="3927" y="491"/>
                </a:cubicBezTo>
                <a:lnTo>
                  <a:pt x="3927" y="982"/>
                </a:lnTo>
                <a:lnTo>
                  <a:pt x="1964" y="982"/>
                </a:lnTo>
                <a:cubicBezTo>
                  <a:pt x="1422" y="982"/>
                  <a:pt x="982" y="1422"/>
                  <a:pt x="982" y="1964"/>
                </a:cubicBezTo>
                <a:lnTo>
                  <a:pt x="982" y="11782"/>
                </a:lnTo>
                <a:cubicBezTo>
                  <a:pt x="440" y="11782"/>
                  <a:pt x="0" y="12222"/>
                  <a:pt x="0" y="12764"/>
                </a:cubicBezTo>
                <a:lnTo>
                  <a:pt x="0" y="13745"/>
                </a:lnTo>
                <a:cubicBezTo>
                  <a:pt x="0" y="14287"/>
                  <a:pt x="440" y="14727"/>
                  <a:pt x="982" y="14727"/>
                </a:cubicBezTo>
                <a:lnTo>
                  <a:pt x="2945" y="14727"/>
                </a:lnTo>
                <a:lnTo>
                  <a:pt x="2945" y="21109"/>
                </a:lnTo>
                <a:cubicBezTo>
                  <a:pt x="2945" y="21380"/>
                  <a:pt x="3165" y="21600"/>
                  <a:pt x="3436" y="21600"/>
                </a:cubicBezTo>
                <a:cubicBezTo>
                  <a:pt x="3708" y="21600"/>
                  <a:pt x="3927" y="21380"/>
                  <a:pt x="3927" y="21109"/>
                </a:cubicBezTo>
                <a:lnTo>
                  <a:pt x="3927" y="20331"/>
                </a:lnTo>
                <a:lnTo>
                  <a:pt x="5053" y="21456"/>
                </a:lnTo>
                <a:cubicBezTo>
                  <a:pt x="5141" y="21545"/>
                  <a:pt x="5264" y="21600"/>
                  <a:pt x="5400" y="21600"/>
                </a:cubicBezTo>
                <a:cubicBezTo>
                  <a:pt x="5671" y="21600"/>
                  <a:pt x="5891" y="21380"/>
                  <a:pt x="5891" y="21109"/>
                </a:cubicBezTo>
                <a:lnTo>
                  <a:pt x="5891" y="14727"/>
                </a:lnTo>
                <a:lnTo>
                  <a:pt x="15709" y="14727"/>
                </a:lnTo>
                <a:lnTo>
                  <a:pt x="15709" y="21109"/>
                </a:lnTo>
                <a:cubicBezTo>
                  <a:pt x="15709" y="21380"/>
                  <a:pt x="15929" y="21600"/>
                  <a:pt x="16200" y="21600"/>
                </a:cubicBezTo>
                <a:cubicBezTo>
                  <a:pt x="16336" y="21600"/>
                  <a:pt x="16459" y="21545"/>
                  <a:pt x="16548" y="21456"/>
                </a:cubicBezTo>
                <a:lnTo>
                  <a:pt x="17673" y="20331"/>
                </a:lnTo>
                <a:lnTo>
                  <a:pt x="17673" y="21109"/>
                </a:lnTo>
                <a:cubicBezTo>
                  <a:pt x="17673" y="21380"/>
                  <a:pt x="17892" y="21600"/>
                  <a:pt x="18164" y="21600"/>
                </a:cubicBezTo>
                <a:cubicBezTo>
                  <a:pt x="18435" y="21600"/>
                  <a:pt x="18655" y="21380"/>
                  <a:pt x="18655" y="21109"/>
                </a:cubicBezTo>
                <a:lnTo>
                  <a:pt x="18655" y="14727"/>
                </a:lnTo>
                <a:lnTo>
                  <a:pt x="20618" y="14727"/>
                </a:lnTo>
                <a:cubicBezTo>
                  <a:pt x="21160" y="14727"/>
                  <a:pt x="21600" y="14287"/>
                  <a:pt x="21600" y="13745"/>
                </a:cubicBezTo>
                <a:lnTo>
                  <a:pt x="21600" y="12764"/>
                </a:lnTo>
                <a:cubicBezTo>
                  <a:pt x="21600" y="12222"/>
                  <a:pt x="21160" y="11782"/>
                  <a:pt x="20618" y="11782"/>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8" name="Shape">
            <a:extLst>
              <a:ext uri="{FF2B5EF4-FFF2-40B4-BE49-F238E27FC236}">
                <a16:creationId xmlns:a16="http://schemas.microsoft.com/office/drawing/2014/main" id="{694A236F-CD08-7FD2-5DC6-4F5B6F22CA21}"/>
              </a:ext>
            </a:extLst>
          </p:cNvPr>
          <p:cNvSpPr/>
          <p:nvPr userDrawn="1"/>
        </p:nvSpPr>
        <p:spPr>
          <a:xfrm>
            <a:off x="11231087" y="4838681"/>
            <a:ext cx="290792" cy="290792"/>
          </a:xfrm>
          <a:custGeom>
            <a:avLst/>
            <a:gdLst/>
            <a:ahLst/>
            <a:cxnLst>
              <a:cxn ang="0">
                <a:pos x="wd2" y="hd2"/>
              </a:cxn>
              <a:cxn ang="5400000">
                <a:pos x="wd2" y="hd2"/>
              </a:cxn>
              <a:cxn ang="10800000">
                <a:pos x="wd2" y="hd2"/>
              </a:cxn>
              <a:cxn ang="16200000">
                <a:pos x="wd2" y="hd2"/>
              </a:cxn>
            </a:cxnLst>
            <a:rect l="0" t="0" r="r" b="b"/>
            <a:pathLst>
              <a:path w="21600" h="21600" extrusionOk="0">
                <a:moveTo>
                  <a:pt x="20618" y="13745"/>
                </a:moveTo>
                <a:lnTo>
                  <a:pt x="982" y="13745"/>
                </a:lnTo>
                <a:lnTo>
                  <a:pt x="982" y="12764"/>
                </a:lnTo>
                <a:lnTo>
                  <a:pt x="20618" y="12764"/>
                </a:lnTo>
                <a:cubicBezTo>
                  <a:pt x="20618" y="12764"/>
                  <a:pt x="20618" y="13745"/>
                  <a:pt x="20618" y="13745"/>
                </a:cubicBezTo>
                <a:close/>
                <a:moveTo>
                  <a:pt x="17673" y="15015"/>
                </a:moveTo>
                <a:lnTo>
                  <a:pt x="16691" y="15997"/>
                </a:lnTo>
                <a:lnTo>
                  <a:pt x="16691" y="14727"/>
                </a:lnTo>
                <a:lnTo>
                  <a:pt x="17673" y="14727"/>
                </a:lnTo>
                <a:cubicBezTo>
                  <a:pt x="17673" y="14727"/>
                  <a:pt x="17673" y="15015"/>
                  <a:pt x="17673" y="15015"/>
                </a:cubicBezTo>
                <a:close/>
                <a:moveTo>
                  <a:pt x="17673" y="17960"/>
                </a:moveTo>
                <a:lnTo>
                  <a:pt x="16894" y="17182"/>
                </a:lnTo>
                <a:lnTo>
                  <a:pt x="17673" y="16403"/>
                </a:lnTo>
                <a:cubicBezTo>
                  <a:pt x="17673" y="16403"/>
                  <a:pt x="17673" y="17960"/>
                  <a:pt x="17673" y="17960"/>
                </a:cubicBezTo>
                <a:close/>
                <a:moveTo>
                  <a:pt x="16691" y="19924"/>
                </a:moveTo>
                <a:lnTo>
                  <a:pt x="16691" y="18367"/>
                </a:lnTo>
                <a:lnTo>
                  <a:pt x="17469" y="19145"/>
                </a:lnTo>
                <a:cubicBezTo>
                  <a:pt x="17469" y="19145"/>
                  <a:pt x="16691" y="19924"/>
                  <a:pt x="16691" y="19924"/>
                </a:cubicBezTo>
                <a:close/>
                <a:moveTo>
                  <a:pt x="4909" y="15997"/>
                </a:moveTo>
                <a:lnTo>
                  <a:pt x="3927" y="15015"/>
                </a:lnTo>
                <a:lnTo>
                  <a:pt x="3927" y="14727"/>
                </a:lnTo>
                <a:lnTo>
                  <a:pt x="4909" y="14727"/>
                </a:lnTo>
                <a:cubicBezTo>
                  <a:pt x="4909" y="14727"/>
                  <a:pt x="4909" y="15997"/>
                  <a:pt x="4909" y="15997"/>
                </a:cubicBezTo>
                <a:close/>
                <a:moveTo>
                  <a:pt x="3927" y="17960"/>
                </a:moveTo>
                <a:lnTo>
                  <a:pt x="3927" y="16403"/>
                </a:lnTo>
                <a:lnTo>
                  <a:pt x="4706" y="17182"/>
                </a:lnTo>
                <a:cubicBezTo>
                  <a:pt x="4706" y="17182"/>
                  <a:pt x="3927" y="17960"/>
                  <a:pt x="3927" y="17960"/>
                </a:cubicBezTo>
                <a:close/>
                <a:moveTo>
                  <a:pt x="4909" y="19924"/>
                </a:moveTo>
                <a:lnTo>
                  <a:pt x="4131" y="19145"/>
                </a:lnTo>
                <a:lnTo>
                  <a:pt x="4909" y="18367"/>
                </a:lnTo>
                <a:cubicBezTo>
                  <a:pt x="4909" y="18367"/>
                  <a:pt x="4909" y="19924"/>
                  <a:pt x="4909" y="19924"/>
                </a:cubicBezTo>
                <a:close/>
                <a:moveTo>
                  <a:pt x="1964" y="1964"/>
                </a:moveTo>
                <a:lnTo>
                  <a:pt x="19636" y="1964"/>
                </a:lnTo>
                <a:lnTo>
                  <a:pt x="19636" y="11782"/>
                </a:lnTo>
                <a:lnTo>
                  <a:pt x="1964" y="11782"/>
                </a:lnTo>
                <a:cubicBezTo>
                  <a:pt x="1964" y="11782"/>
                  <a:pt x="1964" y="1964"/>
                  <a:pt x="1964" y="1964"/>
                </a:cubicBezTo>
                <a:close/>
                <a:moveTo>
                  <a:pt x="20618" y="11782"/>
                </a:moveTo>
                <a:lnTo>
                  <a:pt x="20618" y="1964"/>
                </a:lnTo>
                <a:cubicBezTo>
                  <a:pt x="20618" y="1422"/>
                  <a:pt x="20178" y="982"/>
                  <a:pt x="19636" y="982"/>
                </a:cubicBezTo>
                <a:lnTo>
                  <a:pt x="17673" y="982"/>
                </a:lnTo>
                <a:lnTo>
                  <a:pt x="17673" y="491"/>
                </a:lnTo>
                <a:cubicBezTo>
                  <a:pt x="17673" y="220"/>
                  <a:pt x="17453" y="0"/>
                  <a:pt x="17182" y="0"/>
                </a:cubicBezTo>
                <a:cubicBezTo>
                  <a:pt x="16910" y="0"/>
                  <a:pt x="16691" y="220"/>
                  <a:pt x="16691" y="491"/>
                </a:cubicBezTo>
                <a:lnTo>
                  <a:pt x="16691" y="982"/>
                </a:lnTo>
                <a:lnTo>
                  <a:pt x="4909" y="982"/>
                </a:lnTo>
                <a:lnTo>
                  <a:pt x="4909" y="491"/>
                </a:lnTo>
                <a:cubicBezTo>
                  <a:pt x="4909" y="220"/>
                  <a:pt x="4690" y="0"/>
                  <a:pt x="4418" y="0"/>
                </a:cubicBezTo>
                <a:cubicBezTo>
                  <a:pt x="4147" y="0"/>
                  <a:pt x="3927" y="220"/>
                  <a:pt x="3927" y="491"/>
                </a:cubicBezTo>
                <a:lnTo>
                  <a:pt x="3927" y="982"/>
                </a:lnTo>
                <a:lnTo>
                  <a:pt x="1964" y="982"/>
                </a:lnTo>
                <a:cubicBezTo>
                  <a:pt x="1422" y="982"/>
                  <a:pt x="982" y="1422"/>
                  <a:pt x="982" y="1964"/>
                </a:cubicBezTo>
                <a:lnTo>
                  <a:pt x="982" y="11782"/>
                </a:lnTo>
                <a:cubicBezTo>
                  <a:pt x="440" y="11782"/>
                  <a:pt x="0" y="12222"/>
                  <a:pt x="0" y="12764"/>
                </a:cubicBezTo>
                <a:lnTo>
                  <a:pt x="0" y="13745"/>
                </a:lnTo>
                <a:cubicBezTo>
                  <a:pt x="0" y="14287"/>
                  <a:pt x="440" y="14727"/>
                  <a:pt x="982" y="14727"/>
                </a:cubicBezTo>
                <a:lnTo>
                  <a:pt x="2945" y="14727"/>
                </a:lnTo>
                <a:lnTo>
                  <a:pt x="2945" y="21109"/>
                </a:lnTo>
                <a:cubicBezTo>
                  <a:pt x="2945" y="21380"/>
                  <a:pt x="3165" y="21600"/>
                  <a:pt x="3436" y="21600"/>
                </a:cubicBezTo>
                <a:cubicBezTo>
                  <a:pt x="3708" y="21600"/>
                  <a:pt x="3927" y="21380"/>
                  <a:pt x="3927" y="21109"/>
                </a:cubicBezTo>
                <a:lnTo>
                  <a:pt x="3927" y="20331"/>
                </a:lnTo>
                <a:lnTo>
                  <a:pt x="5053" y="21456"/>
                </a:lnTo>
                <a:cubicBezTo>
                  <a:pt x="5141" y="21545"/>
                  <a:pt x="5264" y="21600"/>
                  <a:pt x="5400" y="21600"/>
                </a:cubicBezTo>
                <a:cubicBezTo>
                  <a:pt x="5671" y="21600"/>
                  <a:pt x="5891" y="21380"/>
                  <a:pt x="5891" y="21109"/>
                </a:cubicBezTo>
                <a:lnTo>
                  <a:pt x="5891" y="14727"/>
                </a:lnTo>
                <a:lnTo>
                  <a:pt x="15709" y="14727"/>
                </a:lnTo>
                <a:lnTo>
                  <a:pt x="15709" y="21109"/>
                </a:lnTo>
                <a:cubicBezTo>
                  <a:pt x="15709" y="21380"/>
                  <a:pt x="15929" y="21600"/>
                  <a:pt x="16200" y="21600"/>
                </a:cubicBezTo>
                <a:cubicBezTo>
                  <a:pt x="16336" y="21600"/>
                  <a:pt x="16458" y="21545"/>
                  <a:pt x="16548" y="21456"/>
                </a:cubicBezTo>
                <a:lnTo>
                  <a:pt x="17673" y="20331"/>
                </a:lnTo>
                <a:lnTo>
                  <a:pt x="17673" y="21109"/>
                </a:lnTo>
                <a:cubicBezTo>
                  <a:pt x="17673" y="21380"/>
                  <a:pt x="17892" y="21600"/>
                  <a:pt x="18164" y="21600"/>
                </a:cubicBezTo>
                <a:cubicBezTo>
                  <a:pt x="18435" y="21600"/>
                  <a:pt x="18655" y="21380"/>
                  <a:pt x="18655" y="21109"/>
                </a:cubicBezTo>
                <a:lnTo>
                  <a:pt x="18655" y="14727"/>
                </a:lnTo>
                <a:lnTo>
                  <a:pt x="20618" y="14727"/>
                </a:lnTo>
                <a:cubicBezTo>
                  <a:pt x="21160" y="14727"/>
                  <a:pt x="21600" y="14287"/>
                  <a:pt x="21600" y="13745"/>
                </a:cubicBezTo>
                <a:lnTo>
                  <a:pt x="21600" y="12764"/>
                </a:lnTo>
                <a:cubicBezTo>
                  <a:pt x="21600" y="12222"/>
                  <a:pt x="21160" y="11782"/>
                  <a:pt x="20618" y="11782"/>
                </a:cubicBezTo>
                <a:moveTo>
                  <a:pt x="12620" y="4072"/>
                </a:moveTo>
                <a:cubicBezTo>
                  <a:pt x="12531" y="3982"/>
                  <a:pt x="12408" y="3927"/>
                  <a:pt x="12273" y="3927"/>
                </a:cubicBezTo>
                <a:cubicBezTo>
                  <a:pt x="12001" y="3927"/>
                  <a:pt x="11782" y="4147"/>
                  <a:pt x="11782" y="4418"/>
                </a:cubicBezTo>
                <a:cubicBezTo>
                  <a:pt x="11782" y="4554"/>
                  <a:pt x="11837" y="4677"/>
                  <a:pt x="11926" y="4765"/>
                </a:cubicBezTo>
                <a:lnTo>
                  <a:pt x="13542" y="6382"/>
                </a:lnTo>
                <a:lnTo>
                  <a:pt x="6873" y="6382"/>
                </a:lnTo>
                <a:cubicBezTo>
                  <a:pt x="6601" y="6382"/>
                  <a:pt x="6382" y="6602"/>
                  <a:pt x="6382" y="6873"/>
                </a:cubicBezTo>
                <a:cubicBezTo>
                  <a:pt x="6382" y="7144"/>
                  <a:pt x="6601" y="7364"/>
                  <a:pt x="6873" y="7364"/>
                </a:cubicBezTo>
                <a:lnTo>
                  <a:pt x="13542" y="7364"/>
                </a:lnTo>
                <a:lnTo>
                  <a:pt x="11926" y="8980"/>
                </a:lnTo>
                <a:cubicBezTo>
                  <a:pt x="11837" y="9069"/>
                  <a:pt x="11782" y="9192"/>
                  <a:pt x="11782" y="9327"/>
                </a:cubicBezTo>
                <a:cubicBezTo>
                  <a:pt x="11782" y="9599"/>
                  <a:pt x="12001" y="9818"/>
                  <a:pt x="12273" y="9818"/>
                </a:cubicBezTo>
                <a:cubicBezTo>
                  <a:pt x="12408" y="9818"/>
                  <a:pt x="12531" y="9764"/>
                  <a:pt x="12620" y="9674"/>
                </a:cubicBezTo>
                <a:lnTo>
                  <a:pt x="15074" y="7220"/>
                </a:lnTo>
                <a:cubicBezTo>
                  <a:pt x="15163" y="7131"/>
                  <a:pt x="15218" y="7008"/>
                  <a:pt x="15218" y="6873"/>
                </a:cubicBezTo>
                <a:cubicBezTo>
                  <a:pt x="15218" y="6738"/>
                  <a:pt x="15163" y="6614"/>
                  <a:pt x="15074" y="6526"/>
                </a:cubicBezTo>
                <a:cubicBezTo>
                  <a:pt x="15074" y="6526"/>
                  <a:pt x="12620" y="4072"/>
                  <a:pt x="12620" y="4072"/>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Tree>
    <p:extLst>
      <p:ext uri="{BB962C8B-B14F-4D97-AF65-F5344CB8AC3E}">
        <p14:creationId xmlns:p14="http://schemas.microsoft.com/office/powerpoint/2010/main" val="23374503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ES Line Icons 07 - 3">
    <p:bg>
      <p:bgPr>
        <a:solidFill>
          <a:schemeClr val="bg1"/>
        </a:solid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D79E6F74-204D-B245-8E0A-F6A1051572AE}"/>
              </a:ext>
            </a:extLst>
          </p:cNvPr>
          <p:cNvSpPr txBox="1">
            <a:spLocks/>
          </p:cNvSpPr>
          <p:nvPr userDrawn="1"/>
        </p:nvSpPr>
        <p:spPr>
          <a:xfrm>
            <a:off x="8763948" y="326101"/>
            <a:ext cx="3015745" cy="340708"/>
          </a:xfrm>
          <a:prstGeom prst="rect">
            <a:avLst/>
          </a:prstGeom>
        </p:spPr>
        <p:txBody>
          <a:bodyPr vert="horz" lIns="91440" tIns="45720" rIns="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err="1">
                <a:solidFill>
                  <a:schemeClr val="tx2"/>
                </a:solidFill>
              </a:rPr>
              <a:t>fieldeffect.com</a:t>
            </a:r>
            <a:endParaRPr lang="en-US" sz="1200">
              <a:solidFill>
                <a:schemeClr val="tx2"/>
              </a:solidFill>
            </a:endParaRPr>
          </a:p>
        </p:txBody>
      </p:sp>
      <p:sp>
        <p:nvSpPr>
          <p:cNvPr id="6" name="Slide Number Placeholder 5">
            <a:extLst>
              <a:ext uri="{FF2B5EF4-FFF2-40B4-BE49-F238E27FC236}">
                <a16:creationId xmlns:a16="http://schemas.microsoft.com/office/drawing/2014/main" id="{4EC03FA2-E47D-9648-B1D3-1C2030150C2A}"/>
              </a:ext>
            </a:extLst>
          </p:cNvPr>
          <p:cNvSpPr txBox="1">
            <a:spLocks/>
          </p:cNvSpPr>
          <p:nvPr userDrawn="1"/>
        </p:nvSpPr>
        <p:spPr>
          <a:xfrm>
            <a:off x="11204096" y="666809"/>
            <a:ext cx="590486" cy="267332"/>
          </a:xfrm>
          <a:prstGeom prst="rect">
            <a:avLst/>
          </a:prstGeom>
        </p:spPr>
        <p:txBody>
          <a:bodyPr vert="horz" lIns="91440" tIns="45720" rIns="0" bIns="45720" rtlCol="0" anchor="ctr"/>
          <a:lstStyle>
            <a:defPPr>
              <a:defRPr lang="en-US"/>
            </a:defPPr>
            <a:lvl1pPr marL="0" algn="r" defTabSz="914400" rtl="0" eaLnBrk="1" latinLnBrk="0" hangingPunct="1">
              <a:defRPr sz="1100" b="0" i="0" kern="1200">
                <a:solidFill>
                  <a:schemeClr val="tx1"/>
                </a:solidFill>
                <a:latin typeface="Tenorit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CC70F3-8A23-524E-A78E-278D2A4B182B}" type="slidenum">
              <a:rPr lang="en-US" smtClean="0">
                <a:solidFill>
                  <a:schemeClr val="tx2"/>
                </a:solidFill>
              </a:rPr>
              <a:pPr/>
              <a:t>‹#›</a:t>
            </a:fld>
            <a:endParaRPr lang="en-US">
              <a:solidFill>
                <a:schemeClr val="tx2"/>
              </a:solidFill>
            </a:endParaRPr>
          </a:p>
        </p:txBody>
      </p:sp>
      <p:sp>
        <p:nvSpPr>
          <p:cNvPr id="4" name="Footer Placeholder 3">
            <a:extLst>
              <a:ext uri="{FF2B5EF4-FFF2-40B4-BE49-F238E27FC236}">
                <a16:creationId xmlns:a16="http://schemas.microsoft.com/office/drawing/2014/main" id="{F1DACD98-1FA6-C948-B7F4-7E3B420F2853}"/>
              </a:ext>
            </a:extLst>
          </p:cNvPr>
          <p:cNvSpPr>
            <a:spLocks noGrp="1"/>
          </p:cNvSpPr>
          <p:nvPr>
            <p:ph type="ftr" sz="quarter" idx="13"/>
          </p:nvPr>
        </p:nvSpPr>
        <p:spPr>
          <a:xfrm>
            <a:off x="436764" y="6356350"/>
            <a:ext cx="7002187" cy="365125"/>
          </a:xfrm>
        </p:spPr>
        <p:txBody>
          <a:bodyPr/>
          <a:lstStyle/>
          <a:p>
            <a:r>
              <a:rPr lang="en-CA"/>
              <a:t>This document contains confidential information and should not be circulated to third parties without prior written consent from Field Effect.</a:t>
            </a:r>
          </a:p>
        </p:txBody>
      </p:sp>
      <p:sp>
        <p:nvSpPr>
          <p:cNvPr id="8" name="Shape">
            <a:extLst>
              <a:ext uri="{FF2B5EF4-FFF2-40B4-BE49-F238E27FC236}">
                <a16:creationId xmlns:a16="http://schemas.microsoft.com/office/drawing/2014/main" id="{B101C9B6-FFC3-ED39-4A1D-EE92FC894626}"/>
              </a:ext>
            </a:extLst>
          </p:cNvPr>
          <p:cNvSpPr/>
          <p:nvPr userDrawn="1"/>
        </p:nvSpPr>
        <p:spPr>
          <a:xfrm>
            <a:off x="722992" y="2663325"/>
            <a:ext cx="158614" cy="290791"/>
          </a:xfrm>
          <a:custGeom>
            <a:avLst/>
            <a:gdLst/>
            <a:ahLst/>
            <a:cxnLst>
              <a:cxn ang="0">
                <a:pos x="wd2" y="hd2"/>
              </a:cxn>
              <a:cxn ang="5400000">
                <a:pos x="wd2" y="hd2"/>
              </a:cxn>
              <a:cxn ang="10800000">
                <a:pos x="wd2" y="hd2"/>
              </a:cxn>
              <a:cxn ang="16200000">
                <a:pos x="wd2" y="hd2"/>
              </a:cxn>
            </a:cxnLst>
            <a:rect l="0" t="0" r="r" b="b"/>
            <a:pathLst>
              <a:path w="21600" h="21600" extrusionOk="0">
                <a:moveTo>
                  <a:pt x="5400" y="8836"/>
                </a:moveTo>
                <a:lnTo>
                  <a:pt x="16200" y="8836"/>
                </a:lnTo>
                <a:lnTo>
                  <a:pt x="16200" y="11782"/>
                </a:lnTo>
                <a:cubicBezTo>
                  <a:pt x="16200" y="13409"/>
                  <a:pt x="13783" y="14727"/>
                  <a:pt x="10800" y="14727"/>
                </a:cubicBezTo>
                <a:cubicBezTo>
                  <a:pt x="7817" y="14727"/>
                  <a:pt x="5400" y="13409"/>
                  <a:pt x="5400" y="11782"/>
                </a:cubicBezTo>
                <a:cubicBezTo>
                  <a:pt x="5400" y="11782"/>
                  <a:pt x="5400" y="8836"/>
                  <a:pt x="5400" y="8836"/>
                </a:cubicBezTo>
                <a:close/>
                <a:moveTo>
                  <a:pt x="5400" y="3927"/>
                </a:moveTo>
                <a:cubicBezTo>
                  <a:pt x="5400" y="2301"/>
                  <a:pt x="7817" y="982"/>
                  <a:pt x="10800" y="982"/>
                </a:cubicBezTo>
                <a:cubicBezTo>
                  <a:pt x="13783" y="982"/>
                  <a:pt x="16200" y="2301"/>
                  <a:pt x="16200" y="3927"/>
                </a:cubicBezTo>
                <a:lnTo>
                  <a:pt x="16200" y="7855"/>
                </a:lnTo>
                <a:lnTo>
                  <a:pt x="5400" y="7855"/>
                </a:lnTo>
                <a:cubicBezTo>
                  <a:pt x="5400" y="7855"/>
                  <a:pt x="5400" y="3927"/>
                  <a:pt x="5400" y="3927"/>
                </a:cubicBezTo>
                <a:close/>
                <a:moveTo>
                  <a:pt x="10800" y="15709"/>
                </a:moveTo>
                <a:cubicBezTo>
                  <a:pt x="14777" y="15709"/>
                  <a:pt x="18000" y="13951"/>
                  <a:pt x="18000" y="11782"/>
                </a:cubicBezTo>
                <a:lnTo>
                  <a:pt x="18000" y="3927"/>
                </a:lnTo>
                <a:cubicBezTo>
                  <a:pt x="18000" y="1758"/>
                  <a:pt x="14777" y="0"/>
                  <a:pt x="10800" y="0"/>
                </a:cubicBezTo>
                <a:cubicBezTo>
                  <a:pt x="6823" y="0"/>
                  <a:pt x="3600" y="1758"/>
                  <a:pt x="3600" y="3927"/>
                </a:cubicBezTo>
                <a:lnTo>
                  <a:pt x="3600" y="11782"/>
                </a:lnTo>
                <a:cubicBezTo>
                  <a:pt x="3600" y="13951"/>
                  <a:pt x="6823" y="15709"/>
                  <a:pt x="10800" y="15709"/>
                </a:cubicBezTo>
                <a:moveTo>
                  <a:pt x="21600" y="11782"/>
                </a:moveTo>
                <a:lnTo>
                  <a:pt x="21600" y="10309"/>
                </a:lnTo>
                <a:cubicBezTo>
                  <a:pt x="21600" y="10038"/>
                  <a:pt x="21197" y="9818"/>
                  <a:pt x="20700" y="9818"/>
                </a:cubicBezTo>
                <a:cubicBezTo>
                  <a:pt x="20203" y="9818"/>
                  <a:pt x="19800" y="10038"/>
                  <a:pt x="19800" y="10309"/>
                </a:cubicBezTo>
                <a:lnTo>
                  <a:pt x="19800" y="11782"/>
                </a:lnTo>
                <a:cubicBezTo>
                  <a:pt x="19800" y="14493"/>
                  <a:pt x="15771" y="16691"/>
                  <a:pt x="10800" y="16691"/>
                </a:cubicBezTo>
                <a:cubicBezTo>
                  <a:pt x="5829" y="16691"/>
                  <a:pt x="1800" y="14493"/>
                  <a:pt x="1800" y="11782"/>
                </a:cubicBezTo>
                <a:lnTo>
                  <a:pt x="1800" y="10309"/>
                </a:lnTo>
                <a:cubicBezTo>
                  <a:pt x="1800" y="10038"/>
                  <a:pt x="1397" y="9818"/>
                  <a:pt x="900" y="9818"/>
                </a:cubicBezTo>
                <a:cubicBezTo>
                  <a:pt x="403" y="9818"/>
                  <a:pt x="0" y="10038"/>
                  <a:pt x="0" y="10309"/>
                </a:cubicBezTo>
                <a:lnTo>
                  <a:pt x="0" y="11782"/>
                </a:lnTo>
                <a:cubicBezTo>
                  <a:pt x="0" y="14870"/>
                  <a:pt x="4358" y="17398"/>
                  <a:pt x="9900" y="17648"/>
                </a:cubicBezTo>
                <a:lnTo>
                  <a:pt x="9900" y="20618"/>
                </a:lnTo>
                <a:lnTo>
                  <a:pt x="3600" y="20618"/>
                </a:lnTo>
                <a:cubicBezTo>
                  <a:pt x="3103" y="20618"/>
                  <a:pt x="2700" y="20838"/>
                  <a:pt x="2700" y="21110"/>
                </a:cubicBezTo>
                <a:cubicBezTo>
                  <a:pt x="2700" y="21381"/>
                  <a:pt x="3103" y="21600"/>
                  <a:pt x="3600" y="21600"/>
                </a:cubicBezTo>
                <a:lnTo>
                  <a:pt x="18000" y="21600"/>
                </a:lnTo>
                <a:cubicBezTo>
                  <a:pt x="18497" y="21600"/>
                  <a:pt x="18900" y="21381"/>
                  <a:pt x="18900" y="21110"/>
                </a:cubicBezTo>
                <a:cubicBezTo>
                  <a:pt x="18900" y="20838"/>
                  <a:pt x="18497" y="20618"/>
                  <a:pt x="18000" y="20618"/>
                </a:cubicBezTo>
                <a:lnTo>
                  <a:pt x="11700" y="20618"/>
                </a:lnTo>
                <a:lnTo>
                  <a:pt x="11700" y="17648"/>
                </a:lnTo>
                <a:cubicBezTo>
                  <a:pt x="17243" y="17398"/>
                  <a:pt x="21600" y="14870"/>
                  <a:pt x="21600" y="11782"/>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 name="Shape">
            <a:extLst>
              <a:ext uri="{FF2B5EF4-FFF2-40B4-BE49-F238E27FC236}">
                <a16:creationId xmlns:a16="http://schemas.microsoft.com/office/drawing/2014/main" id="{F8EB170C-8F86-FB3F-25ED-7804EC54680E}"/>
              </a:ext>
            </a:extLst>
          </p:cNvPr>
          <p:cNvSpPr/>
          <p:nvPr userDrawn="1"/>
        </p:nvSpPr>
        <p:spPr>
          <a:xfrm>
            <a:off x="1212049" y="2663325"/>
            <a:ext cx="290690" cy="290963"/>
          </a:xfrm>
          <a:custGeom>
            <a:avLst/>
            <a:gdLst/>
            <a:ahLst/>
            <a:cxnLst>
              <a:cxn ang="0">
                <a:pos x="wd2" y="hd2"/>
              </a:cxn>
              <a:cxn ang="5400000">
                <a:pos x="wd2" y="hd2"/>
              </a:cxn>
              <a:cxn ang="10800000">
                <a:pos x="wd2" y="hd2"/>
              </a:cxn>
              <a:cxn ang="16200000">
                <a:pos x="wd2" y="hd2"/>
              </a:cxn>
            </a:cxnLst>
            <a:rect l="0" t="0" r="r" b="b"/>
            <a:pathLst>
              <a:path w="21131" h="21132" extrusionOk="0">
                <a:moveTo>
                  <a:pt x="19045" y="7530"/>
                </a:moveTo>
                <a:cubicBezTo>
                  <a:pt x="17544" y="9030"/>
                  <a:pt x="15110" y="9030"/>
                  <a:pt x="13610" y="7530"/>
                </a:cubicBezTo>
                <a:cubicBezTo>
                  <a:pt x="12108" y="6031"/>
                  <a:pt x="12108" y="3600"/>
                  <a:pt x="13610" y="2100"/>
                </a:cubicBezTo>
                <a:cubicBezTo>
                  <a:pt x="15110" y="600"/>
                  <a:pt x="17544" y="600"/>
                  <a:pt x="19045" y="2100"/>
                </a:cubicBezTo>
                <a:cubicBezTo>
                  <a:pt x="20546" y="3600"/>
                  <a:pt x="20546" y="6031"/>
                  <a:pt x="19045" y="7530"/>
                </a:cubicBezTo>
                <a:moveTo>
                  <a:pt x="7605" y="16245"/>
                </a:moveTo>
                <a:cubicBezTo>
                  <a:pt x="7256" y="16593"/>
                  <a:pt x="6776" y="16807"/>
                  <a:pt x="6245" y="16807"/>
                </a:cubicBezTo>
                <a:cubicBezTo>
                  <a:pt x="5184" y="16807"/>
                  <a:pt x="4324" y="15948"/>
                  <a:pt x="4324" y="14888"/>
                </a:cubicBezTo>
                <a:cubicBezTo>
                  <a:pt x="4324" y="14358"/>
                  <a:pt x="4539" y="13878"/>
                  <a:pt x="4887" y="13530"/>
                </a:cubicBezTo>
                <a:lnTo>
                  <a:pt x="11678" y="5991"/>
                </a:lnTo>
                <a:cubicBezTo>
                  <a:pt x="11884" y="6798"/>
                  <a:pt x="12298" y="7563"/>
                  <a:pt x="12930" y="8194"/>
                </a:cubicBezTo>
                <a:cubicBezTo>
                  <a:pt x="13569" y="8832"/>
                  <a:pt x="14343" y="9248"/>
                  <a:pt x="15160" y="9451"/>
                </a:cubicBezTo>
                <a:cubicBezTo>
                  <a:pt x="15160" y="9451"/>
                  <a:pt x="7605" y="16245"/>
                  <a:pt x="7605" y="16245"/>
                </a:cubicBezTo>
                <a:close/>
                <a:moveTo>
                  <a:pt x="19724" y="1406"/>
                </a:moveTo>
                <a:cubicBezTo>
                  <a:pt x="17848" y="-468"/>
                  <a:pt x="14806" y="-468"/>
                  <a:pt x="12930" y="1406"/>
                </a:cubicBezTo>
                <a:cubicBezTo>
                  <a:pt x="12024" y="2312"/>
                  <a:pt x="11559" y="3489"/>
                  <a:pt x="11529" y="4676"/>
                </a:cubicBezTo>
                <a:lnTo>
                  <a:pt x="4207" y="12851"/>
                </a:lnTo>
                <a:cubicBezTo>
                  <a:pt x="3686" y="13373"/>
                  <a:pt x="3363" y="14093"/>
                  <a:pt x="3363" y="14888"/>
                </a:cubicBezTo>
                <a:cubicBezTo>
                  <a:pt x="3363" y="15420"/>
                  <a:pt x="3518" y="15912"/>
                  <a:pt x="3769" y="16340"/>
                </a:cubicBezTo>
                <a:cubicBezTo>
                  <a:pt x="2436" y="17104"/>
                  <a:pt x="1907" y="17813"/>
                  <a:pt x="2425" y="19364"/>
                </a:cubicBezTo>
                <a:cubicBezTo>
                  <a:pt x="2487" y="19550"/>
                  <a:pt x="2434" y="19622"/>
                  <a:pt x="2409" y="19658"/>
                </a:cubicBezTo>
                <a:cubicBezTo>
                  <a:pt x="2160" y="20003"/>
                  <a:pt x="1132" y="20167"/>
                  <a:pt x="500" y="20172"/>
                </a:cubicBezTo>
                <a:cubicBezTo>
                  <a:pt x="493" y="20171"/>
                  <a:pt x="487" y="20167"/>
                  <a:pt x="480" y="20167"/>
                </a:cubicBezTo>
                <a:cubicBezTo>
                  <a:pt x="215" y="20167"/>
                  <a:pt x="0" y="20383"/>
                  <a:pt x="0" y="20647"/>
                </a:cubicBezTo>
                <a:cubicBezTo>
                  <a:pt x="0" y="20912"/>
                  <a:pt x="214" y="21126"/>
                  <a:pt x="479" y="21127"/>
                </a:cubicBezTo>
                <a:lnTo>
                  <a:pt x="479" y="21132"/>
                </a:lnTo>
                <a:cubicBezTo>
                  <a:pt x="821" y="21132"/>
                  <a:pt x="2562" y="21088"/>
                  <a:pt x="3189" y="20219"/>
                </a:cubicBezTo>
                <a:cubicBezTo>
                  <a:pt x="3355" y="19988"/>
                  <a:pt x="3516" y="19599"/>
                  <a:pt x="3336" y="19060"/>
                </a:cubicBezTo>
                <a:cubicBezTo>
                  <a:pt x="3030" y="18141"/>
                  <a:pt x="3071" y="17806"/>
                  <a:pt x="4399" y="17082"/>
                </a:cubicBezTo>
                <a:cubicBezTo>
                  <a:pt x="4900" y="17504"/>
                  <a:pt x="5539" y="17767"/>
                  <a:pt x="6245" y="17767"/>
                </a:cubicBezTo>
                <a:cubicBezTo>
                  <a:pt x="7042" y="17767"/>
                  <a:pt x="7762" y="17445"/>
                  <a:pt x="8284" y="16924"/>
                </a:cubicBezTo>
                <a:lnTo>
                  <a:pt x="16485" y="9592"/>
                </a:lnTo>
                <a:cubicBezTo>
                  <a:pt x="17662" y="9554"/>
                  <a:pt x="18826" y="9091"/>
                  <a:pt x="19724" y="8194"/>
                </a:cubicBezTo>
                <a:cubicBezTo>
                  <a:pt x="21600" y="6320"/>
                  <a:pt x="21600" y="3281"/>
                  <a:pt x="19724" y="1406"/>
                </a:cubicBezTo>
                <a:moveTo>
                  <a:pt x="8953" y="11504"/>
                </a:moveTo>
                <a:lnTo>
                  <a:pt x="9633" y="12183"/>
                </a:lnTo>
                <a:lnTo>
                  <a:pt x="12690" y="9807"/>
                </a:lnTo>
                <a:lnTo>
                  <a:pt x="11331" y="8449"/>
                </a:lnTo>
                <a:cubicBezTo>
                  <a:pt x="11331" y="8449"/>
                  <a:pt x="8953" y="11504"/>
                  <a:pt x="8953" y="11504"/>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 name="Shape">
            <a:extLst>
              <a:ext uri="{FF2B5EF4-FFF2-40B4-BE49-F238E27FC236}">
                <a16:creationId xmlns:a16="http://schemas.microsoft.com/office/drawing/2014/main" id="{427D3979-CEE3-D9BC-7C0D-08B479BE58CA}"/>
              </a:ext>
            </a:extLst>
          </p:cNvPr>
          <p:cNvSpPr/>
          <p:nvPr userDrawn="1"/>
        </p:nvSpPr>
        <p:spPr>
          <a:xfrm>
            <a:off x="1767195" y="2716196"/>
            <a:ext cx="290791" cy="185049"/>
          </a:xfrm>
          <a:custGeom>
            <a:avLst/>
            <a:gdLst/>
            <a:ahLst/>
            <a:cxnLst>
              <a:cxn ang="0">
                <a:pos x="wd2" y="hd2"/>
              </a:cxn>
              <a:cxn ang="5400000">
                <a:pos x="wd2" y="hd2"/>
              </a:cxn>
              <a:cxn ang="10800000">
                <a:pos x="wd2" y="hd2"/>
              </a:cxn>
              <a:cxn ang="16200000">
                <a:pos x="wd2" y="hd2"/>
              </a:cxn>
            </a:cxnLst>
            <a:rect l="0" t="0" r="r" b="b"/>
            <a:pathLst>
              <a:path w="21600" h="21600" extrusionOk="0">
                <a:moveTo>
                  <a:pt x="13255" y="3086"/>
                </a:moveTo>
                <a:cubicBezTo>
                  <a:pt x="12984" y="3086"/>
                  <a:pt x="12764" y="3432"/>
                  <a:pt x="12764" y="3857"/>
                </a:cubicBezTo>
                <a:cubicBezTo>
                  <a:pt x="12764" y="4284"/>
                  <a:pt x="12984" y="4629"/>
                  <a:pt x="13255" y="4629"/>
                </a:cubicBezTo>
                <a:cubicBezTo>
                  <a:pt x="13525" y="4629"/>
                  <a:pt x="13745" y="4284"/>
                  <a:pt x="13745" y="3857"/>
                </a:cubicBezTo>
                <a:cubicBezTo>
                  <a:pt x="13745" y="3432"/>
                  <a:pt x="13525" y="3086"/>
                  <a:pt x="13255" y="3086"/>
                </a:cubicBezTo>
                <a:moveTo>
                  <a:pt x="20618" y="16495"/>
                </a:moveTo>
                <a:lnTo>
                  <a:pt x="15709" y="12638"/>
                </a:lnTo>
                <a:lnTo>
                  <a:pt x="15709" y="8963"/>
                </a:lnTo>
                <a:lnTo>
                  <a:pt x="20618" y="5105"/>
                </a:lnTo>
                <a:cubicBezTo>
                  <a:pt x="20618" y="5105"/>
                  <a:pt x="20618" y="16495"/>
                  <a:pt x="20618" y="16495"/>
                </a:cubicBezTo>
                <a:close/>
                <a:moveTo>
                  <a:pt x="14727" y="16971"/>
                </a:moveTo>
                <a:lnTo>
                  <a:pt x="982" y="16971"/>
                </a:lnTo>
                <a:lnTo>
                  <a:pt x="982" y="3086"/>
                </a:lnTo>
                <a:cubicBezTo>
                  <a:pt x="982" y="2234"/>
                  <a:pt x="1422" y="1543"/>
                  <a:pt x="1964" y="1543"/>
                </a:cubicBezTo>
                <a:lnTo>
                  <a:pt x="13745" y="1543"/>
                </a:lnTo>
                <a:cubicBezTo>
                  <a:pt x="14287" y="1543"/>
                  <a:pt x="14727" y="2234"/>
                  <a:pt x="14727" y="3086"/>
                </a:cubicBezTo>
                <a:cubicBezTo>
                  <a:pt x="14727" y="3086"/>
                  <a:pt x="14727" y="16971"/>
                  <a:pt x="14727" y="16971"/>
                </a:cubicBezTo>
                <a:close/>
                <a:moveTo>
                  <a:pt x="13745" y="20057"/>
                </a:moveTo>
                <a:lnTo>
                  <a:pt x="1964" y="20057"/>
                </a:lnTo>
                <a:cubicBezTo>
                  <a:pt x="1422" y="20057"/>
                  <a:pt x="982" y="19367"/>
                  <a:pt x="982" y="18514"/>
                </a:cubicBezTo>
                <a:lnTo>
                  <a:pt x="14727" y="18514"/>
                </a:lnTo>
                <a:cubicBezTo>
                  <a:pt x="14727" y="19367"/>
                  <a:pt x="14287" y="20057"/>
                  <a:pt x="13745" y="20057"/>
                </a:cubicBezTo>
                <a:moveTo>
                  <a:pt x="21109" y="3086"/>
                </a:moveTo>
                <a:cubicBezTo>
                  <a:pt x="21030" y="3086"/>
                  <a:pt x="20958" y="3122"/>
                  <a:pt x="20892" y="3175"/>
                </a:cubicBezTo>
                <a:lnTo>
                  <a:pt x="20890" y="3167"/>
                </a:lnTo>
                <a:lnTo>
                  <a:pt x="15709" y="7237"/>
                </a:lnTo>
                <a:lnTo>
                  <a:pt x="15709" y="3086"/>
                </a:lnTo>
                <a:cubicBezTo>
                  <a:pt x="15709" y="1382"/>
                  <a:pt x="14830" y="0"/>
                  <a:pt x="13745" y="0"/>
                </a:cubicBezTo>
                <a:lnTo>
                  <a:pt x="1964" y="0"/>
                </a:lnTo>
                <a:cubicBezTo>
                  <a:pt x="879" y="0"/>
                  <a:pt x="0" y="1382"/>
                  <a:pt x="0" y="3086"/>
                </a:cubicBezTo>
                <a:lnTo>
                  <a:pt x="0" y="18514"/>
                </a:lnTo>
                <a:cubicBezTo>
                  <a:pt x="0" y="20219"/>
                  <a:pt x="879" y="21600"/>
                  <a:pt x="1964" y="21600"/>
                </a:cubicBezTo>
                <a:lnTo>
                  <a:pt x="13745" y="21600"/>
                </a:lnTo>
                <a:cubicBezTo>
                  <a:pt x="14830" y="21600"/>
                  <a:pt x="15709" y="20219"/>
                  <a:pt x="15709" y="18514"/>
                </a:cubicBezTo>
                <a:lnTo>
                  <a:pt x="15709" y="14363"/>
                </a:lnTo>
                <a:lnTo>
                  <a:pt x="20890" y="18433"/>
                </a:lnTo>
                <a:lnTo>
                  <a:pt x="20892" y="18427"/>
                </a:lnTo>
                <a:cubicBezTo>
                  <a:pt x="20958" y="18478"/>
                  <a:pt x="21030" y="18514"/>
                  <a:pt x="21109" y="18514"/>
                </a:cubicBezTo>
                <a:cubicBezTo>
                  <a:pt x="21380" y="18514"/>
                  <a:pt x="21600" y="18170"/>
                  <a:pt x="21600" y="17743"/>
                </a:cubicBezTo>
                <a:lnTo>
                  <a:pt x="21600" y="3857"/>
                </a:lnTo>
                <a:cubicBezTo>
                  <a:pt x="21600" y="3432"/>
                  <a:pt x="21380" y="3086"/>
                  <a:pt x="21109" y="3086"/>
                </a:cubicBezTo>
                <a:moveTo>
                  <a:pt x="10309" y="6171"/>
                </a:moveTo>
                <a:cubicBezTo>
                  <a:pt x="10038" y="6171"/>
                  <a:pt x="9818" y="5827"/>
                  <a:pt x="9818" y="5400"/>
                </a:cubicBezTo>
                <a:cubicBezTo>
                  <a:pt x="9818" y="4974"/>
                  <a:pt x="10038" y="4629"/>
                  <a:pt x="10309" y="4629"/>
                </a:cubicBezTo>
                <a:cubicBezTo>
                  <a:pt x="10580" y="4629"/>
                  <a:pt x="10800" y="4974"/>
                  <a:pt x="10800" y="5400"/>
                </a:cubicBezTo>
                <a:cubicBezTo>
                  <a:pt x="10800" y="5827"/>
                  <a:pt x="10580" y="6171"/>
                  <a:pt x="10309" y="6171"/>
                </a:cubicBezTo>
                <a:moveTo>
                  <a:pt x="10309" y="3086"/>
                </a:moveTo>
                <a:cubicBezTo>
                  <a:pt x="9496" y="3086"/>
                  <a:pt x="8836" y="4123"/>
                  <a:pt x="8836" y="5400"/>
                </a:cubicBezTo>
                <a:cubicBezTo>
                  <a:pt x="8836" y="6678"/>
                  <a:pt x="9496" y="7714"/>
                  <a:pt x="10309" y="7714"/>
                </a:cubicBezTo>
                <a:cubicBezTo>
                  <a:pt x="11123" y="7714"/>
                  <a:pt x="11782" y="6678"/>
                  <a:pt x="11782" y="5400"/>
                </a:cubicBezTo>
                <a:cubicBezTo>
                  <a:pt x="11782" y="4123"/>
                  <a:pt x="11123" y="3086"/>
                  <a:pt x="10309" y="3086"/>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 name="Shape">
            <a:extLst>
              <a:ext uri="{FF2B5EF4-FFF2-40B4-BE49-F238E27FC236}">
                <a16:creationId xmlns:a16="http://schemas.microsoft.com/office/drawing/2014/main" id="{802660FA-87EE-DA21-7D4F-A68F8DF5A65B}"/>
              </a:ext>
            </a:extLst>
          </p:cNvPr>
          <p:cNvSpPr/>
          <p:nvPr userDrawn="1"/>
        </p:nvSpPr>
        <p:spPr>
          <a:xfrm>
            <a:off x="2322342" y="2716196"/>
            <a:ext cx="290791" cy="185049"/>
          </a:xfrm>
          <a:custGeom>
            <a:avLst/>
            <a:gdLst/>
            <a:ahLst/>
            <a:cxnLst>
              <a:cxn ang="0">
                <a:pos x="wd2" y="hd2"/>
              </a:cxn>
              <a:cxn ang="5400000">
                <a:pos x="wd2" y="hd2"/>
              </a:cxn>
              <a:cxn ang="10800000">
                <a:pos x="wd2" y="hd2"/>
              </a:cxn>
              <a:cxn ang="16200000">
                <a:pos x="wd2" y="hd2"/>
              </a:cxn>
            </a:cxnLst>
            <a:rect l="0" t="0" r="r" b="b"/>
            <a:pathLst>
              <a:path w="21600" h="21600" extrusionOk="0">
                <a:moveTo>
                  <a:pt x="20618" y="16495"/>
                </a:moveTo>
                <a:lnTo>
                  <a:pt x="19636" y="15723"/>
                </a:lnTo>
                <a:lnTo>
                  <a:pt x="19636" y="5877"/>
                </a:lnTo>
                <a:lnTo>
                  <a:pt x="20618" y="5105"/>
                </a:lnTo>
                <a:cubicBezTo>
                  <a:pt x="20618" y="5105"/>
                  <a:pt x="20618" y="16495"/>
                  <a:pt x="20618" y="16495"/>
                </a:cubicBezTo>
                <a:close/>
                <a:moveTo>
                  <a:pt x="18655" y="14952"/>
                </a:moveTo>
                <a:lnTo>
                  <a:pt x="16691" y="13409"/>
                </a:lnTo>
                <a:lnTo>
                  <a:pt x="16691" y="8191"/>
                </a:lnTo>
                <a:lnTo>
                  <a:pt x="18655" y="6648"/>
                </a:lnTo>
                <a:cubicBezTo>
                  <a:pt x="18655" y="6648"/>
                  <a:pt x="18655" y="14952"/>
                  <a:pt x="18655" y="14952"/>
                </a:cubicBezTo>
                <a:close/>
                <a:moveTo>
                  <a:pt x="15709" y="6171"/>
                </a:moveTo>
                <a:lnTo>
                  <a:pt x="982" y="6171"/>
                </a:lnTo>
                <a:lnTo>
                  <a:pt x="982" y="3086"/>
                </a:lnTo>
                <a:cubicBezTo>
                  <a:pt x="982" y="2234"/>
                  <a:pt x="1422" y="1543"/>
                  <a:pt x="1964" y="1543"/>
                </a:cubicBezTo>
                <a:lnTo>
                  <a:pt x="14727" y="1543"/>
                </a:lnTo>
                <a:cubicBezTo>
                  <a:pt x="15269" y="1543"/>
                  <a:pt x="15709" y="2234"/>
                  <a:pt x="15709" y="3086"/>
                </a:cubicBezTo>
                <a:cubicBezTo>
                  <a:pt x="15709" y="3086"/>
                  <a:pt x="15709" y="6171"/>
                  <a:pt x="15709" y="6171"/>
                </a:cubicBezTo>
                <a:close/>
                <a:moveTo>
                  <a:pt x="15709" y="18514"/>
                </a:moveTo>
                <a:cubicBezTo>
                  <a:pt x="15709" y="19367"/>
                  <a:pt x="15269" y="20057"/>
                  <a:pt x="14727" y="20057"/>
                </a:cubicBezTo>
                <a:lnTo>
                  <a:pt x="1964" y="20057"/>
                </a:lnTo>
                <a:cubicBezTo>
                  <a:pt x="1422" y="20057"/>
                  <a:pt x="982" y="19367"/>
                  <a:pt x="982" y="18514"/>
                </a:cubicBezTo>
                <a:lnTo>
                  <a:pt x="982" y="7714"/>
                </a:lnTo>
                <a:lnTo>
                  <a:pt x="15709" y="7714"/>
                </a:lnTo>
                <a:cubicBezTo>
                  <a:pt x="15709" y="7714"/>
                  <a:pt x="15709" y="18514"/>
                  <a:pt x="15709" y="18514"/>
                </a:cubicBezTo>
                <a:close/>
                <a:moveTo>
                  <a:pt x="21109" y="3086"/>
                </a:moveTo>
                <a:cubicBezTo>
                  <a:pt x="21030" y="3086"/>
                  <a:pt x="20958" y="3122"/>
                  <a:pt x="20892" y="3175"/>
                </a:cubicBezTo>
                <a:lnTo>
                  <a:pt x="20890" y="3167"/>
                </a:lnTo>
                <a:lnTo>
                  <a:pt x="16691" y="6467"/>
                </a:lnTo>
                <a:lnTo>
                  <a:pt x="16691" y="3086"/>
                </a:lnTo>
                <a:cubicBezTo>
                  <a:pt x="16691" y="1382"/>
                  <a:pt x="15812" y="0"/>
                  <a:pt x="14727" y="0"/>
                </a:cubicBezTo>
                <a:lnTo>
                  <a:pt x="1964" y="0"/>
                </a:lnTo>
                <a:cubicBezTo>
                  <a:pt x="879" y="0"/>
                  <a:pt x="0" y="1382"/>
                  <a:pt x="0" y="3086"/>
                </a:cubicBezTo>
                <a:lnTo>
                  <a:pt x="0" y="18514"/>
                </a:lnTo>
                <a:cubicBezTo>
                  <a:pt x="0" y="20219"/>
                  <a:pt x="879" y="21600"/>
                  <a:pt x="1964" y="21600"/>
                </a:cubicBezTo>
                <a:lnTo>
                  <a:pt x="14727" y="21600"/>
                </a:lnTo>
                <a:cubicBezTo>
                  <a:pt x="15812" y="21600"/>
                  <a:pt x="16691" y="20219"/>
                  <a:pt x="16691" y="18514"/>
                </a:cubicBezTo>
                <a:lnTo>
                  <a:pt x="16691" y="15134"/>
                </a:lnTo>
                <a:lnTo>
                  <a:pt x="20890" y="18433"/>
                </a:lnTo>
                <a:lnTo>
                  <a:pt x="20892" y="18426"/>
                </a:lnTo>
                <a:cubicBezTo>
                  <a:pt x="20958" y="18478"/>
                  <a:pt x="21030" y="18514"/>
                  <a:pt x="21109" y="18514"/>
                </a:cubicBezTo>
                <a:cubicBezTo>
                  <a:pt x="21380" y="18514"/>
                  <a:pt x="21600" y="18169"/>
                  <a:pt x="21600" y="17743"/>
                </a:cubicBezTo>
                <a:lnTo>
                  <a:pt x="21600" y="3857"/>
                </a:lnTo>
                <a:cubicBezTo>
                  <a:pt x="21600" y="3432"/>
                  <a:pt x="21380" y="3086"/>
                  <a:pt x="21109" y="3086"/>
                </a:cubicBezTo>
                <a:moveTo>
                  <a:pt x="12273" y="3086"/>
                </a:moveTo>
                <a:cubicBezTo>
                  <a:pt x="12002" y="3086"/>
                  <a:pt x="11782" y="3432"/>
                  <a:pt x="11782" y="3857"/>
                </a:cubicBezTo>
                <a:cubicBezTo>
                  <a:pt x="11782" y="4284"/>
                  <a:pt x="12002" y="4629"/>
                  <a:pt x="12273" y="4629"/>
                </a:cubicBezTo>
                <a:cubicBezTo>
                  <a:pt x="12544" y="4629"/>
                  <a:pt x="12764" y="4284"/>
                  <a:pt x="12764" y="3857"/>
                </a:cubicBezTo>
                <a:cubicBezTo>
                  <a:pt x="12764" y="3432"/>
                  <a:pt x="12544" y="3086"/>
                  <a:pt x="12273" y="3086"/>
                </a:cubicBezTo>
                <a:moveTo>
                  <a:pt x="14236" y="3086"/>
                </a:moveTo>
                <a:cubicBezTo>
                  <a:pt x="13966" y="3086"/>
                  <a:pt x="13745" y="3432"/>
                  <a:pt x="13745" y="3857"/>
                </a:cubicBezTo>
                <a:cubicBezTo>
                  <a:pt x="13745" y="4284"/>
                  <a:pt x="13966" y="4629"/>
                  <a:pt x="14236" y="4629"/>
                </a:cubicBezTo>
                <a:cubicBezTo>
                  <a:pt x="14507" y="4629"/>
                  <a:pt x="14727" y="4284"/>
                  <a:pt x="14727" y="3857"/>
                </a:cubicBezTo>
                <a:cubicBezTo>
                  <a:pt x="14727" y="3432"/>
                  <a:pt x="14507" y="3086"/>
                  <a:pt x="14236" y="3086"/>
                </a:cubicBezTo>
                <a:moveTo>
                  <a:pt x="5400" y="10800"/>
                </a:moveTo>
                <a:cubicBezTo>
                  <a:pt x="6214" y="10800"/>
                  <a:pt x="6873" y="11837"/>
                  <a:pt x="6873" y="13114"/>
                </a:cubicBezTo>
                <a:cubicBezTo>
                  <a:pt x="6873" y="14393"/>
                  <a:pt x="6214" y="15429"/>
                  <a:pt x="5400" y="15429"/>
                </a:cubicBezTo>
                <a:cubicBezTo>
                  <a:pt x="4586" y="15429"/>
                  <a:pt x="3927" y="14393"/>
                  <a:pt x="3927" y="13114"/>
                </a:cubicBezTo>
                <a:cubicBezTo>
                  <a:pt x="3927" y="11837"/>
                  <a:pt x="4586" y="10800"/>
                  <a:pt x="5400" y="10800"/>
                </a:cubicBezTo>
                <a:moveTo>
                  <a:pt x="11291" y="10800"/>
                </a:moveTo>
                <a:cubicBezTo>
                  <a:pt x="12104" y="10800"/>
                  <a:pt x="12764" y="11837"/>
                  <a:pt x="12764" y="13114"/>
                </a:cubicBezTo>
                <a:cubicBezTo>
                  <a:pt x="12764" y="14393"/>
                  <a:pt x="12104" y="15429"/>
                  <a:pt x="11291" y="15429"/>
                </a:cubicBezTo>
                <a:cubicBezTo>
                  <a:pt x="10477" y="15429"/>
                  <a:pt x="9818" y="14393"/>
                  <a:pt x="9818" y="13114"/>
                </a:cubicBezTo>
                <a:cubicBezTo>
                  <a:pt x="9818" y="11837"/>
                  <a:pt x="10477" y="10800"/>
                  <a:pt x="11291" y="10800"/>
                </a:cubicBezTo>
                <a:moveTo>
                  <a:pt x="5400" y="16971"/>
                </a:moveTo>
                <a:lnTo>
                  <a:pt x="11291" y="16971"/>
                </a:lnTo>
                <a:cubicBezTo>
                  <a:pt x="12647" y="16971"/>
                  <a:pt x="13745" y="15245"/>
                  <a:pt x="13745" y="13114"/>
                </a:cubicBezTo>
                <a:cubicBezTo>
                  <a:pt x="13745" y="10984"/>
                  <a:pt x="12647" y="9257"/>
                  <a:pt x="11291" y="9257"/>
                </a:cubicBezTo>
                <a:cubicBezTo>
                  <a:pt x="9935" y="9257"/>
                  <a:pt x="8836" y="10984"/>
                  <a:pt x="8836" y="13114"/>
                </a:cubicBezTo>
                <a:cubicBezTo>
                  <a:pt x="8836" y="13987"/>
                  <a:pt x="9028" y="14782"/>
                  <a:pt x="9338" y="15429"/>
                </a:cubicBezTo>
                <a:lnTo>
                  <a:pt x="7352" y="15429"/>
                </a:lnTo>
                <a:cubicBezTo>
                  <a:pt x="7663" y="14782"/>
                  <a:pt x="7855" y="13987"/>
                  <a:pt x="7855" y="13114"/>
                </a:cubicBezTo>
                <a:cubicBezTo>
                  <a:pt x="7855" y="10984"/>
                  <a:pt x="6755" y="9257"/>
                  <a:pt x="5400" y="9257"/>
                </a:cubicBezTo>
                <a:cubicBezTo>
                  <a:pt x="4044" y="9257"/>
                  <a:pt x="2945" y="10984"/>
                  <a:pt x="2945" y="13114"/>
                </a:cubicBezTo>
                <a:cubicBezTo>
                  <a:pt x="2945" y="15245"/>
                  <a:pt x="4044" y="16971"/>
                  <a:pt x="5400" y="16971"/>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 name="Shape">
            <a:extLst>
              <a:ext uri="{FF2B5EF4-FFF2-40B4-BE49-F238E27FC236}">
                <a16:creationId xmlns:a16="http://schemas.microsoft.com/office/drawing/2014/main" id="{CD57B937-173E-E15B-2160-BCFAEB128247}"/>
              </a:ext>
            </a:extLst>
          </p:cNvPr>
          <p:cNvSpPr/>
          <p:nvPr userDrawn="1"/>
        </p:nvSpPr>
        <p:spPr>
          <a:xfrm>
            <a:off x="2877488" y="2716196"/>
            <a:ext cx="290791" cy="185049"/>
          </a:xfrm>
          <a:custGeom>
            <a:avLst/>
            <a:gdLst/>
            <a:ahLst/>
            <a:cxnLst>
              <a:cxn ang="0">
                <a:pos x="wd2" y="hd2"/>
              </a:cxn>
              <a:cxn ang="5400000">
                <a:pos x="wd2" y="hd2"/>
              </a:cxn>
              <a:cxn ang="10800000">
                <a:pos x="wd2" y="hd2"/>
              </a:cxn>
              <a:cxn ang="16200000">
                <a:pos x="wd2" y="hd2"/>
              </a:cxn>
            </a:cxnLst>
            <a:rect l="0" t="0" r="r" b="b"/>
            <a:pathLst>
              <a:path w="21600" h="21600" extrusionOk="0">
                <a:moveTo>
                  <a:pt x="20618" y="16606"/>
                </a:moveTo>
                <a:lnTo>
                  <a:pt x="16691" y="14138"/>
                </a:lnTo>
                <a:lnTo>
                  <a:pt x="16691" y="7462"/>
                </a:lnTo>
                <a:lnTo>
                  <a:pt x="20618" y="4994"/>
                </a:lnTo>
                <a:cubicBezTo>
                  <a:pt x="20618" y="4994"/>
                  <a:pt x="20618" y="16606"/>
                  <a:pt x="20618" y="16606"/>
                </a:cubicBezTo>
                <a:close/>
                <a:moveTo>
                  <a:pt x="21109" y="3086"/>
                </a:moveTo>
                <a:cubicBezTo>
                  <a:pt x="21030" y="3086"/>
                  <a:pt x="20958" y="3122"/>
                  <a:pt x="20892" y="3174"/>
                </a:cubicBezTo>
                <a:lnTo>
                  <a:pt x="20890" y="3167"/>
                </a:lnTo>
                <a:lnTo>
                  <a:pt x="16018" y="6229"/>
                </a:lnTo>
                <a:cubicBezTo>
                  <a:pt x="16013" y="6233"/>
                  <a:pt x="16008" y="6235"/>
                  <a:pt x="16003" y="6239"/>
                </a:cubicBezTo>
                <a:lnTo>
                  <a:pt x="15980" y="6252"/>
                </a:lnTo>
                <a:lnTo>
                  <a:pt x="15983" y="6260"/>
                </a:lnTo>
                <a:cubicBezTo>
                  <a:pt x="15822" y="6387"/>
                  <a:pt x="15709" y="6641"/>
                  <a:pt x="15709" y="6943"/>
                </a:cubicBezTo>
                <a:lnTo>
                  <a:pt x="15709" y="14657"/>
                </a:lnTo>
                <a:cubicBezTo>
                  <a:pt x="15709" y="14959"/>
                  <a:pt x="15822" y="15213"/>
                  <a:pt x="15983" y="15340"/>
                </a:cubicBezTo>
                <a:lnTo>
                  <a:pt x="15980" y="15347"/>
                </a:lnTo>
                <a:lnTo>
                  <a:pt x="16002" y="15360"/>
                </a:lnTo>
                <a:cubicBezTo>
                  <a:pt x="16008" y="15365"/>
                  <a:pt x="16013" y="15368"/>
                  <a:pt x="16018" y="15371"/>
                </a:cubicBezTo>
                <a:lnTo>
                  <a:pt x="20890" y="18433"/>
                </a:lnTo>
                <a:lnTo>
                  <a:pt x="20892" y="18426"/>
                </a:lnTo>
                <a:cubicBezTo>
                  <a:pt x="20958" y="18478"/>
                  <a:pt x="21030" y="18514"/>
                  <a:pt x="21109" y="18514"/>
                </a:cubicBezTo>
                <a:cubicBezTo>
                  <a:pt x="21380" y="18514"/>
                  <a:pt x="21600" y="18169"/>
                  <a:pt x="21600" y="17743"/>
                </a:cubicBezTo>
                <a:lnTo>
                  <a:pt x="21600" y="3857"/>
                </a:lnTo>
                <a:cubicBezTo>
                  <a:pt x="21600" y="3431"/>
                  <a:pt x="21380" y="3086"/>
                  <a:pt x="21109" y="3086"/>
                </a:cubicBezTo>
                <a:moveTo>
                  <a:pt x="13745" y="18514"/>
                </a:moveTo>
                <a:cubicBezTo>
                  <a:pt x="13745" y="19367"/>
                  <a:pt x="13306" y="20057"/>
                  <a:pt x="12764" y="20057"/>
                </a:cubicBezTo>
                <a:lnTo>
                  <a:pt x="1964" y="20057"/>
                </a:lnTo>
                <a:cubicBezTo>
                  <a:pt x="1422" y="20057"/>
                  <a:pt x="982" y="19367"/>
                  <a:pt x="982" y="18514"/>
                </a:cubicBezTo>
                <a:lnTo>
                  <a:pt x="982" y="3086"/>
                </a:lnTo>
                <a:cubicBezTo>
                  <a:pt x="982" y="2233"/>
                  <a:pt x="1422" y="1543"/>
                  <a:pt x="1964" y="1543"/>
                </a:cubicBezTo>
                <a:lnTo>
                  <a:pt x="12764" y="1543"/>
                </a:lnTo>
                <a:cubicBezTo>
                  <a:pt x="13306" y="1543"/>
                  <a:pt x="13745" y="2233"/>
                  <a:pt x="13745" y="3086"/>
                </a:cubicBezTo>
                <a:cubicBezTo>
                  <a:pt x="13745" y="3086"/>
                  <a:pt x="13745" y="18514"/>
                  <a:pt x="13745" y="18514"/>
                </a:cubicBezTo>
                <a:close/>
                <a:moveTo>
                  <a:pt x="12764" y="0"/>
                </a:moveTo>
                <a:lnTo>
                  <a:pt x="1964" y="0"/>
                </a:lnTo>
                <a:cubicBezTo>
                  <a:pt x="879" y="0"/>
                  <a:pt x="0" y="1382"/>
                  <a:pt x="0" y="3086"/>
                </a:cubicBezTo>
                <a:lnTo>
                  <a:pt x="0" y="18514"/>
                </a:lnTo>
                <a:cubicBezTo>
                  <a:pt x="0" y="20219"/>
                  <a:pt x="879" y="21600"/>
                  <a:pt x="1964" y="21600"/>
                </a:cubicBezTo>
                <a:lnTo>
                  <a:pt x="12764" y="21600"/>
                </a:lnTo>
                <a:cubicBezTo>
                  <a:pt x="13848" y="21600"/>
                  <a:pt x="14727" y="20219"/>
                  <a:pt x="14727" y="18514"/>
                </a:cubicBezTo>
                <a:lnTo>
                  <a:pt x="14727" y="3086"/>
                </a:lnTo>
                <a:cubicBezTo>
                  <a:pt x="14727" y="1382"/>
                  <a:pt x="13848" y="0"/>
                  <a:pt x="12764"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3" name="Shape">
            <a:extLst>
              <a:ext uri="{FF2B5EF4-FFF2-40B4-BE49-F238E27FC236}">
                <a16:creationId xmlns:a16="http://schemas.microsoft.com/office/drawing/2014/main" id="{B08D7FA3-C33A-1BE8-D8B1-22AA3AF59129}"/>
              </a:ext>
            </a:extLst>
          </p:cNvPr>
          <p:cNvSpPr/>
          <p:nvPr userDrawn="1"/>
        </p:nvSpPr>
        <p:spPr>
          <a:xfrm>
            <a:off x="3432634" y="2676543"/>
            <a:ext cx="290791" cy="264356"/>
          </a:xfrm>
          <a:custGeom>
            <a:avLst/>
            <a:gdLst/>
            <a:ahLst/>
            <a:cxnLst>
              <a:cxn ang="0">
                <a:pos x="wd2" y="hd2"/>
              </a:cxn>
              <a:cxn ang="5400000">
                <a:pos x="wd2" y="hd2"/>
              </a:cxn>
              <a:cxn ang="10800000">
                <a:pos x="wd2" y="hd2"/>
              </a:cxn>
              <a:cxn ang="16200000">
                <a:pos x="wd2" y="hd2"/>
              </a:cxn>
            </a:cxnLst>
            <a:rect l="0" t="0" r="r" b="b"/>
            <a:pathLst>
              <a:path w="21600" h="21600" extrusionOk="0">
                <a:moveTo>
                  <a:pt x="6382" y="10800"/>
                </a:moveTo>
                <a:cubicBezTo>
                  <a:pt x="6653" y="10800"/>
                  <a:pt x="6873" y="10559"/>
                  <a:pt x="6873" y="10260"/>
                </a:cubicBezTo>
                <a:cubicBezTo>
                  <a:pt x="6873" y="9962"/>
                  <a:pt x="6653" y="9720"/>
                  <a:pt x="6382" y="9720"/>
                </a:cubicBezTo>
                <a:cubicBezTo>
                  <a:pt x="6110" y="9720"/>
                  <a:pt x="5891" y="9962"/>
                  <a:pt x="5891" y="10260"/>
                </a:cubicBezTo>
                <a:cubicBezTo>
                  <a:pt x="5891" y="10559"/>
                  <a:pt x="6110" y="10800"/>
                  <a:pt x="6382" y="10800"/>
                </a:cubicBezTo>
                <a:moveTo>
                  <a:pt x="3436" y="10800"/>
                </a:moveTo>
                <a:cubicBezTo>
                  <a:pt x="3708" y="10800"/>
                  <a:pt x="3927" y="11042"/>
                  <a:pt x="3927" y="11340"/>
                </a:cubicBezTo>
                <a:cubicBezTo>
                  <a:pt x="3927" y="11639"/>
                  <a:pt x="3708" y="11880"/>
                  <a:pt x="3436" y="11880"/>
                </a:cubicBezTo>
                <a:cubicBezTo>
                  <a:pt x="3165" y="11880"/>
                  <a:pt x="2945" y="11639"/>
                  <a:pt x="2945" y="11340"/>
                </a:cubicBezTo>
                <a:cubicBezTo>
                  <a:pt x="2945" y="11042"/>
                  <a:pt x="3165" y="10800"/>
                  <a:pt x="3436" y="10800"/>
                </a:cubicBezTo>
                <a:moveTo>
                  <a:pt x="3436" y="12960"/>
                </a:moveTo>
                <a:cubicBezTo>
                  <a:pt x="4249" y="12960"/>
                  <a:pt x="4909" y="12235"/>
                  <a:pt x="4909" y="11340"/>
                </a:cubicBezTo>
                <a:cubicBezTo>
                  <a:pt x="4909" y="10446"/>
                  <a:pt x="4249" y="9720"/>
                  <a:pt x="3436" y="9720"/>
                </a:cubicBezTo>
                <a:cubicBezTo>
                  <a:pt x="2623" y="9720"/>
                  <a:pt x="1964" y="10446"/>
                  <a:pt x="1964" y="11340"/>
                </a:cubicBezTo>
                <a:cubicBezTo>
                  <a:pt x="1964" y="12235"/>
                  <a:pt x="2623" y="12960"/>
                  <a:pt x="3436" y="12960"/>
                </a:cubicBezTo>
                <a:moveTo>
                  <a:pt x="14236" y="18360"/>
                </a:moveTo>
                <a:lnTo>
                  <a:pt x="2455" y="18360"/>
                </a:lnTo>
                <a:cubicBezTo>
                  <a:pt x="2183" y="18360"/>
                  <a:pt x="1964" y="18602"/>
                  <a:pt x="1964" y="18900"/>
                </a:cubicBezTo>
                <a:cubicBezTo>
                  <a:pt x="1964" y="19199"/>
                  <a:pt x="2183" y="19440"/>
                  <a:pt x="2455" y="19440"/>
                </a:cubicBezTo>
                <a:lnTo>
                  <a:pt x="14236" y="19440"/>
                </a:lnTo>
                <a:cubicBezTo>
                  <a:pt x="14508" y="19440"/>
                  <a:pt x="14727" y="19199"/>
                  <a:pt x="14727" y="18900"/>
                </a:cubicBezTo>
                <a:cubicBezTo>
                  <a:pt x="14727" y="18602"/>
                  <a:pt x="14508" y="18360"/>
                  <a:pt x="14236" y="18360"/>
                </a:cubicBezTo>
                <a:moveTo>
                  <a:pt x="20618" y="18105"/>
                </a:moveTo>
                <a:lnTo>
                  <a:pt x="16691" y="16377"/>
                </a:lnTo>
                <a:lnTo>
                  <a:pt x="16691" y="12784"/>
                </a:lnTo>
                <a:lnTo>
                  <a:pt x="20618" y="11056"/>
                </a:lnTo>
                <a:cubicBezTo>
                  <a:pt x="20618" y="11056"/>
                  <a:pt x="20618" y="18105"/>
                  <a:pt x="20618" y="18105"/>
                </a:cubicBezTo>
                <a:close/>
                <a:moveTo>
                  <a:pt x="15709" y="19440"/>
                </a:moveTo>
                <a:cubicBezTo>
                  <a:pt x="15709" y="20037"/>
                  <a:pt x="15269" y="20520"/>
                  <a:pt x="14727" y="20520"/>
                </a:cubicBezTo>
                <a:lnTo>
                  <a:pt x="1964" y="20520"/>
                </a:lnTo>
                <a:cubicBezTo>
                  <a:pt x="1422" y="20520"/>
                  <a:pt x="982" y="20037"/>
                  <a:pt x="982" y="19440"/>
                </a:cubicBezTo>
                <a:lnTo>
                  <a:pt x="982" y="9720"/>
                </a:lnTo>
                <a:cubicBezTo>
                  <a:pt x="982" y="9124"/>
                  <a:pt x="1422" y="8640"/>
                  <a:pt x="1964" y="8640"/>
                </a:cubicBezTo>
                <a:lnTo>
                  <a:pt x="14727" y="8640"/>
                </a:lnTo>
                <a:cubicBezTo>
                  <a:pt x="15269" y="8640"/>
                  <a:pt x="15709" y="9124"/>
                  <a:pt x="15709" y="9720"/>
                </a:cubicBezTo>
                <a:cubicBezTo>
                  <a:pt x="15709" y="9720"/>
                  <a:pt x="15709" y="19440"/>
                  <a:pt x="15709" y="19440"/>
                </a:cubicBezTo>
                <a:close/>
                <a:moveTo>
                  <a:pt x="1964" y="4320"/>
                </a:moveTo>
                <a:cubicBezTo>
                  <a:pt x="1964" y="2531"/>
                  <a:pt x="3282" y="1080"/>
                  <a:pt x="4909" y="1080"/>
                </a:cubicBezTo>
                <a:cubicBezTo>
                  <a:pt x="6536" y="1080"/>
                  <a:pt x="7855" y="2531"/>
                  <a:pt x="7855" y="4320"/>
                </a:cubicBezTo>
                <a:cubicBezTo>
                  <a:pt x="7855" y="6110"/>
                  <a:pt x="6536" y="7560"/>
                  <a:pt x="4909" y="7560"/>
                </a:cubicBezTo>
                <a:cubicBezTo>
                  <a:pt x="3282" y="7560"/>
                  <a:pt x="1964" y="6110"/>
                  <a:pt x="1964" y="4320"/>
                </a:cubicBezTo>
                <a:moveTo>
                  <a:pt x="9190" y="7560"/>
                </a:moveTo>
                <a:lnTo>
                  <a:pt x="7501" y="7560"/>
                </a:lnTo>
                <a:cubicBezTo>
                  <a:pt x="7839" y="7233"/>
                  <a:pt x="8122" y="6840"/>
                  <a:pt x="8342" y="6404"/>
                </a:cubicBezTo>
                <a:cubicBezTo>
                  <a:pt x="8562" y="6842"/>
                  <a:pt x="8851" y="7232"/>
                  <a:pt x="9190" y="7560"/>
                </a:cubicBezTo>
                <a:moveTo>
                  <a:pt x="11782" y="1080"/>
                </a:moveTo>
                <a:cubicBezTo>
                  <a:pt x="13409" y="1080"/>
                  <a:pt x="14727" y="2531"/>
                  <a:pt x="14727" y="4320"/>
                </a:cubicBezTo>
                <a:cubicBezTo>
                  <a:pt x="14727" y="6110"/>
                  <a:pt x="13409" y="7560"/>
                  <a:pt x="11782" y="7560"/>
                </a:cubicBezTo>
                <a:cubicBezTo>
                  <a:pt x="10155" y="7560"/>
                  <a:pt x="8836" y="6110"/>
                  <a:pt x="8836" y="4320"/>
                </a:cubicBezTo>
                <a:cubicBezTo>
                  <a:pt x="8836" y="2531"/>
                  <a:pt x="10155" y="1080"/>
                  <a:pt x="11782" y="1080"/>
                </a:cubicBezTo>
                <a:moveTo>
                  <a:pt x="21109" y="9720"/>
                </a:moveTo>
                <a:cubicBezTo>
                  <a:pt x="21030" y="9720"/>
                  <a:pt x="20958" y="9745"/>
                  <a:pt x="20892" y="9782"/>
                </a:cubicBezTo>
                <a:lnTo>
                  <a:pt x="20890" y="9777"/>
                </a:lnTo>
                <a:lnTo>
                  <a:pt x="16691" y="11625"/>
                </a:lnTo>
                <a:lnTo>
                  <a:pt x="16691" y="9720"/>
                </a:lnTo>
                <a:cubicBezTo>
                  <a:pt x="16691" y="8527"/>
                  <a:pt x="15812" y="7560"/>
                  <a:pt x="14727" y="7560"/>
                </a:cubicBezTo>
                <a:lnTo>
                  <a:pt x="14373" y="7560"/>
                </a:lnTo>
                <a:cubicBezTo>
                  <a:pt x="15191" y="6768"/>
                  <a:pt x="15709" y="5612"/>
                  <a:pt x="15709" y="4320"/>
                </a:cubicBezTo>
                <a:cubicBezTo>
                  <a:pt x="15709" y="1934"/>
                  <a:pt x="13951" y="0"/>
                  <a:pt x="11782" y="0"/>
                </a:cubicBezTo>
                <a:cubicBezTo>
                  <a:pt x="10302" y="0"/>
                  <a:pt x="9015" y="901"/>
                  <a:pt x="8345" y="2231"/>
                </a:cubicBezTo>
                <a:cubicBezTo>
                  <a:pt x="7676" y="901"/>
                  <a:pt x="6389" y="0"/>
                  <a:pt x="4909" y="0"/>
                </a:cubicBezTo>
                <a:cubicBezTo>
                  <a:pt x="2740" y="0"/>
                  <a:pt x="982" y="1934"/>
                  <a:pt x="982" y="4320"/>
                </a:cubicBezTo>
                <a:cubicBezTo>
                  <a:pt x="982" y="5612"/>
                  <a:pt x="1501" y="6768"/>
                  <a:pt x="2317" y="7560"/>
                </a:cubicBezTo>
                <a:lnTo>
                  <a:pt x="1964" y="7560"/>
                </a:lnTo>
                <a:cubicBezTo>
                  <a:pt x="879" y="7560"/>
                  <a:pt x="0" y="8527"/>
                  <a:pt x="0" y="9720"/>
                </a:cubicBezTo>
                <a:lnTo>
                  <a:pt x="0" y="19440"/>
                </a:lnTo>
                <a:cubicBezTo>
                  <a:pt x="0" y="20633"/>
                  <a:pt x="879" y="21600"/>
                  <a:pt x="1964" y="21600"/>
                </a:cubicBezTo>
                <a:lnTo>
                  <a:pt x="14727" y="21600"/>
                </a:lnTo>
                <a:cubicBezTo>
                  <a:pt x="15812" y="21600"/>
                  <a:pt x="16691" y="20633"/>
                  <a:pt x="16691" y="19440"/>
                </a:cubicBezTo>
                <a:lnTo>
                  <a:pt x="16691" y="17536"/>
                </a:lnTo>
                <a:lnTo>
                  <a:pt x="20890" y="19383"/>
                </a:lnTo>
                <a:lnTo>
                  <a:pt x="20891" y="19379"/>
                </a:lnTo>
                <a:cubicBezTo>
                  <a:pt x="20958" y="19415"/>
                  <a:pt x="21030" y="19440"/>
                  <a:pt x="21109" y="19440"/>
                </a:cubicBezTo>
                <a:cubicBezTo>
                  <a:pt x="21380" y="19440"/>
                  <a:pt x="21600" y="19199"/>
                  <a:pt x="21600" y="18900"/>
                </a:cubicBezTo>
                <a:lnTo>
                  <a:pt x="21600" y="10260"/>
                </a:lnTo>
                <a:cubicBezTo>
                  <a:pt x="21600" y="9962"/>
                  <a:pt x="21380" y="9720"/>
                  <a:pt x="21109" y="9720"/>
                </a:cubicBezTo>
                <a:moveTo>
                  <a:pt x="11782" y="5400"/>
                </a:moveTo>
                <a:cubicBezTo>
                  <a:pt x="12324" y="5400"/>
                  <a:pt x="12764" y="4916"/>
                  <a:pt x="12764" y="4320"/>
                </a:cubicBezTo>
                <a:cubicBezTo>
                  <a:pt x="12764" y="3724"/>
                  <a:pt x="12324" y="3240"/>
                  <a:pt x="11782" y="3240"/>
                </a:cubicBezTo>
                <a:cubicBezTo>
                  <a:pt x="11240" y="3240"/>
                  <a:pt x="10800" y="3724"/>
                  <a:pt x="10800" y="4320"/>
                </a:cubicBezTo>
                <a:cubicBezTo>
                  <a:pt x="10800" y="4916"/>
                  <a:pt x="11240" y="5400"/>
                  <a:pt x="11782" y="5400"/>
                </a:cubicBezTo>
                <a:moveTo>
                  <a:pt x="4909" y="5400"/>
                </a:moveTo>
                <a:cubicBezTo>
                  <a:pt x="5451" y="5400"/>
                  <a:pt x="5891" y="4916"/>
                  <a:pt x="5891" y="4320"/>
                </a:cubicBezTo>
                <a:cubicBezTo>
                  <a:pt x="5891" y="3724"/>
                  <a:pt x="5451" y="3240"/>
                  <a:pt x="4909" y="3240"/>
                </a:cubicBezTo>
                <a:cubicBezTo>
                  <a:pt x="4367" y="3240"/>
                  <a:pt x="3927" y="3724"/>
                  <a:pt x="3927" y="4320"/>
                </a:cubicBezTo>
                <a:cubicBezTo>
                  <a:pt x="3927" y="4916"/>
                  <a:pt x="4367" y="5400"/>
                  <a:pt x="4909" y="540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 name="Shape">
            <a:extLst>
              <a:ext uri="{FF2B5EF4-FFF2-40B4-BE49-F238E27FC236}">
                <a16:creationId xmlns:a16="http://schemas.microsoft.com/office/drawing/2014/main" id="{A72DFCFA-76C5-9224-D513-53CEA158FBEC}"/>
              </a:ext>
            </a:extLst>
          </p:cNvPr>
          <p:cNvSpPr/>
          <p:nvPr userDrawn="1"/>
        </p:nvSpPr>
        <p:spPr>
          <a:xfrm>
            <a:off x="4053869" y="2663325"/>
            <a:ext cx="158614" cy="290791"/>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 name="Shape">
            <a:extLst>
              <a:ext uri="{FF2B5EF4-FFF2-40B4-BE49-F238E27FC236}">
                <a16:creationId xmlns:a16="http://schemas.microsoft.com/office/drawing/2014/main" id="{F1D36497-5AAA-27CA-8DF6-A3239EE5ABE7}"/>
              </a:ext>
            </a:extLst>
          </p:cNvPr>
          <p:cNvSpPr/>
          <p:nvPr userDrawn="1"/>
        </p:nvSpPr>
        <p:spPr>
          <a:xfrm>
            <a:off x="4582580" y="2663325"/>
            <a:ext cx="211485" cy="290791"/>
          </a:xfrm>
          <a:custGeom>
            <a:avLst/>
            <a:gdLst/>
            <a:ahLst/>
            <a:cxnLst>
              <a:cxn ang="0">
                <a:pos x="wd2" y="hd2"/>
              </a:cxn>
              <a:cxn ang="5400000">
                <a:pos x="wd2" y="hd2"/>
              </a:cxn>
              <a:cxn ang="10800000">
                <a:pos x="wd2" y="hd2"/>
              </a:cxn>
              <a:cxn ang="16200000">
                <a:pos x="wd2" y="hd2"/>
              </a:cxn>
            </a:cxnLst>
            <a:rect l="0" t="0" r="r" b="b"/>
            <a:pathLst>
              <a:path w="21600" h="21600" extrusionOk="0">
                <a:moveTo>
                  <a:pt x="20250" y="19636"/>
                </a:moveTo>
                <a:cubicBezTo>
                  <a:pt x="20250" y="20179"/>
                  <a:pt x="19645" y="20618"/>
                  <a:pt x="18900" y="20618"/>
                </a:cubicBezTo>
                <a:lnTo>
                  <a:pt x="2700" y="20618"/>
                </a:lnTo>
                <a:cubicBezTo>
                  <a:pt x="1954" y="20618"/>
                  <a:pt x="1350" y="20179"/>
                  <a:pt x="1350" y="19636"/>
                </a:cubicBezTo>
                <a:lnTo>
                  <a:pt x="1350" y="1964"/>
                </a:lnTo>
                <a:cubicBezTo>
                  <a:pt x="1350" y="1422"/>
                  <a:pt x="1954" y="982"/>
                  <a:pt x="2700" y="982"/>
                </a:cubicBezTo>
                <a:lnTo>
                  <a:pt x="18900" y="982"/>
                </a:lnTo>
                <a:cubicBezTo>
                  <a:pt x="19645" y="982"/>
                  <a:pt x="20250" y="1422"/>
                  <a:pt x="20250" y="1964"/>
                </a:cubicBezTo>
                <a:cubicBezTo>
                  <a:pt x="20250" y="1964"/>
                  <a:pt x="20250" y="19636"/>
                  <a:pt x="20250" y="19636"/>
                </a:cubicBezTo>
                <a:close/>
                <a:moveTo>
                  <a:pt x="18900" y="0"/>
                </a:moveTo>
                <a:lnTo>
                  <a:pt x="2700" y="0"/>
                </a:lnTo>
                <a:cubicBezTo>
                  <a:pt x="1209" y="0"/>
                  <a:pt x="0" y="879"/>
                  <a:pt x="0" y="1964"/>
                </a:cubicBezTo>
                <a:lnTo>
                  <a:pt x="0" y="19636"/>
                </a:lnTo>
                <a:cubicBezTo>
                  <a:pt x="0" y="20721"/>
                  <a:pt x="1209" y="21600"/>
                  <a:pt x="2700" y="21600"/>
                </a:cubicBezTo>
                <a:lnTo>
                  <a:pt x="18900" y="21600"/>
                </a:lnTo>
                <a:cubicBezTo>
                  <a:pt x="20391" y="21600"/>
                  <a:pt x="21600" y="20721"/>
                  <a:pt x="21600" y="19636"/>
                </a:cubicBezTo>
                <a:lnTo>
                  <a:pt x="21600" y="1964"/>
                </a:lnTo>
                <a:cubicBezTo>
                  <a:pt x="21600" y="879"/>
                  <a:pt x="20391" y="0"/>
                  <a:pt x="18900" y="0"/>
                </a:cubicBezTo>
                <a:moveTo>
                  <a:pt x="4050" y="3927"/>
                </a:moveTo>
                <a:lnTo>
                  <a:pt x="17550" y="3927"/>
                </a:lnTo>
                <a:lnTo>
                  <a:pt x="17550" y="17673"/>
                </a:lnTo>
                <a:lnTo>
                  <a:pt x="4050" y="17673"/>
                </a:lnTo>
                <a:cubicBezTo>
                  <a:pt x="4050" y="17673"/>
                  <a:pt x="4050" y="3927"/>
                  <a:pt x="4050" y="3927"/>
                </a:cubicBezTo>
                <a:close/>
                <a:moveTo>
                  <a:pt x="2700" y="18655"/>
                </a:moveTo>
                <a:lnTo>
                  <a:pt x="18900" y="18655"/>
                </a:lnTo>
                <a:lnTo>
                  <a:pt x="18900" y="2945"/>
                </a:lnTo>
                <a:lnTo>
                  <a:pt x="2700" y="2945"/>
                </a:lnTo>
                <a:cubicBezTo>
                  <a:pt x="2700" y="2945"/>
                  <a:pt x="2700" y="18655"/>
                  <a:pt x="2700" y="18655"/>
                </a:cubicBezTo>
                <a:close/>
                <a:moveTo>
                  <a:pt x="10125" y="2455"/>
                </a:moveTo>
                <a:lnTo>
                  <a:pt x="11475" y="2455"/>
                </a:lnTo>
                <a:cubicBezTo>
                  <a:pt x="11848" y="2455"/>
                  <a:pt x="12150" y="2235"/>
                  <a:pt x="12150" y="1964"/>
                </a:cubicBezTo>
                <a:cubicBezTo>
                  <a:pt x="12150" y="1692"/>
                  <a:pt x="11848" y="1473"/>
                  <a:pt x="11475" y="1473"/>
                </a:cubicBezTo>
                <a:lnTo>
                  <a:pt x="10125" y="1473"/>
                </a:lnTo>
                <a:cubicBezTo>
                  <a:pt x="9752" y="1473"/>
                  <a:pt x="9450" y="1692"/>
                  <a:pt x="9450" y="1964"/>
                </a:cubicBezTo>
                <a:cubicBezTo>
                  <a:pt x="9450" y="2235"/>
                  <a:pt x="9752" y="2455"/>
                  <a:pt x="10125" y="2455"/>
                </a:cubicBezTo>
                <a:moveTo>
                  <a:pt x="10800" y="19145"/>
                </a:moveTo>
                <a:cubicBezTo>
                  <a:pt x="10427" y="19145"/>
                  <a:pt x="10125" y="19366"/>
                  <a:pt x="10125" y="19636"/>
                </a:cubicBezTo>
                <a:cubicBezTo>
                  <a:pt x="10125" y="19908"/>
                  <a:pt x="10427" y="20127"/>
                  <a:pt x="10800" y="20127"/>
                </a:cubicBezTo>
                <a:cubicBezTo>
                  <a:pt x="11173" y="20127"/>
                  <a:pt x="11475" y="19908"/>
                  <a:pt x="11475" y="19636"/>
                </a:cubicBezTo>
                <a:cubicBezTo>
                  <a:pt x="11475" y="19366"/>
                  <a:pt x="11173" y="19145"/>
                  <a:pt x="10800" y="19145"/>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 name="Shape">
            <a:extLst>
              <a:ext uri="{FF2B5EF4-FFF2-40B4-BE49-F238E27FC236}">
                <a16:creationId xmlns:a16="http://schemas.microsoft.com/office/drawing/2014/main" id="{BC211F63-F956-C737-2D20-27C5948ECCE0}"/>
              </a:ext>
            </a:extLst>
          </p:cNvPr>
          <p:cNvSpPr/>
          <p:nvPr userDrawn="1"/>
        </p:nvSpPr>
        <p:spPr>
          <a:xfrm>
            <a:off x="5098072" y="2702978"/>
            <a:ext cx="290791" cy="211485"/>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 name="Shape">
            <a:extLst>
              <a:ext uri="{FF2B5EF4-FFF2-40B4-BE49-F238E27FC236}">
                <a16:creationId xmlns:a16="http://schemas.microsoft.com/office/drawing/2014/main" id="{CFB694B8-1CE6-478E-B8B4-9DDAD52DCE46}"/>
              </a:ext>
            </a:extLst>
          </p:cNvPr>
          <p:cNvSpPr/>
          <p:nvPr userDrawn="1"/>
        </p:nvSpPr>
        <p:spPr>
          <a:xfrm>
            <a:off x="5653219" y="2663325"/>
            <a:ext cx="290791" cy="290791"/>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8"/>
                  <a:pt x="6873" y="21109"/>
                </a:cubicBezTo>
                <a:cubicBezTo>
                  <a:pt x="6873" y="21381"/>
                  <a:pt x="7092" y="21600"/>
                  <a:pt x="7364" y="21600"/>
                </a:cubicBezTo>
                <a:lnTo>
                  <a:pt x="14236" y="21600"/>
                </a:lnTo>
                <a:cubicBezTo>
                  <a:pt x="14508" y="21600"/>
                  <a:pt x="14727" y="21381"/>
                  <a:pt x="14727" y="21109"/>
                </a:cubicBezTo>
                <a:cubicBezTo>
                  <a:pt x="14727" y="20838"/>
                  <a:pt x="14508"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 name="Shape">
            <a:extLst>
              <a:ext uri="{FF2B5EF4-FFF2-40B4-BE49-F238E27FC236}">
                <a16:creationId xmlns:a16="http://schemas.microsoft.com/office/drawing/2014/main" id="{14D746D2-1D1A-592B-D571-9696010345C4}"/>
              </a:ext>
            </a:extLst>
          </p:cNvPr>
          <p:cNvSpPr/>
          <p:nvPr userDrawn="1"/>
        </p:nvSpPr>
        <p:spPr>
          <a:xfrm>
            <a:off x="656903" y="3218471"/>
            <a:ext cx="290791" cy="290791"/>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0773" y="5201"/>
                </a:moveTo>
                <a:cubicBezTo>
                  <a:pt x="10712" y="5093"/>
                  <a:pt x="10614" y="5023"/>
                  <a:pt x="10504" y="4986"/>
                </a:cubicBezTo>
                <a:lnTo>
                  <a:pt x="10517" y="4938"/>
                </a:lnTo>
                <a:cubicBezTo>
                  <a:pt x="10483" y="4941"/>
                  <a:pt x="10451" y="4949"/>
                  <a:pt x="10419" y="4957"/>
                </a:cubicBezTo>
                <a:lnTo>
                  <a:pt x="8464" y="4433"/>
                </a:lnTo>
                <a:cubicBezTo>
                  <a:pt x="8343" y="4400"/>
                  <a:pt x="8209" y="4414"/>
                  <a:pt x="8091" y="4482"/>
                </a:cubicBezTo>
                <a:cubicBezTo>
                  <a:pt x="7856" y="4618"/>
                  <a:pt x="7776" y="4918"/>
                  <a:pt x="7912" y="5153"/>
                </a:cubicBezTo>
                <a:cubicBezTo>
                  <a:pt x="7979" y="5270"/>
                  <a:pt x="8088" y="5349"/>
                  <a:pt x="8210" y="5381"/>
                </a:cubicBezTo>
                <a:lnTo>
                  <a:pt x="8965" y="5584"/>
                </a:lnTo>
                <a:cubicBezTo>
                  <a:pt x="8292" y="6116"/>
                  <a:pt x="7855" y="6927"/>
                  <a:pt x="7855" y="7855"/>
                </a:cubicBezTo>
                <a:cubicBezTo>
                  <a:pt x="7855" y="9081"/>
                  <a:pt x="8605" y="10131"/>
                  <a:pt x="9671" y="10574"/>
                </a:cubicBezTo>
                <a:lnTo>
                  <a:pt x="9934" y="9609"/>
                </a:lnTo>
                <a:cubicBezTo>
                  <a:pt x="9286" y="9288"/>
                  <a:pt x="8836" y="8627"/>
                  <a:pt x="8836" y="7855"/>
                </a:cubicBezTo>
                <a:cubicBezTo>
                  <a:pt x="8836" y="7221"/>
                  <a:pt x="9142" y="6665"/>
                  <a:pt x="9609" y="6309"/>
                </a:cubicBezTo>
                <a:lnTo>
                  <a:pt x="9336" y="7331"/>
                </a:lnTo>
                <a:cubicBezTo>
                  <a:pt x="9303" y="7453"/>
                  <a:pt x="9316" y="7586"/>
                  <a:pt x="9384" y="7704"/>
                </a:cubicBezTo>
                <a:cubicBezTo>
                  <a:pt x="9520" y="7938"/>
                  <a:pt x="9820" y="8019"/>
                  <a:pt x="10055" y="7884"/>
                </a:cubicBezTo>
                <a:cubicBezTo>
                  <a:pt x="10172" y="7815"/>
                  <a:pt x="10251" y="7706"/>
                  <a:pt x="10284" y="7585"/>
                </a:cubicBezTo>
                <a:lnTo>
                  <a:pt x="10823" y="5573"/>
                </a:lnTo>
                <a:cubicBezTo>
                  <a:pt x="10855" y="5452"/>
                  <a:pt x="10841" y="5318"/>
                  <a:pt x="10773" y="5201"/>
                </a:cubicBezTo>
                <a:moveTo>
                  <a:pt x="13421" y="10343"/>
                </a:moveTo>
                <a:lnTo>
                  <a:pt x="12630" y="10132"/>
                </a:lnTo>
                <a:cubicBezTo>
                  <a:pt x="13306" y="9598"/>
                  <a:pt x="13745" y="8785"/>
                  <a:pt x="13745" y="7855"/>
                </a:cubicBezTo>
                <a:cubicBezTo>
                  <a:pt x="13745" y="6643"/>
                  <a:pt x="13013" y="5604"/>
                  <a:pt x="11967" y="5152"/>
                </a:cubicBezTo>
                <a:lnTo>
                  <a:pt x="11702" y="6121"/>
                </a:lnTo>
                <a:cubicBezTo>
                  <a:pt x="12330" y="6448"/>
                  <a:pt x="12764" y="7098"/>
                  <a:pt x="12764" y="7855"/>
                </a:cubicBezTo>
                <a:cubicBezTo>
                  <a:pt x="12764" y="8468"/>
                  <a:pt x="12477" y="9008"/>
                  <a:pt x="12035" y="9366"/>
                </a:cubicBezTo>
                <a:lnTo>
                  <a:pt x="12295" y="8394"/>
                </a:lnTo>
                <a:cubicBezTo>
                  <a:pt x="12328" y="8273"/>
                  <a:pt x="12314" y="8139"/>
                  <a:pt x="12246" y="8021"/>
                </a:cubicBezTo>
                <a:cubicBezTo>
                  <a:pt x="12111" y="7786"/>
                  <a:pt x="11811" y="7706"/>
                  <a:pt x="11576" y="7842"/>
                </a:cubicBezTo>
                <a:cubicBezTo>
                  <a:pt x="11458" y="7910"/>
                  <a:pt x="11380" y="8019"/>
                  <a:pt x="11347" y="8140"/>
                </a:cubicBezTo>
                <a:lnTo>
                  <a:pt x="10808" y="10152"/>
                </a:lnTo>
                <a:lnTo>
                  <a:pt x="10808" y="10152"/>
                </a:lnTo>
                <a:cubicBezTo>
                  <a:pt x="10776" y="10273"/>
                  <a:pt x="10789" y="10407"/>
                  <a:pt x="10857" y="10524"/>
                </a:cubicBezTo>
                <a:cubicBezTo>
                  <a:pt x="10920" y="10634"/>
                  <a:pt x="11021" y="10706"/>
                  <a:pt x="11133" y="10742"/>
                </a:cubicBezTo>
                <a:lnTo>
                  <a:pt x="11126" y="10768"/>
                </a:lnTo>
                <a:cubicBezTo>
                  <a:pt x="11142" y="10766"/>
                  <a:pt x="11157" y="10761"/>
                  <a:pt x="11173" y="10758"/>
                </a:cubicBezTo>
                <a:lnTo>
                  <a:pt x="13167" y="11292"/>
                </a:lnTo>
                <a:cubicBezTo>
                  <a:pt x="13288" y="11324"/>
                  <a:pt x="13422" y="11311"/>
                  <a:pt x="13540" y="11243"/>
                </a:cubicBezTo>
                <a:cubicBezTo>
                  <a:pt x="13774" y="11107"/>
                  <a:pt x="13855" y="10807"/>
                  <a:pt x="13719" y="10572"/>
                </a:cubicBezTo>
                <a:cubicBezTo>
                  <a:pt x="13651" y="10455"/>
                  <a:pt x="13542" y="10376"/>
                  <a:pt x="13421" y="10343"/>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 name="Shape">
            <a:extLst>
              <a:ext uri="{FF2B5EF4-FFF2-40B4-BE49-F238E27FC236}">
                <a16:creationId xmlns:a16="http://schemas.microsoft.com/office/drawing/2014/main" id="{4F8B9152-5221-4548-04F8-2DF190E8645F}"/>
              </a:ext>
            </a:extLst>
          </p:cNvPr>
          <p:cNvSpPr/>
          <p:nvPr userDrawn="1"/>
        </p:nvSpPr>
        <p:spPr>
          <a:xfrm>
            <a:off x="1212049" y="3218471"/>
            <a:ext cx="290791" cy="290791"/>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2764" y="8836"/>
                </a:moveTo>
                <a:cubicBezTo>
                  <a:pt x="12628" y="8836"/>
                  <a:pt x="12505" y="8891"/>
                  <a:pt x="12417" y="8980"/>
                </a:cubicBezTo>
                <a:lnTo>
                  <a:pt x="11291" y="10106"/>
                </a:lnTo>
                <a:lnTo>
                  <a:pt x="11291" y="4419"/>
                </a:lnTo>
                <a:lnTo>
                  <a:pt x="11291" y="4418"/>
                </a:lnTo>
                <a:cubicBezTo>
                  <a:pt x="11291" y="4147"/>
                  <a:pt x="11071" y="3927"/>
                  <a:pt x="10800" y="3927"/>
                </a:cubicBezTo>
                <a:cubicBezTo>
                  <a:pt x="10529" y="3927"/>
                  <a:pt x="10309" y="4147"/>
                  <a:pt x="10309" y="4418"/>
                </a:cubicBezTo>
                <a:lnTo>
                  <a:pt x="10309" y="10106"/>
                </a:lnTo>
                <a:lnTo>
                  <a:pt x="9183" y="8980"/>
                </a:lnTo>
                <a:cubicBezTo>
                  <a:pt x="9095" y="8891"/>
                  <a:pt x="8972" y="8836"/>
                  <a:pt x="8836" y="8836"/>
                </a:cubicBezTo>
                <a:cubicBezTo>
                  <a:pt x="8566" y="8836"/>
                  <a:pt x="8345" y="9056"/>
                  <a:pt x="8345" y="9327"/>
                </a:cubicBezTo>
                <a:cubicBezTo>
                  <a:pt x="8345" y="9463"/>
                  <a:pt x="8400" y="9586"/>
                  <a:pt x="8489" y="9674"/>
                </a:cubicBezTo>
                <a:lnTo>
                  <a:pt x="10453" y="11638"/>
                </a:lnTo>
                <a:cubicBezTo>
                  <a:pt x="10542" y="11727"/>
                  <a:pt x="10665" y="11782"/>
                  <a:pt x="10800" y="11782"/>
                </a:cubicBezTo>
                <a:cubicBezTo>
                  <a:pt x="10935" y="11782"/>
                  <a:pt x="11058" y="11727"/>
                  <a:pt x="11147" y="11638"/>
                </a:cubicBezTo>
                <a:lnTo>
                  <a:pt x="13111" y="9674"/>
                </a:lnTo>
                <a:cubicBezTo>
                  <a:pt x="13200" y="9586"/>
                  <a:pt x="13255" y="9463"/>
                  <a:pt x="13255" y="9327"/>
                </a:cubicBezTo>
                <a:cubicBezTo>
                  <a:pt x="13255" y="9056"/>
                  <a:pt x="13034" y="8836"/>
                  <a:pt x="12764" y="8836"/>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0" name="Shape">
            <a:extLst>
              <a:ext uri="{FF2B5EF4-FFF2-40B4-BE49-F238E27FC236}">
                <a16:creationId xmlns:a16="http://schemas.microsoft.com/office/drawing/2014/main" id="{006E405A-37DB-430E-C99E-34DE2E1B315A}"/>
              </a:ext>
            </a:extLst>
          </p:cNvPr>
          <p:cNvSpPr/>
          <p:nvPr userDrawn="1"/>
        </p:nvSpPr>
        <p:spPr>
          <a:xfrm>
            <a:off x="1767195" y="3218471"/>
            <a:ext cx="290791" cy="290791"/>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1147" y="4071"/>
                </a:moveTo>
                <a:cubicBezTo>
                  <a:pt x="11058" y="3982"/>
                  <a:pt x="10935" y="3927"/>
                  <a:pt x="10800" y="3927"/>
                </a:cubicBezTo>
                <a:cubicBezTo>
                  <a:pt x="10665" y="3927"/>
                  <a:pt x="10542" y="3982"/>
                  <a:pt x="10453" y="4071"/>
                </a:cubicBezTo>
                <a:lnTo>
                  <a:pt x="8489" y="6035"/>
                </a:lnTo>
                <a:cubicBezTo>
                  <a:pt x="8400" y="6124"/>
                  <a:pt x="8345" y="6247"/>
                  <a:pt x="8345" y="6382"/>
                </a:cubicBezTo>
                <a:cubicBezTo>
                  <a:pt x="8345" y="6653"/>
                  <a:pt x="8566" y="6873"/>
                  <a:pt x="8836" y="6873"/>
                </a:cubicBezTo>
                <a:cubicBezTo>
                  <a:pt x="8972" y="6873"/>
                  <a:pt x="9095" y="6818"/>
                  <a:pt x="9183" y="6729"/>
                </a:cubicBezTo>
                <a:lnTo>
                  <a:pt x="10309" y="5603"/>
                </a:lnTo>
                <a:lnTo>
                  <a:pt x="10309" y="11291"/>
                </a:lnTo>
                <a:cubicBezTo>
                  <a:pt x="10309" y="11562"/>
                  <a:pt x="10529" y="11782"/>
                  <a:pt x="10800" y="11782"/>
                </a:cubicBezTo>
                <a:cubicBezTo>
                  <a:pt x="11071" y="11782"/>
                  <a:pt x="11291" y="11562"/>
                  <a:pt x="11291" y="11291"/>
                </a:cubicBezTo>
                <a:lnTo>
                  <a:pt x="11291" y="5603"/>
                </a:lnTo>
                <a:lnTo>
                  <a:pt x="12417" y="6729"/>
                </a:lnTo>
                <a:cubicBezTo>
                  <a:pt x="12505" y="6818"/>
                  <a:pt x="12628" y="6873"/>
                  <a:pt x="12764" y="6873"/>
                </a:cubicBezTo>
                <a:cubicBezTo>
                  <a:pt x="13034" y="6873"/>
                  <a:pt x="13255" y="6653"/>
                  <a:pt x="13255" y="6382"/>
                </a:cubicBezTo>
                <a:cubicBezTo>
                  <a:pt x="13255" y="6247"/>
                  <a:pt x="13200" y="6124"/>
                  <a:pt x="13111" y="6035"/>
                </a:cubicBezTo>
                <a:cubicBezTo>
                  <a:pt x="13111" y="6035"/>
                  <a:pt x="11147" y="4071"/>
                  <a:pt x="11147" y="4071"/>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1" name="Shape">
            <a:extLst>
              <a:ext uri="{FF2B5EF4-FFF2-40B4-BE49-F238E27FC236}">
                <a16:creationId xmlns:a16="http://schemas.microsoft.com/office/drawing/2014/main" id="{DCDE99CA-0141-2797-2166-62A9C194CA68}"/>
              </a:ext>
            </a:extLst>
          </p:cNvPr>
          <p:cNvSpPr/>
          <p:nvPr userDrawn="1"/>
        </p:nvSpPr>
        <p:spPr>
          <a:xfrm>
            <a:off x="2322342" y="3218471"/>
            <a:ext cx="290791" cy="290791"/>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4236" y="7364"/>
                </a:moveTo>
                <a:lnTo>
                  <a:pt x="8549" y="7364"/>
                </a:lnTo>
                <a:lnTo>
                  <a:pt x="9674" y="6238"/>
                </a:lnTo>
                <a:cubicBezTo>
                  <a:pt x="9763" y="6149"/>
                  <a:pt x="9818" y="6027"/>
                  <a:pt x="9818" y="5891"/>
                </a:cubicBezTo>
                <a:cubicBezTo>
                  <a:pt x="9818" y="5620"/>
                  <a:pt x="9598" y="5400"/>
                  <a:pt x="9327" y="5400"/>
                </a:cubicBezTo>
                <a:cubicBezTo>
                  <a:pt x="9192" y="5400"/>
                  <a:pt x="9069" y="5455"/>
                  <a:pt x="8980" y="5544"/>
                </a:cubicBezTo>
                <a:lnTo>
                  <a:pt x="7017" y="7507"/>
                </a:lnTo>
                <a:cubicBezTo>
                  <a:pt x="6928" y="7597"/>
                  <a:pt x="6873" y="7720"/>
                  <a:pt x="6873" y="7855"/>
                </a:cubicBezTo>
                <a:cubicBezTo>
                  <a:pt x="6873" y="7990"/>
                  <a:pt x="6928" y="8113"/>
                  <a:pt x="7017" y="8202"/>
                </a:cubicBezTo>
                <a:lnTo>
                  <a:pt x="8980" y="10165"/>
                </a:lnTo>
                <a:cubicBezTo>
                  <a:pt x="9069" y="10255"/>
                  <a:pt x="9192" y="10309"/>
                  <a:pt x="9327" y="10309"/>
                </a:cubicBezTo>
                <a:cubicBezTo>
                  <a:pt x="9598" y="10309"/>
                  <a:pt x="9818" y="10090"/>
                  <a:pt x="9818" y="9818"/>
                </a:cubicBezTo>
                <a:cubicBezTo>
                  <a:pt x="9818" y="9683"/>
                  <a:pt x="9763" y="9560"/>
                  <a:pt x="9674" y="9471"/>
                </a:cubicBezTo>
                <a:lnTo>
                  <a:pt x="8549" y="8345"/>
                </a:lnTo>
                <a:lnTo>
                  <a:pt x="14236" y="8345"/>
                </a:lnTo>
                <a:cubicBezTo>
                  <a:pt x="14507" y="8345"/>
                  <a:pt x="14727" y="8126"/>
                  <a:pt x="14727" y="7855"/>
                </a:cubicBezTo>
                <a:cubicBezTo>
                  <a:pt x="14727" y="7584"/>
                  <a:pt x="14507" y="7364"/>
                  <a:pt x="14236" y="7364"/>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2" name="Shape">
            <a:extLst>
              <a:ext uri="{FF2B5EF4-FFF2-40B4-BE49-F238E27FC236}">
                <a16:creationId xmlns:a16="http://schemas.microsoft.com/office/drawing/2014/main" id="{6A0FA2BB-DC75-A3C1-C946-8DFA44CB987B}"/>
              </a:ext>
            </a:extLst>
          </p:cNvPr>
          <p:cNvSpPr/>
          <p:nvPr userDrawn="1"/>
        </p:nvSpPr>
        <p:spPr>
          <a:xfrm>
            <a:off x="2877488" y="3218471"/>
            <a:ext cx="290791" cy="290791"/>
          </a:xfrm>
          <a:custGeom>
            <a:avLst/>
            <a:gdLst/>
            <a:ahLst/>
            <a:cxnLst>
              <a:cxn ang="0">
                <a:pos x="wd2" y="hd2"/>
              </a:cxn>
              <a:cxn ang="5400000">
                <a:pos x="wd2" y="hd2"/>
              </a:cxn>
              <a:cxn ang="10800000">
                <a:pos x="wd2" y="hd2"/>
              </a:cxn>
              <a:cxn ang="16200000">
                <a:pos x="wd2" y="hd2"/>
              </a:cxn>
            </a:cxnLst>
            <a:rect l="0" t="0" r="r" b="b"/>
            <a:pathLst>
              <a:path w="21600" h="21600" extrusionOk="0">
                <a:moveTo>
                  <a:pt x="14583" y="7507"/>
                </a:moveTo>
                <a:lnTo>
                  <a:pt x="12620" y="5544"/>
                </a:lnTo>
                <a:cubicBezTo>
                  <a:pt x="12531" y="5455"/>
                  <a:pt x="12408" y="5400"/>
                  <a:pt x="12273" y="5400"/>
                </a:cubicBezTo>
                <a:cubicBezTo>
                  <a:pt x="12001" y="5400"/>
                  <a:pt x="11782" y="5620"/>
                  <a:pt x="11782" y="5891"/>
                </a:cubicBezTo>
                <a:cubicBezTo>
                  <a:pt x="11782" y="6027"/>
                  <a:pt x="11837" y="6149"/>
                  <a:pt x="11926" y="6238"/>
                </a:cubicBezTo>
                <a:lnTo>
                  <a:pt x="13051" y="7364"/>
                </a:lnTo>
                <a:lnTo>
                  <a:pt x="7364" y="7364"/>
                </a:lnTo>
                <a:cubicBezTo>
                  <a:pt x="7092" y="7364"/>
                  <a:pt x="6873" y="7584"/>
                  <a:pt x="6873" y="7855"/>
                </a:cubicBezTo>
                <a:cubicBezTo>
                  <a:pt x="6873" y="8126"/>
                  <a:pt x="7092" y="8345"/>
                  <a:pt x="7364" y="8345"/>
                </a:cubicBezTo>
                <a:lnTo>
                  <a:pt x="13051" y="8345"/>
                </a:lnTo>
                <a:lnTo>
                  <a:pt x="11926" y="9471"/>
                </a:lnTo>
                <a:cubicBezTo>
                  <a:pt x="11837" y="9560"/>
                  <a:pt x="11782" y="9683"/>
                  <a:pt x="11782" y="9818"/>
                </a:cubicBezTo>
                <a:cubicBezTo>
                  <a:pt x="11782" y="10090"/>
                  <a:pt x="12001" y="10309"/>
                  <a:pt x="12273" y="10309"/>
                </a:cubicBezTo>
                <a:cubicBezTo>
                  <a:pt x="12408" y="10309"/>
                  <a:pt x="12531" y="10255"/>
                  <a:pt x="12620" y="10165"/>
                </a:cubicBezTo>
                <a:lnTo>
                  <a:pt x="14583" y="8202"/>
                </a:lnTo>
                <a:cubicBezTo>
                  <a:pt x="14672" y="8113"/>
                  <a:pt x="14727" y="7990"/>
                  <a:pt x="14727" y="7855"/>
                </a:cubicBezTo>
                <a:cubicBezTo>
                  <a:pt x="14727" y="7720"/>
                  <a:pt x="14672" y="7597"/>
                  <a:pt x="14583" y="7507"/>
                </a:cubicBezTo>
                <a:close/>
                <a:moveTo>
                  <a:pt x="20618" y="14727"/>
                </a:moveTo>
                <a:lnTo>
                  <a:pt x="982" y="14727"/>
                </a:lnTo>
                <a:lnTo>
                  <a:pt x="982" y="1964"/>
                </a:lnTo>
                <a:cubicBezTo>
                  <a:pt x="982" y="1422"/>
                  <a:pt x="1421"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1"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8"/>
                  <a:pt x="6873" y="21109"/>
                </a:cubicBezTo>
                <a:cubicBezTo>
                  <a:pt x="6873" y="21380"/>
                  <a:pt x="7092" y="21600"/>
                  <a:pt x="7364" y="21600"/>
                </a:cubicBezTo>
                <a:lnTo>
                  <a:pt x="14236" y="21600"/>
                </a:lnTo>
                <a:cubicBezTo>
                  <a:pt x="14507" y="21600"/>
                  <a:pt x="14727" y="21380"/>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3" name="Shape">
            <a:extLst>
              <a:ext uri="{FF2B5EF4-FFF2-40B4-BE49-F238E27FC236}">
                <a16:creationId xmlns:a16="http://schemas.microsoft.com/office/drawing/2014/main" id="{B80E4030-EE95-E6A6-59ED-0AAB13009892}"/>
              </a:ext>
            </a:extLst>
          </p:cNvPr>
          <p:cNvSpPr/>
          <p:nvPr userDrawn="1"/>
        </p:nvSpPr>
        <p:spPr>
          <a:xfrm>
            <a:off x="3432634" y="3218471"/>
            <a:ext cx="290791" cy="290791"/>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7547" y="14727"/>
                  <a:pt x="4909" y="12969"/>
                  <a:pt x="4909" y="10800"/>
                </a:cubicBezTo>
                <a:cubicBezTo>
                  <a:pt x="4909" y="8631"/>
                  <a:pt x="7547" y="6873"/>
                  <a:pt x="10800" y="6873"/>
                </a:cubicBezTo>
                <a:cubicBezTo>
                  <a:pt x="11895" y="6873"/>
                  <a:pt x="12917" y="7076"/>
                  <a:pt x="13795" y="7423"/>
                </a:cubicBezTo>
                <a:lnTo>
                  <a:pt x="15709" y="5073"/>
                </a:lnTo>
                <a:lnTo>
                  <a:pt x="15709" y="8631"/>
                </a:lnTo>
                <a:cubicBezTo>
                  <a:pt x="16328" y="9253"/>
                  <a:pt x="16691" y="9998"/>
                  <a:pt x="16691" y="10800"/>
                </a:cubicBezTo>
                <a:cubicBezTo>
                  <a:pt x="16691" y="12969"/>
                  <a:pt x="14053" y="14727"/>
                  <a:pt x="10800" y="14727"/>
                </a:cubicBezTo>
                <a:moveTo>
                  <a:pt x="16691" y="1964"/>
                </a:moveTo>
                <a:lnTo>
                  <a:pt x="13360" y="6247"/>
                </a:lnTo>
                <a:cubicBezTo>
                  <a:pt x="12568" y="6020"/>
                  <a:pt x="11706" y="5891"/>
                  <a:pt x="10800" y="5891"/>
                </a:cubicBezTo>
                <a:cubicBezTo>
                  <a:pt x="7004" y="5891"/>
                  <a:pt x="3927" y="8089"/>
                  <a:pt x="3927" y="10800"/>
                </a:cubicBezTo>
                <a:cubicBezTo>
                  <a:pt x="3927" y="13511"/>
                  <a:pt x="7004" y="15709"/>
                  <a:pt x="10800" y="15709"/>
                </a:cubicBezTo>
                <a:cubicBezTo>
                  <a:pt x="14596" y="15709"/>
                  <a:pt x="17673" y="13511"/>
                  <a:pt x="17673" y="10800"/>
                </a:cubicBezTo>
                <a:cubicBezTo>
                  <a:pt x="17673" y="9878"/>
                  <a:pt x="17310" y="9018"/>
                  <a:pt x="16691" y="8281"/>
                </a:cubicBezTo>
                <a:cubicBezTo>
                  <a:pt x="16691" y="8281"/>
                  <a:pt x="16691" y="1964"/>
                  <a:pt x="16691" y="1964"/>
                </a:cubicBezTo>
                <a:close/>
                <a:moveTo>
                  <a:pt x="19145" y="1964"/>
                </a:moveTo>
                <a:cubicBezTo>
                  <a:pt x="18874" y="1964"/>
                  <a:pt x="18655" y="2184"/>
                  <a:pt x="18655" y="2455"/>
                </a:cubicBezTo>
                <a:cubicBezTo>
                  <a:pt x="18655" y="2726"/>
                  <a:pt x="18874" y="2945"/>
                  <a:pt x="19145" y="2945"/>
                </a:cubicBezTo>
                <a:cubicBezTo>
                  <a:pt x="19417" y="2945"/>
                  <a:pt x="19636" y="2726"/>
                  <a:pt x="19636" y="2455"/>
                </a:cubicBezTo>
                <a:cubicBezTo>
                  <a:pt x="19636" y="2184"/>
                  <a:pt x="19417" y="1964"/>
                  <a:pt x="19145" y="1964"/>
                </a:cubicBezTo>
                <a:moveTo>
                  <a:pt x="20618" y="16691"/>
                </a:moveTo>
                <a:cubicBezTo>
                  <a:pt x="20618" y="17233"/>
                  <a:pt x="20178" y="17673"/>
                  <a:pt x="19636" y="17673"/>
                </a:cubicBezTo>
                <a:lnTo>
                  <a:pt x="1964" y="17673"/>
                </a:lnTo>
                <a:cubicBezTo>
                  <a:pt x="1422" y="17673"/>
                  <a:pt x="982" y="17233"/>
                  <a:pt x="982" y="16691"/>
                </a:cubicBezTo>
                <a:lnTo>
                  <a:pt x="982" y="1964"/>
                </a:lnTo>
                <a:cubicBezTo>
                  <a:pt x="982" y="1422"/>
                  <a:pt x="1422" y="982"/>
                  <a:pt x="1964" y="982"/>
                </a:cubicBezTo>
                <a:lnTo>
                  <a:pt x="19636" y="982"/>
                </a:lnTo>
                <a:cubicBezTo>
                  <a:pt x="20178" y="982"/>
                  <a:pt x="20618" y="1422"/>
                  <a:pt x="20618" y="1964"/>
                </a:cubicBezTo>
                <a:cubicBezTo>
                  <a:pt x="20618" y="1964"/>
                  <a:pt x="20618" y="16691"/>
                  <a:pt x="20618" y="16691"/>
                </a:cubicBezTo>
                <a:close/>
                <a:moveTo>
                  <a:pt x="20618" y="19636"/>
                </a:moveTo>
                <a:cubicBezTo>
                  <a:pt x="20618" y="20178"/>
                  <a:pt x="20178" y="20618"/>
                  <a:pt x="19636" y="20618"/>
                </a:cubicBezTo>
                <a:lnTo>
                  <a:pt x="1964" y="20618"/>
                </a:lnTo>
                <a:cubicBezTo>
                  <a:pt x="1422" y="20618"/>
                  <a:pt x="982" y="20178"/>
                  <a:pt x="982" y="19636"/>
                </a:cubicBezTo>
                <a:lnTo>
                  <a:pt x="982" y="18382"/>
                </a:lnTo>
                <a:cubicBezTo>
                  <a:pt x="1271" y="18551"/>
                  <a:pt x="1604" y="18655"/>
                  <a:pt x="1964" y="18655"/>
                </a:cubicBezTo>
                <a:lnTo>
                  <a:pt x="19636" y="18655"/>
                </a:lnTo>
                <a:cubicBezTo>
                  <a:pt x="19996" y="18655"/>
                  <a:pt x="20329" y="18551"/>
                  <a:pt x="20618" y="18382"/>
                </a:cubicBezTo>
                <a:cubicBezTo>
                  <a:pt x="20618" y="18382"/>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0800" y="11291"/>
                </a:moveTo>
                <a:cubicBezTo>
                  <a:pt x="10258" y="11291"/>
                  <a:pt x="9818" y="11072"/>
                  <a:pt x="9818" y="10800"/>
                </a:cubicBezTo>
                <a:cubicBezTo>
                  <a:pt x="9818" y="10529"/>
                  <a:pt x="10258" y="10309"/>
                  <a:pt x="10800" y="10309"/>
                </a:cubicBezTo>
                <a:cubicBezTo>
                  <a:pt x="11342" y="10309"/>
                  <a:pt x="11782" y="10529"/>
                  <a:pt x="11782" y="10800"/>
                </a:cubicBezTo>
                <a:cubicBezTo>
                  <a:pt x="11782" y="11072"/>
                  <a:pt x="11342" y="11291"/>
                  <a:pt x="10800" y="11291"/>
                </a:cubicBezTo>
                <a:moveTo>
                  <a:pt x="10800" y="9327"/>
                </a:moveTo>
                <a:cubicBezTo>
                  <a:pt x="9716" y="9327"/>
                  <a:pt x="8836" y="9986"/>
                  <a:pt x="8836" y="10800"/>
                </a:cubicBezTo>
                <a:cubicBezTo>
                  <a:pt x="8836" y="11614"/>
                  <a:pt x="9716" y="12273"/>
                  <a:pt x="10800" y="12273"/>
                </a:cubicBezTo>
                <a:cubicBezTo>
                  <a:pt x="11884" y="12273"/>
                  <a:pt x="12764" y="11614"/>
                  <a:pt x="12764" y="10800"/>
                </a:cubicBezTo>
                <a:cubicBezTo>
                  <a:pt x="12764" y="9986"/>
                  <a:pt x="11884" y="9327"/>
                  <a:pt x="10800" y="9327"/>
                </a:cubicBezTo>
                <a:moveTo>
                  <a:pt x="19145" y="15709"/>
                </a:moveTo>
                <a:cubicBezTo>
                  <a:pt x="18874" y="15709"/>
                  <a:pt x="18655" y="15929"/>
                  <a:pt x="18655" y="16200"/>
                </a:cubicBezTo>
                <a:cubicBezTo>
                  <a:pt x="18655" y="16472"/>
                  <a:pt x="18874" y="16691"/>
                  <a:pt x="19145" y="16691"/>
                </a:cubicBezTo>
                <a:cubicBezTo>
                  <a:pt x="19417" y="16691"/>
                  <a:pt x="19636" y="16472"/>
                  <a:pt x="19636" y="16200"/>
                </a:cubicBezTo>
                <a:cubicBezTo>
                  <a:pt x="19636" y="15929"/>
                  <a:pt x="19417" y="15709"/>
                  <a:pt x="19145" y="15709"/>
                </a:cubicBezTo>
                <a:moveTo>
                  <a:pt x="2455" y="15709"/>
                </a:moveTo>
                <a:cubicBezTo>
                  <a:pt x="2183" y="15709"/>
                  <a:pt x="1964" y="15929"/>
                  <a:pt x="1964" y="16200"/>
                </a:cubicBezTo>
                <a:cubicBezTo>
                  <a:pt x="1964" y="16472"/>
                  <a:pt x="2183" y="16691"/>
                  <a:pt x="2455" y="16691"/>
                </a:cubicBezTo>
                <a:cubicBezTo>
                  <a:pt x="2726" y="16691"/>
                  <a:pt x="2945" y="16472"/>
                  <a:pt x="2945" y="16200"/>
                </a:cubicBezTo>
                <a:cubicBezTo>
                  <a:pt x="2945" y="15929"/>
                  <a:pt x="2726" y="15709"/>
                  <a:pt x="2455" y="15709"/>
                </a:cubicBezTo>
                <a:moveTo>
                  <a:pt x="5645" y="4418"/>
                </a:moveTo>
                <a:lnTo>
                  <a:pt x="12027" y="4418"/>
                </a:lnTo>
                <a:cubicBezTo>
                  <a:pt x="12434" y="4418"/>
                  <a:pt x="12764" y="4088"/>
                  <a:pt x="12764" y="3682"/>
                </a:cubicBezTo>
                <a:cubicBezTo>
                  <a:pt x="12764" y="3275"/>
                  <a:pt x="12434" y="2945"/>
                  <a:pt x="12027" y="2945"/>
                </a:cubicBezTo>
                <a:lnTo>
                  <a:pt x="5645" y="2945"/>
                </a:lnTo>
                <a:cubicBezTo>
                  <a:pt x="5239" y="2945"/>
                  <a:pt x="4909" y="3275"/>
                  <a:pt x="4909" y="3682"/>
                </a:cubicBezTo>
                <a:cubicBezTo>
                  <a:pt x="4909" y="4088"/>
                  <a:pt x="5239" y="4418"/>
                  <a:pt x="5645" y="4418"/>
                </a:cubicBezTo>
                <a:moveTo>
                  <a:pt x="2455" y="1964"/>
                </a:moveTo>
                <a:cubicBezTo>
                  <a:pt x="2183" y="1964"/>
                  <a:pt x="1964" y="2184"/>
                  <a:pt x="1964" y="2455"/>
                </a:cubicBezTo>
                <a:cubicBezTo>
                  <a:pt x="1964" y="2726"/>
                  <a:pt x="2183" y="2945"/>
                  <a:pt x="2455" y="2945"/>
                </a:cubicBezTo>
                <a:cubicBezTo>
                  <a:pt x="2726" y="2945"/>
                  <a:pt x="2945" y="2726"/>
                  <a:pt x="2945" y="2455"/>
                </a:cubicBezTo>
                <a:cubicBezTo>
                  <a:pt x="2945" y="2184"/>
                  <a:pt x="2726" y="1964"/>
                  <a:pt x="2455" y="1964"/>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4" name="Shape">
            <a:extLst>
              <a:ext uri="{FF2B5EF4-FFF2-40B4-BE49-F238E27FC236}">
                <a16:creationId xmlns:a16="http://schemas.microsoft.com/office/drawing/2014/main" id="{D6118352-D146-CCCC-84A1-80EBA4A0C306}"/>
              </a:ext>
            </a:extLst>
          </p:cNvPr>
          <p:cNvSpPr/>
          <p:nvPr userDrawn="1"/>
        </p:nvSpPr>
        <p:spPr>
          <a:xfrm>
            <a:off x="3987780" y="3218471"/>
            <a:ext cx="290791" cy="290791"/>
          </a:xfrm>
          <a:custGeom>
            <a:avLst/>
            <a:gdLst/>
            <a:ahLst/>
            <a:cxnLst>
              <a:cxn ang="0">
                <a:pos x="wd2" y="hd2"/>
              </a:cxn>
              <a:cxn ang="5400000">
                <a:pos x="wd2" y="hd2"/>
              </a:cxn>
              <a:cxn ang="10800000">
                <a:pos x="wd2" y="hd2"/>
              </a:cxn>
              <a:cxn ang="16200000">
                <a:pos x="wd2" y="hd2"/>
              </a:cxn>
            </a:cxnLst>
            <a:rect l="0" t="0" r="r" b="b"/>
            <a:pathLst>
              <a:path w="21600" h="21600" extrusionOk="0">
                <a:moveTo>
                  <a:pt x="12764" y="5891"/>
                </a:moveTo>
                <a:lnTo>
                  <a:pt x="14727" y="5891"/>
                </a:lnTo>
                <a:lnTo>
                  <a:pt x="14727" y="1964"/>
                </a:lnTo>
                <a:lnTo>
                  <a:pt x="12764" y="1964"/>
                </a:lnTo>
                <a:cubicBezTo>
                  <a:pt x="12764" y="1964"/>
                  <a:pt x="12764" y="5891"/>
                  <a:pt x="12764" y="5891"/>
                </a:cubicBezTo>
                <a:close/>
                <a:moveTo>
                  <a:pt x="6873" y="2945"/>
                </a:moveTo>
                <a:lnTo>
                  <a:pt x="10800" y="2945"/>
                </a:lnTo>
                <a:lnTo>
                  <a:pt x="10800" y="1964"/>
                </a:lnTo>
                <a:lnTo>
                  <a:pt x="6873" y="1964"/>
                </a:lnTo>
                <a:cubicBezTo>
                  <a:pt x="6873" y="1964"/>
                  <a:pt x="6873" y="2945"/>
                  <a:pt x="6873" y="2945"/>
                </a:cubicBezTo>
                <a:close/>
                <a:moveTo>
                  <a:pt x="20618" y="19636"/>
                </a:moveTo>
                <a:cubicBezTo>
                  <a:pt x="20618" y="20178"/>
                  <a:pt x="20178" y="20618"/>
                  <a:pt x="19636" y="20618"/>
                </a:cubicBezTo>
                <a:lnTo>
                  <a:pt x="18655" y="20618"/>
                </a:lnTo>
                <a:lnTo>
                  <a:pt x="18655" y="11782"/>
                </a:lnTo>
                <a:cubicBezTo>
                  <a:pt x="18655" y="11240"/>
                  <a:pt x="18214" y="10800"/>
                  <a:pt x="17673" y="10800"/>
                </a:cubicBezTo>
                <a:lnTo>
                  <a:pt x="3927" y="10800"/>
                </a:lnTo>
                <a:cubicBezTo>
                  <a:pt x="3385" y="10800"/>
                  <a:pt x="2945" y="11240"/>
                  <a:pt x="2945" y="11782"/>
                </a:cubicBezTo>
                <a:lnTo>
                  <a:pt x="2945" y="20618"/>
                </a:lnTo>
                <a:lnTo>
                  <a:pt x="1964" y="20618"/>
                </a:lnTo>
                <a:cubicBezTo>
                  <a:pt x="1421" y="20618"/>
                  <a:pt x="982" y="20178"/>
                  <a:pt x="982" y="19636"/>
                </a:cubicBezTo>
                <a:lnTo>
                  <a:pt x="982" y="1964"/>
                </a:lnTo>
                <a:cubicBezTo>
                  <a:pt x="982" y="1422"/>
                  <a:pt x="1421" y="982"/>
                  <a:pt x="1964" y="982"/>
                </a:cubicBezTo>
                <a:lnTo>
                  <a:pt x="4909" y="982"/>
                </a:lnTo>
                <a:lnTo>
                  <a:pt x="4909" y="6873"/>
                </a:lnTo>
                <a:cubicBezTo>
                  <a:pt x="4909" y="7415"/>
                  <a:pt x="5348" y="7855"/>
                  <a:pt x="5891" y="7855"/>
                </a:cubicBezTo>
                <a:lnTo>
                  <a:pt x="15709" y="7855"/>
                </a:lnTo>
                <a:cubicBezTo>
                  <a:pt x="16251" y="7855"/>
                  <a:pt x="16691" y="7415"/>
                  <a:pt x="16691" y="6873"/>
                </a:cubicBezTo>
                <a:lnTo>
                  <a:pt x="16691" y="982"/>
                </a:lnTo>
                <a:lnTo>
                  <a:pt x="17182" y="982"/>
                </a:lnTo>
                <a:lnTo>
                  <a:pt x="20618" y="4418"/>
                </a:lnTo>
                <a:cubicBezTo>
                  <a:pt x="20618" y="4418"/>
                  <a:pt x="20618" y="19636"/>
                  <a:pt x="20618" y="19636"/>
                </a:cubicBezTo>
                <a:close/>
                <a:moveTo>
                  <a:pt x="17673" y="20618"/>
                </a:moveTo>
                <a:lnTo>
                  <a:pt x="3927" y="20618"/>
                </a:lnTo>
                <a:lnTo>
                  <a:pt x="3927" y="11782"/>
                </a:lnTo>
                <a:lnTo>
                  <a:pt x="17673" y="11782"/>
                </a:lnTo>
                <a:cubicBezTo>
                  <a:pt x="17673" y="11782"/>
                  <a:pt x="17673" y="20618"/>
                  <a:pt x="17673" y="20618"/>
                </a:cubicBezTo>
                <a:close/>
                <a:moveTo>
                  <a:pt x="5891" y="982"/>
                </a:moveTo>
                <a:lnTo>
                  <a:pt x="15709" y="982"/>
                </a:lnTo>
                <a:lnTo>
                  <a:pt x="15709" y="6873"/>
                </a:lnTo>
                <a:lnTo>
                  <a:pt x="5891" y="6873"/>
                </a:lnTo>
                <a:cubicBezTo>
                  <a:pt x="5891" y="6873"/>
                  <a:pt x="5891" y="982"/>
                  <a:pt x="5891" y="982"/>
                </a:cubicBezTo>
                <a:close/>
                <a:moveTo>
                  <a:pt x="17673"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3927"/>
                </a:lnTo>
                <a:cubicBezTo>
                  <a:pt x="21600" y="3927"/>
                  <a:pt x="17673" y="0"/>
                  <a:pt x="17673" y="0"/>
                </a:cubicBezTo>
                <a:close/>
                <a:moveTo>
                  <a:pt x="6873" y="4909"/>
                </a:moveTo>
                <a:lnTo>
                  <a:pt x="9818" y="4909"/>
                </a:lnTo>
                <a:lnTo>
                  <a:pt x="9818" y="3927"/>
                </a:lnTo>
                <a:lnTo>
                  <a:pt x="6873" y="3927"/>
                </a:lnTo>
                <a:cubicBezTo>
                  <a:pt x="6873" y="3927"/>
                  <a:pt x="6873" y="4909"/>
                  <a:pt x="6873" y="4909"/>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5" name="Shape">
            <a:extLst>
              <a:ext uri="{FF2B5EF4-FFF2-40B4-BE49-F238E27FC236}">
                <a16:creationId xmlns:a16="http://schemas.microsoft.com/office/drawing/2014/main" id="{CDFA362C-C7E7-974B-4174-EB8C802359E7}"/>
              </a:ext>
            </a:extLst>
          </p:cNvPr>
          <p:cNvSpPr/>
          <p:nvPr userDrawn="1"/>
        </p:nvSpPr>
        <p:spPr>
          <a:xfrm>
            <a:off x="4542926" y="3218471"/>
            <a:ext cx="290791" cy="290791"/>
          </a:xfrm>
          <a:custGeom>
            <a:avLst/>
            <a:gdLst/>
            <a:ahLst/>
            <a:cxnLst>
              <a:cxn ang="0">
                <a:pos x="wd2" y="hd2"/>
              </a:cxn>
              <a:cxn ang="5400000">
                <a:pos x="wd2" y="hd2"/>
              </a:cxn>
              <a:cxn ang="10800000">
                <a:pos x="wd2" y="hd2"/>
              </a:cxn>
              <a:cxn ang="16200000">
                <a:pos x="wd2" y="hd2"/>
              </a:cxn>
            </a:cxnLst>
            <a:rect l="0" t="0" r="r" b="b"/>
            <a:pathLst>
              <a:path w="21600" h="21600" extrusionOk="0">
                <a:moveTo>
                  <a:pt x="15709" y="15709"/>
                </a:moveTo>
                <a:lnTo>
                  <a:pt x="5891" y="15709"/>
                </a:lnTo>
                <a:lnTo>
                  <a:pt x="5891" y="16691"/>
                </a:lnTo>
                <a:lnTo>
                  <a:pt x="15709" y="16691"/>
                </a:lnTo>
                <a:cubicBezTo>
                  <a:pt x="15709" y="16691"/>
                  <a:pt x="15709" y="15709"/>
                  <a:pt x="15709" y="15709"/>
                </a:cubicBezTo>
                <a:close/>
                <a:moveTo>
                  <a:pt x="15709" y="17673"/>
                </a:moveTo>
                <a:lnTo>
                  <a:pt x="5891" y="17673"/>
                </a:lnTo>
                <a:lnTo>
                  <a:pt x="5891" y="18655"/>
                </a:lnTo>
                <a:lnTo>
                  <a:pt x="15709" y="18655"/>
                </a:lnTo>
                <a:cubicBezTo>
                  <a:pt x="15709" y="18655"/>
                  <a:pt x="15709" y="17673"/>
                  <a:pt x="15709" y="17673"/>
                </a:cubicBezTo>
                <a:close/>
                <a:moveTo>
                  <a:pt x="11782" y="13745"/>
                </a:moveTo>
                <a:lnTo>
                  <a:pt x="5891" y="13745"/>
                </a:lnTo>
                <a:lnTo>
                  <a:pt x="5891" y="14727"/>
                </a:lnTo>
                <a:lnTo>
                  <a:pt x="11782" y="14727"/>
                </a:lnTo>
                <a:cubicBezTo>
                  <a:pt x="11782" y="14727"/>
                  <a:pt x="11782" y="13745"/>
                  <a:pt x="11782" y="13745"/>
                </a:cubicBezTo>
                <a:close/>
                <a:moveTo>
                  <a:pt x="20618" y="19636"/>
                </a:moveTo>
                <a:cubicBezTo>
                  <a:pt x="20618" y="20178"/>
                  <a:pt x="20178" y="20618"/>
                  <a:pt x="19636" y="20618"/>
                </a:cubicBezTo>
                <a:lnTo>
                  <a:pt x="18655" y="20618"/>
                </a:lnTo>
                <a:lnTo>
                  <a:pt x="18655" y="11782"/>
                </a:lnTo>
                <a:cubicBezTo>
                  <a:pt x="18655" y="11240"/>
                  <a:pt x="18214" y="10800"/>
                  <a:pt x="17673" y="10800"/>
                </a:cubicBezTo>
                <a:lnTo>
                  <a:pt x="3927" y="10800"/>
                </a:lnTo>
                <a:cubicBezTo>
                  <a:pt x="3385" y="10800"/>
                  <a:pt x="2945" y="11240"/>
                  <a:pt x="2945" y="11782"/>
                </a:cubicBezTo>
                <a:lnTo>
                  <a:pt x="2945" y="20618"/>
                </a:lnTo>
                <a:lnTo>
                  <a:pt x="1964" y="20618"/>
                </a:lnTo>
                <a:cubicBezTo>
                  <a:pt x="1421" y="20618"/>
                  <a:pt x="982" y="20178"/>
                  <a:pt x="982" y="19636"/>
                </a:cubicBezTo>
                <a:lnTo>
                  <a:pt x="982" y="1964"/>
                </a:lnTo>
                <a:cubicBezTo>
                  <a:pt x="982" y="1422"/>
                  <a:pt x="1421" y="982"/>
                  <a:pt x="1964" y="982"/>
                </a:cubicBezTo>
                <a:lnTo>
                  <a:pt x="4909" y="982"/>
                </a:lnTo>
                <a:lnTo>
                  <a:pt x="4909" y="6873"/>
                </a:lnTo>
                <a:cubicBezTo>
                  <a:pt x="4909" y="7415"/>
                  <a:pt x="5348" y="7855"/>
                  <a:pt x="5891" y="7855"/>
                </a:cubicBezTo>
                <a:lnTo>
                  <a:pt x="15709" y="7855"/>
                </a:lnTo>
                <a:cubicBezTo>
                  <a:pt x="16251" y="7855"/>
                  <a:pt x="16691" y="7415"/>
                  <a:pt x="16691" y="6873"/>
                </a:cubicBezTo>
                <a:lnTo>
                  <a:pt x="16691" y="982"/>
                </a:lnTo>
                <a:lnTo>
                  <a:pt x="17182" y="982"/>
                </a:lnTo>
                <a:lnTo>
                  <a:pt x="20618" y="4418"/>
                </a:lnTo>
                <a:cubicBezTo>
                  <a:pt x="20618" y="4418"/>
                  <a:pt x="20618" y="19636"/>
                  <a:pt x="20618" y="19636"/>
                </a:cubicBezTo>
                <a:close/>
                <a:moveTo>
                  <a:pt x="17673" y="20618"/>
                </a:moveTo>
                <a:lnTo>
                  <a:pt x="3927" y="20618"/>
                </a:lnTo>
                <a:lnTo>
                  <a:pt x="3927" y="11782"/>
                </a:lnTo>
                <a:lnTo>
                  <a:pt x="17673" y="11782"/>
                </a:lnTo>
                <a:cubicBezTo>
                  <a:pt x="17673" y="11782"/>
                  <a:pt x="17673" y="20618"/>
                  <a:pt x="17673" y="20618"/>
                </a:cubicBezTo>
                <a:close/>
                <a:moveTo>
                  <a:pt x="5891" y="982"/>
                </a:moveTo>
                <a:lnTo>
                  <a:pt x="15709" y="982"/>
                </a:lnTo>
                <a:lnTo>
                  <a:pt x="15709" y="6873"/>
                </a:lnTo>
                <a:lnTo>
                  <a:pt x="5891" y="6873"/>
                </a:lnTo>
                <a:cubicBezTo>
                  <a:pt x="5891" y="6873"/>
                  <a:pt x="5891" y="982"/>
                  <a:pt x="5891" y="982"/>
                </a:cubicBezTo>
                <a:close/>
                <a:moveTo>
                  <a:pt x="17673"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3927"/>
                </a:lnTo>
                <a:cubicBezTo>
                  <a:pt x="21600" y="3927"/>
                  <a:pt x="17673" y="0"/>
                  <a:pt x="17673" y="0"/>
                </a:cubicBezTo>
                <a:close/>
                <a:moveTo>
                  <a:pt x="12764" y="5891"/>
                </a:moveTo>
                <a:lnTo>
                  <a:pt x="14727" y="5891"/>
                </a:lnTo>
                <a:lnTo>
                  <a:pt x="14727" y="1964"/>
                </a:lnTo>
                <a:lnTo>
                  <a:pt x="12764" y="1964"/>
                </a:lnTo>
                <a:cubicBezTo>
                  <a:pt x="12764" y="1964"/>
                  <a:pt x="12764" y="5891"/>
                  <a:pt x="12764" y="5891"/>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6" name="Shape">
            <a:extLst>
              <a:ext uri="{FF2B5EF4-FFF2-40B4-BE49-F238E27FC236}">
                <a16:creationId xmlns:a16="http://schemas.microsoft.com/office/drawing/2014/main" id="{4B1CB555-B538-8841-F832-3B72AFE591A1}"/>
              </a:ext>
            </a:extLst>
          </p:cNvPr>
          <p:cNvSpPr/>
          <p:nvPr userDrawn="1"/>
        </p:nvSpPr>
        <p:spPr>
          <a:xfrm>
            <a:off x="5098072" y="3244907"/>
            <a:ext cx="290791" cy="237920"/>
          </a:xfrm>
          <a:custGeom>
            <a:avLst/>
            <a:gdLst/>
            <a:ahLst/>
            <a:cxnLst>
              <a:cxn ang="0">
                <a:pos x="wd2" y="hd2"/>
              </a:cxn>
              <a:cxn ang="5400000">
                <a:pos x="wd2" y="hd2"/>
              </a:cxn>
              <a:cxn ang="10800000">
                <a:pos x="wd2" y="hd2"/>
              </a:cxn>
              <a:cxn ang="16200000">
                <a:pos x="wd2" y="hd2"/>
              </a:cxn>
            </a:cxnLst>
            <a:rect l="0" t="0" r="r" b="b"/>
            <a:pathLst>
              <a:path w="21600" h="21600" extrusionOk="0">
                <a:moveTo>
                  <a:pt x="20618" y="14400"/>
                </a:moveTo>
                <a:lnTo>
                  <a:pt x="16349" y="14400"/>
                </a:lnTo>
                <a:cubicBezTo>
                  <a:pt x="16227" y="14820"/>
                  <a:pt x="16076" y="15221"/>
                  <a:pt x="15897" y="15600"/>
                </a:cubicBezTo>
                <a:lnTo>
                  <a:pt x="20618" y="15600"/>
                </a:lnTo>
                <a:lnTo>
                  <a:pt x="20618" y="19200"/>
                </a:lnTo>
                <a:cubicBezTo>
                  <a:pt x="20618" y="19862"/>
                  <a:pt x="20178" y="20400"/>
                  <a:pt x="19636" y="20400"/>
                </a:cubicBezTo>
                <a:lnTo>
                  <a:pt x="1964" y="20400"/>
                </a:lnTo>
                <a:cubicBezTo>
                  <a:pt x="1422" y="20400"/>
                  <a:pt x="982" y="19862"/>
                  <a:pt x="982" y="19200"/>
                </a:cubicBezTo>
                <a:lnTo>
                  <a:pt x="982" y="15600"/>
                </a:lnTo>
                <a:lnTo>
                  <a:pt x="5704" y="15600"/>
                </a:lnTo>
                <a:cubicBezTo>
                  <a:pt x="5524" y="15221"/>
                  <a:pt x="5373" y="14820"/>
                  <a:pt x="5251" y="14400"/>
                </a:cubicBezTo>
                <a:lnTo>
                  <a:pt x="982" y="14400"/>
                </a:lnTo>
                <a:lnTo>
                  <a:pt x="982" y="4800"/>
                </a:lnTo>
                <a:cubicBezTo>
                  <a:pt x="982" y="4138"/>
                  <a:pt x="1422" y="3600"/>
                  <a:pt x="1964" y="3600"/>
                </a:cubicBezTo>
                <a:lnTo>
                  <a:pt x="3927" y="3600"/>
                </a:lnTo>
                <a:cubicBezTo>
                  <a:pt x="5891" y="3600"/>
                  <a:pt x="5891" y="1200"/>
                  <a:pt x="7364" y="1200"/>
                </a:cubicBezTo>
                <a:lnTo>
                  <a:pt x="10800" y="1200"/>
                </a:lnTo>
                <a:lnTo>
                  <a:pt x="14236" y="1200"/>
                </a:lnTo>
                <a:cubicBezTo>
                  <a:pt x="15709" y="1200"/>
                  <a:pt x="15709" y="3600"/>
                  <a:pt x="17673" y="3600"/>
                </a:cubicBezTo>
                <a:lnTo>
                  <a:pt x="19636" y="3600"/>
                </a:lnTo>
                <a:cubicBezTo>
                  <a:pt x="20178" y="3600"/>
                  <a:pt x="20618" y="4138"/>
                  <a:pt x="20618" y="4800"/>
                </a:cubicBezTo>
                <a:cubicBezTo>
                  <a:pt x="20618" y="4800"/>
                  <a:pt x="20618" y="14400"/>
                  <a:pt x="20618" y="14400"/>
                </a:cubicBezTo>
                <a:close/>
                <a:moveTo>
                  <a:pt x="19636" y="2400"/>
                </a:moveTo>
                <a:lnTo>
                  <a:pt x="17673" y="2400"/>
                </a:lnTo>
                <a:cubicBezTo>
                  <a:pt x="16200" y="2400"/>
                  <a:pt x="16200" y="0"/>
                  <a:pt x="14236" y="0"/>
                </a:cubicBezTo>
                <a:lnTo>
                  <a:pt x="10800" y="0"/>
                </a:lnTo>
                <a:lnTo>
                  <a:pt x="7364" y="0"/>
                </a:lnTo>
                <a:cubicBezTo>
                  <a:pt x="5400" y="0"/>
                  <a:pt x="5400" y="2400"/>
                  <a:pt x="3927" y="2400"/>
                </a:cubicBezTo>
                <a:lnTo>
                  <a:pt x="1964" y="2400"/>
                </a:lnTo>
                <a:cubicBezTo>
                  <a:pt x="879" y="2400"/>
                  <a:pt x="0" y="3475"/>
                  <a:pt x="0" y="4800"/>
                </a:cubicBezTo>
                <a:lnTo>
                  <a:pt x="0" y="19200"/>
                </a:lnTo>
                <a:cubicBezTo>
                  <a:pt x="0" y="20525"/>
                  <a:pt x="879" y="21600"/>
                  <a:pt x="1964" y="21600"/>
                </a:cubicBezTo>
                <a:lnTo>
                  <a:pt x="19636" y="21600"/>
                </a:lnTo>
                <a:cubicBezTo>
                  <a:pt x="20721" y="21600"/>
                  <a:pt x="21600" y="20525"/>
                  <a:pt x="21600" y="19200"/>
                </a:cubicBezTo>
                <a:lnTo>
                  <a:pt x="21600" y="4800"/>
                </a:lnTo>
                <a:cubicBezTo>
                  <a:pt x="21600" y="3475"/>
                  <a:pt x="20721" y="2400"/>
                  <a:pt x="19636" y="2400"/>
                </a:cubicBezTo>
                <a:moveTo>
                  <a:pt x="18164" y="7200"/>
                </a:moveTo>
                <a:cubicBezTo>
                  <a:pt x="17892" y="7200"/>
                  <a:pt x="17673" y="6932"/>
                  <a:pt x="17673" y="6600"/>
                </a:cubicBezTo>
                <a:cubicBezTo>
                  <a:pt x="17673" y="6269"/>
                  <a:pt x="17892" y="6000"/>
                  <a:pt x="18164" y="6000"/>
                </a:cubicBezTo>
                <a:cubicBezTo>
                  <a:pt x="18435" y="6000"/>
                  <a:pt x="18655" y="6269"/>
                  <a:pt x="18655" y="6600"/>
                </a:cubicBezTo>
                <a:cubicBezTo>
                  <a:pt x="18655" y="6932"/>
                  <a:pt x="18435" y="7200"/>
                  <a:pt x="18164" y="7200"/>
                </a:cubicBezTo>
                <a:moveTo>
                  <a:pt x="18164" y="4800"/>
                </a:moveTo>
                <a:cubicBezTo>
                  <a:pt x="17351" y="4800"/>
                  <a:pt x="16691" y="5607"/>
                  <a:pt x="16691" y="6600"/>
                </a:cubicBezTo>
                <a:cubicBezTo>
                  <a:pt x="16691" y="7594"/>
                  <a:pt x="17351" y="8400"/>
                  <a:pt x="18164" y="8400"/>
                </a:cubicBezTo>
                <a:cubicBezTo>
                  <a:pt x="18977" y="8400"/>
                  <a:pt x="19636" y="7594"/>
                  <a:pt x="19636" y="6600"/>
                </a:cubicBezTo>
                <a:cubicBezTo>
                  <a:pt x="19636" y="5607"/>
                  <a:pt x="18977" y="4800"/>
                  <a:pt x="18164" y="4800"/>
                </a:cubicBezTo>
                <a:moveTo>
                  <a:pt x="18164" y="9600"/>
                </a:moveTo>
                <a:cubicBezTo>
                  <a:pt x="17892" y="9600"/>
                  <a:pt x="17673" y="9869"/>
                  <a:pt x="17673" y="10200"/>
                </a:cubicBezTo>
                <a:cubicBezTo>
                  <a:pt x="17673" y="10532"/>
                  <a:pt x="17892" y="10800"/>
                  <a:pt x="18164" y="10800"/>
                </a:cubicBezTo>
                <a:cubicBezTo>
                  <a:pt x="18435" y="10800"/>
                  <a:pt x="18655" y="10532"/>
                  <a:pt x="18655" y="10200"/>
                </a:cubicBezTo>
                <a:cubicBezTo>
                  <a:pt x="18655" y="9869"/>
                  <a:pt x="18435" y="9600"/>
                  <a:pt x="18164" y="9600"/>
                </a:cubicBezTo>
                <a:moveTo>
                  <a:pt x="10800" y="16800"/>
                </a:moveTo>
                <a:cubicBezTo>
                  <a:pt x="8631" y="16800"/>
                  <a:pt x="6873" y="14651"/>
                  <a:pt x="6873" y="12000"/>
                </a:cubicBezTo>
                <a:cubicBezTo>
                  <a:pt x="6873" y="9349"/>
                  <a:pt x="8631" y="7200"/>
                  <a:pt x="10800" y="7200"/>
                </a:cubicBezTo>
                <a:cubicBezTo>
                  <a:pt x="12969" y="7200"/>
                  <a:pt x="14727" y="9349"/>
                  <a:pt x="14727" y="12000"/>
                </a:cubicBezTo>
                <a:cubicBezTo>
                  <a:pt x="14727" y="14651"/>
                  <a:pt x="12969" y="16800"/>
                  <a:pt x="10800" y="16800"/>
                </a:cubicBezTo>
                <a:moveTo>
                  <a:pt x="10800" y="6000"/>
                </a:moveTo>
                <a:cubicBezTo>
                  <a:pt x="8088" y="6000"/>
                  <a:pt x="5891" y="8687"/>
                  <a:pt x="5891" y="12000"/>
                </a:cubicBezTo>
                <a:cubicBezTo>
                  <a:pt x="5891" y="15314"/>
                  <a:pt x="8088" y="18000"/>
                  <a:pt x="10800" y="18000"/>
                </a:cubicBezTo>
                <a:cubicBezTo>
                  <a:pt x="13512" y="18000"/>
                  <a:pt x="15709" y="15314"/>
                  <a:pt x="15709" y="12000"/>
                </a:cubicBezTo>
                <a:cubicBezTo>
                  <a:pt x="15709" y="8687"/>
                  <a:pt x="13512" y="6000"/>
                  <a:pt x="10800" y="6000"/>
                </a:cubicBezTo>
                <a:moveTo>
                  <a:pt x="10800" y="14400"/>
                </a:moveTo>
                <a:cubicBezTo>
                  <a:pt x="9716" y="14400"/>
                  <a:pt x="8836" y="13325"/>
                  <a:pt x="8836" y="12000"/>
                </a:cubicBezTo>
                <a:cubicBezTo>
                  <a:pt x="8836" y="10675"/>
                  <a:pt x="9716" y="9600"/>
                  <a:pt x="10800" y="9600"/>
                </a:cubicBezTo>
                <a:cubicBezTo>
                  <a:pt x="11884" y="9600"/>
                  <a:pt x="12764" y="10675"/>
                  <a:pt x="12764" y="12000"/>
                </a:cubicBezTo>
                <a:cubicBezTo>
                  <a:pt x="12764" y="13325"/>
                  <a:pt x="11884" y="14400"/>
                  <a:pt x="10800" y="14400"/>
                </a:cubicBezTo>
                <a:moveTo>
                  <a:pt x="10800" y="8400"/>
                </a:moveTo>
                <a:cubicBezTo>
                  <a:pt x="9173" y="8400"/>
                  <a:pt x="7855" y="10012"/>
                  <a:pt x="7855" y="12000"/>
                </a:cubicBezTo>
                <a:cubicBezTo>
                  <a:pt x="7855" y="13988"/>
                  <a:pt x="9173" y="15600"/>
                  <a:pt x="10800" y="15600"/>
                </a:cubicBezTo>
                <a:cubicBezTo>
                  <a:pt x="12426" y="15600"/>
                  <a:pt x="13745" y="13988"/>
                  <a:pt x="13745" y="12000"/>
                </a:cubicBezTo>
                <a:cubicBezTo>
                  <a:pt x="13745" y="10012"/>
                  <a:pt x="12426" y="8400"/>
                  <a:pt x="10800" y="8400"/>
                </a:cubicBezTo>
                <a:moveTo>
                  <a:pt x="8345" y="3600"/>
                </a:moveTo>
                <a:lnTo>
                  <a:pt x="13255" y="3600"/>
                </a:lnTo>
                <a:cubicBezTo>
                  <a:pt x="13526" y="3600"/>
                  <a:pt x="13745" y="3332"/>
                  <a:pt x="13745" y="3000"/>
                </a:cubicBezTo>
                <a:cubicBezTo>
                  <a:pt x="13745" y="2669"/>
                  <a:pt x="13526" y="2400"/>
                  <a:pt x="13255" y="2400"/>
                </a:cubicBezTo>
                <a:lnTo>
                  <a:pt x="8345" y="2400"/>
                </a:lnTo>
                <a:cubicBezTo>
                  <a:pt x="8074" y="2400"/>
                  <a:pt x="7855" y="2669"/>
                  <a:pt x="7855" y="3000"/>
                </a:cubicBezTo>
                <a:cubicBezTo>
                  <a:pt x="7855" y="3332"/>
                  <a:pt x="8074" y="3600"/>
                  <a:pt x="8345" y="360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7" name="Shape">
            <a:extLst>
              <a:ext uri="{FF2B5EF4-FFF2-40B4-BE49-F238E27FC236}">
                <a16:creationId xmlns:a16="http://schemas.microsoft.com/office/drawing/2014/main" id="{5F9FF7BA-EF84-0CDC-5154-F3519B129B66}"/>
              </a:ext>
            </a:extLst>
          </p:cNvPr>
          <p:cNvSpPr/>
          <p:nvPr userDrawn="1"/>
        </p:nvSpPr>
        <p:spPr>
          <a:xfrm>
            <a:off x="5653219" y="3218471"/>
            <a:ext cx="290791" cy="290791"/>
          </a:xfrm>
          <a:custGeom>
            <a:avLst/>
            <a:gdLst/>
            <a:ahLst/>
            <a:cxnLst>
              <a:cxn ang="0">
                <a:pos x="wd2" y="hd2"/>
              </a:cxn>
              <a:cxn ang="5400000">
                <a:pos x="wd2" y="hd2"/>
              </a:cxn>
              <a:cxn ang="10800000">
                <a:pos x="wd2" y="hd2"/>
              </a:cxn>
              <a:cxn ang="16200000">
                <a:pos x="wd2" y="hd2"/>
              </a:cxn>
            </a:cxnLst>
            <a:rect l="0" t="0" r="r" b="b"/>
            <a:pathLst>
              <a:path w="21600" h="21600" extrusionOk="0">
                <a:moveTo>
                  <a:pt x="14727" y="10800"/>
                </a:moveTo>
                <a:cubicBezTo>
                  <a:pt x="14186" y="10800"/>
                  <a:pt x="13745" y="11240"/>
                  <a:pt x="13745" y="11782"/>
                </a:cubicBezTo>
                <a:cubicBezTo>
                  <a:pt x="13745" y="12324"/>
                  <a:pt x="14186" y="12764"/>
                  <a:pt x="14727" y="12764"/>
                </a:cubicBezTo>
                <a:cubicBezTo>
                  <a:pt x="15269" y="12764"/>
                  <a:pt x="15709" y="12324"/>
                  <a:pt x="15709" y="11782"/>
                </a:cubicBezTo>
                <a:cubicBezTo>
                  <a:pt x="15709" y="11240"/>
                  <a:pt x="15269" y="10800"/>
                  <a:pt x="14727" y="10800"/>
                </a:cubicBezTo>
                <a:moveTo>
                  <a:pt x="20618" y="0"/>
                </a:moveTo>
                <a:lnTo>
                  <a:pt x="4909" y="0"/>
                </a:lnTo>
                <a:cubicBezTo>
                  <a:pt x="4367" y="0"/>
                  <a:pt x="3927" y="440"/>
                  <a:pt x="3927" y="982"/>
                </a:cubicBezTo>
                <a:lnTo>
                  <a:pt x="3927" y="5891"/>
                </a:lnTo>
                <a:cubicBezTo>
                  <a:pt x="3927" y="6162"/>
                  <a:pt x="4147" y="6382"/>
                  <a:pt x="4418" y="6382"/>
                </a:cubicBezTo>
                <a:cubicBezTo>
                  <a:pt x="4690" y="6382"/>
                  <a:pt x="4909" y="6162"/>
                  <a:pt x="4909" y="5891"/>
                </a:cubicBezTo>
                <a:lnTo>
                  <a:pt x="4909" y="982"/>
                </a:lnTo>
                <a:lnTo>
                  <a:pt x="20618" y="982"/>
                </a:lnTo>
                <a:lnTo>
                  <a:pt x="20618" y="12764"/>
                </a:lnTo>
                <a:lnTo>
                  <a:pt x="19145" y="12764"/>
                </a:lnTo>
                <a:cubicBezTo>
                  <a:pt x="18874" y="12764"/>
                  <a:pt x="18655" y="12984"/>
                  <a:pt x="18655" y="13255"/>
                </a:cubicBezTo>
                <a:cubicBezTo>
                  <a:pt x="18655" y="13526"/>
                  <a:pt x="18874" y="13745"/>
                  <a:pt x="19145" y="13745"/>
                </a:cubicBezTo>
                <a:lnTo>
                  <a:pt x="20618" y="13745"/>
                </a:lnTo>
                <a:lnTo>
                  <a:pt x="20618" y="16691"/>
                </a:lnTo>
                <a:lnTo>
                  <a:pt x="19145" y="16691"/>
                </a:lnTo>
                <a:cubicBezTo>
                  <a:pt x="18874" y="16691"/>
                  <a:pt x="18655" y="16911"/>
                  <a:pt x="18655" y="17182"/>
                </a:cubicBezTo>
                <a:cubicBezTo>
                  <a:pt x="18655" y="17453"/>
                  <a:pt x="18874" y="17673"/>
                  <a:pt x="19145" y="17673"/>
                </a:cubicBezTo>
                <a:lnTo>
                  <a:pt x="20618" y="17673"/>
                </a:lnTo>
                <a:cubicBezTo>
                  <a:pt x="21160" y="17673"/>
                  <a:pt x="21600" y="17234"/>
                  <a:pt x="21600" y="16691"/>
                </a:cubicBezTo>
                <a:lnTo>
                  <a:pt x="21600" y="982"/>
                </a:lnTo>
                <a:cubicBezTo>
                  <a:pt x="21600" y="440"/>
                  <a:pt x="21160" y="0"/>
                  <a:pt x="20618" y="0"/>
                </a:cubicBezTo>
                <a:moveTo>
                  <a:pt x="14727" y="13745"/>
                </a:moveTo>
                <a:cubicBezTo>
                  <a:pt x="14456" y="13745"/>
                  <a:pt x="14236" y="13966"/>
                  <a:pt x="14236" y="14236"/>
                </a:cubicBezTo>
                <a:cubicBezTo>
                  <a:pt x="14236" y="14508"/>
                  <a:pt x="14456" y="14727"/>
                  <a:pt x="14727" y="14727"/>
                </a:cubicBezTo>
                <a:cubicBezTo>
                  <a:pt x="14999" y="14727"/>
                  <a:pt x="15218" y="14508"/>
                  <a:pt x="15218" y="14236"/>
                </a:cubicBezTo>
                <a:cubicBezTo>
                  <a:pt x="15218" y="13966"/>
                  <a:pt x="14999" y="13745"/>
                  <a:pt x="14727" y="13745"/>
                </a:cubicBezTo>
                <a:moveTo>
                  <a:pt x="16691" y="19636"/>
                </a:moveTo>
                <a:cubicBezTo>
                  <a:pt x="16691" y="20178"/>
                  <a:pt x="16251" y="20618"/>
                  <a:pt x="15709" y="20618"/>
                </a:cubicBezTo>
                <a:lnTo>
                  <a:pt x="1964" y="20618"/>
                </a:lnTo>
                <a:cubicBezTo>
                  <a:pt x="1422" y="20618"/>
                  <a:pt x="982" y="20178"/>
                  <a:pt x="982" y="19636"/>
                </a:cubicBezTo>
                <a:lnTo>
                  <a:pt x="982" y="10800"/>
                </a:lnTo>
                <a:cubicBezTo>
                  <a:pt x="982" y="10258"/>
                  <a:pt x="1422" y="9818"/>
                  <a:pt x="1964" y="9818"/>
                </a:cubicBezTo>
                <a:lnTo>
                  <a:pt x="3927" y="9818"/>
                </a:lnTo>
                <a:cubicBezTo>
                  <a:pt x="5891" y="9818"/>
                  <a:pt x="5891" y="7855"/>
                  <a:pt x="7364" y="7855"/>
                </a:cubicBezTo>
                <a:lnTo>
                  <a:pt x="8836" y="7855"/>
                </a:lnTo>
                <a:lnTo>
                  <a:pt x="10309" y="7855"/>
                </a:lnTo>
                <a:cubicBezTo>
                  <a:pt x="11782" y="7855"/>
                  <a:pt x="11782" y="9818"/>
                  <a:pt x="13745" y="9818"/>
                </a:cubicBezTo>
                <a:lnTo>
                  <a:pt x="15709" y="9818"/>
                </a:lnTo>
                <a:cubicBezTo>
                  <a:pt x="16251" y="9818"/>
                  <a:pt x="16691" y="10258"/>
                  <a:pt x="16691" y="10800"/>
                </a:cubicBezTo>
                <a:cubicBezTo>
                  <a:pt x="16691" y="10800"/>
                  <a:pt x="16691" y="19636"/>
                  <a:pt x="16691" y="19636"/>
                </a:cubicBezTo>
                <a:close/>
                <a:moveTo>
                  <a:pt x="15709" y="8836"/>
                </a:moveTo>
                <a:lnTo>
                  <a:pt x="13745" y="8836"/>
                </a:lnTo>
                <a:cubicBezTo>
                  <a:pt x="12273" y="8836"/>
                  <a:pt x="12273" y="6873"/>
                  <a:pt x="10309" y="6873"/>
                </a:cubicBezTo>
                <a:lnTo>
                  <a:pt x="7364" y="6873"/>
                </a:lnTo>
                <a:cubicBezTo>
                  <a:pt x="5400" y="6873"/>
                  <a:pt x="5400" y="8836"/>
                  <a:pt x="3927" y="8836"/>
                </a:cubicBezTo>
                <a:lnTo>
                  <a:pt x="1964" y="8836"/>
                </a:lnTo>
                <a:cubicBezTo>
                  <a:pt x="879" y="8836"/>
                  <a:pt x="0" y="9716"/>
                  <a:pt x="0" y="10800"/>
                </a:cubicBezTo>
                <a:lnTo>
                  <a:pt x="0" y="19636"/>
                </a:lnTo>
                <a:cubicBezTo>
                  <a:pt x="0" y="20721"/>
                  <a:pt x="879" y="21600"/>
                  <a:pt x="1964" y="21600"/>
                </a:cubicBezTo>
                <a:lnTo>
                  <a:pt x="15709" y="21600"/>
                </a:lnTo>
                <a:cubicBezTo>
                  <a:pt x="16794" y="21600"/>
                  <a:pt x="17673" y="20721"/>
                  <a:pt x="17673" y="19636"/>
                </a:cubicBezTo>
                <a:lnTo>
                  <a:pt x="17673" y="10800"/>
                </a:lnTo>
                <a:cubicBezTo>
                  <a:pt x="17673" y="9716"/>
                  <a:pt x="16794" y="8836"/>
                  <a:pt x="15709" y="8836"/>
                </a:cubicBezTo>
                <a:moveTo>
                  <a:pt x="8836" y="17673"/>
                </a:moveTo>
                <a:cubicBezTo>
                  <a:pt x="7210" y="17673"/>
                  <a:pt x="5891" y="16354"/>
                  <a:pt x="5891" y="14727"/>
                </a:cubicBezTo>
                <a:cubicBezTo>
                  <a:pt x="5891" y="13101"/>
                  <a:pt x="7210" y="11782"/>
                  <a:pt x="8836" y="11782"/>
                </a:cubicBezTo>
                <a:cubicBezTo>
                  <a:pt x="10463" y="11782"/>
                  <a:pt x="11782" y="13101"/>
                  <a:pt x="11782" y="14727"/>
                </a:cubicBezTo>
                <a:cubicBezTo>
                  <a:pt x="11782" y="16354"/>
                  <a:pt x="10463" y="17673"/>
                  <a:pt x="8836" y="17673"/>
                </a:cubicBezTo>
                <a:moveTo>
                  <a:pt x="8836" y="10800"/>
                </a:moveTo>
                <a:cubicBezTo>
                  <a:pt x="6668" y="10800"/>
                  <a:pt x="4909" y="12558"/>
                  <a:pt x="4909" y="14727"/>
                </a:cubicBezTo>
                <a:cubicBezTo>
                  <a:pt x="4909" y="16896"/>
                  <a:pt x="6668" y="18655"/>
                  <a:pt x="8836" y="18655"/>
                </a:cubicBezTo>
                <a:cubicBezTo>
                  <a:pt x="11005" y="18655"/>
                  <a:pt x="12764" y="16896"/>
                  <a:pt x="12764" y="14727"/>
                </a:cubicBezTo>
                <a:cubicBezTo>
                  <a:pt x="12764" y="12558"/>
                  <a:pt x="11005" y="10800"/>
                  <a:pt x="8836" y="10800"/>
                </a:cubicBezTo>
                <a:moveTo>
                  <a:pt x="8836" y="15709"/>
                </a:moveTo>
                <a:cubicBezTo>
                  <a:pt x="8295" y="15709"/>
                  <a:pt x="7855" y="15269"/>
                  <a:pt x="7855" y="14727"/>
                </a:cubicBezTo>
                <a:cubicBezTo>
                  <a:pt x="7855" y="14186"/>
                  <a:pt x="8295" y="13745"/>
                  <a:pt x="8836" y="13745"/>
                </a:cubicBezTo>
                <a:cubicBezTo>
                  <a:pt x="9378" y="13745"/>
                  <a:pt x="9818" y="14186"/>
                  <a:pt x="9818" y="14727"/>
                </a:cubicBezTo>
                <a:cubicBezTo>
                  <a:pt x="9818" y="15269"/>
                  <a:pt x="9378" y="15709"/>
                  <a:pt x="8836" y="15709"/>
                </a:cubicBezTo>
                <a:moveTo>
                  <a:pt x="8836" y="12764"/>
                </a:moveTo>
                <a:cubicBezTo>
                  <a:pt x="7752" y="12764"/>
                  <a:pt x="6873" y="13643"/>
                  <a:pt x="6873" y="14727"/>
                </a:cubicBezTo>
                <a:cubicBezTo>
                  <a:pt x="6873" y="15812"/>
                  <a:pt x="7752" y="16691"/>
                  <a:pt x="8836" y="16691"/>
                </a:cubicBezTo>
                <a:cubicBezTo>
                  <a:pt x="9921" y="16691"/>
                  <a:pt x="10800" y="15812"/>
                  <a:pt x="10800" y="14727"/>
                </a:cubicBezTo>
                <a:cubicBezTo>
                  <a:pt x="10800" y="13643"/>
                  <a:pt x="9921" y="12764"/>
                  <a:pt x="8836" y="12764"/>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8" name="Shape">
            <a:extLst>
              <a:ext uri="{FF2B5EF4-FFF2-40B4-BE49-F238E27FC236}">
                <a16:creationId xmlns:a16="http://schemas.microsoft.com/office/drawing/2014/main" id="{DEBC1DFB-35CA-0B54-8C5B-AD2488FE0D29}"/>
              </a:ext>
            </a:extLst>
          </p:cNvPr>
          <p:cNvSpPr/>
          <p:nvPr userDrawn="1"/>
        </p:nvSpPr>
        <p:spPr>
          <a:xfrm>
            <a:off x="656903" y="3773618"/>
            <a:ext cx="290791" cy="290791"/>
          </a:xfrm>
          <a:custGeom>
            <a:avLst/>
            <a:gdLst/>
            <a:ahLst/>
            <a:cxnLst>
              <a:cxn ang="0">
                <a:pos x="wd2" y="hd2"/>
              </a:cxn>
              <a:cxn ang="5400000">
                <a:pos x="wd2" y="hd2"/>
              </a:cxn>
              <a:cxn ang="10800000">
                <a:pos x="wd2" y="hd2"/>
              </a:cxn>
              <a:cxn ang="16200000">
                <a:pos x="wd2" y="hd2"/>
              </a:cxn>
            </a:cxnLst>
            <a:rect l="0" t="0" r="r" b="b"/>
            <a:pathLst>
              <a:path w="21600" h="21600" extrusionOk="0">
                <a:moveTo>
                  <a:pt x="5891" y="4909"/>
                </a:moveTo>
                <a:lnTo>
                  <a:pt x="6873" y="4909"/>
                </a:lnTo>
                <a:lnTo>
                  <a:pt x="6873" y="3927"/>
                </a:lnTo>
                <a:lnTo>
                  <a:pt x="5891" y="3927"/>
                </a:lnTo>
                <a:cubicBezTo>
                  <a:pt x="5891" y="3927"/>
                  <a:pt x="5891" y="4909"/>
                  <a:pt x="5891" y="4909"/>
                </a:cubicBezTo>
                <a:close/>
                <a:moveTo>
                  <a:pt x="18655" y="13745"/>
                </a:moveTo>
                <a:lnTo>
                  <a:pt x="19636" y="13745"/>
                </a:lnTo>
                <a:lnTo>
                  <a:pt x="19636" y="12764"/>
                </a:lnTo>
                <a:lnTo>
                  <a:pt x="18655" y="12764"/>
                </a:lnTo>
                <a:cubicBezTo>
                  <a:pt x="18655" y="12764"/>
                  <a:pt x="18655" y="13745"/>
                  <a:pt x="18655" y="13745"/>
                </a:cubicBezTo>
                <a:close/>
                <a:moveTo>
                  <a:pt x="6873" y="1964"/>
                </a:moveTo>
                <a:lnTo>
                  <a:pt x="5891" y="1964"/>
                </a:lnTo>
                <a:lnTo>
                  <a:pt x="5891" y="2945"/>
                </a:lnTo>
                <a:lnTo>
                  <a:pt x="6873" y="2945"/>
                </a:lnTo>
                <a:cubicBezTo>
                  <a:pt x="6873" y="2945"/>
                  <a:pt x="6873" y="1964"/>
                  <a:pt x="6873" y="1964"/>
                </a:cubicBezTo>
                <a:close/>
                <a:moveTo>
                  <a:pt x="20618" y="0"/>
                </a:moveTo>
                <a:lnTo>
                  <a:pt x="4909" y="0"/>
                </a:lnTo>
                <a:cubicBezTo>
                  <a:pt x="4367" y="0"/>
                  <a:pt x="3927" y="440"/>
                  <a:pt x="3927" y="982"/>
                </a:cubicBezTo>
                <a:lnTo>
                  <a:pt x="3927" y="5891"/>
                </a:lnTo>
                <a:cubicBezTo>
                  <a:pt x="3927" y="6162"/>
                  <a:pt x="4147" y="6382"/>
                  <a:pt x="4418" y="6382"/>
                </a:cubicBezTo>
                <a:cubicBezTo>
                  <a:pt x="4689" y="6382"/>
                  <a:pt x="4909" y="6162"/>
                  <a:pt x="4909" y="5891"/>
                </a:cubicBezTo>
                <a:lnTo>
                  <a:pt x="4909" y="1964"/>
                </a:lnTo>
                <a:cubicBezTo>
                  <a:pt x="4909" y="1422"/>
                  <a:pt x="5349" y="982"/>
                  <a:pt x="5891" y="982"/>
                </a:cubicBezTo>
                <a:lnTo>
                  <a:pt x="7855" y="982"/>
                </a:lnTo>
                <a:lnTo>
                  <a:pt x="7855" y="5400"/>
                </a:lnTo>
                <a:cubicBezTo>
                  <a:pt x="7855" y="5671"/>
                  <a:pt x="8075" y="5891"/>
                  <a:pt x="8345" y="5891"/>
                </a:cubicBezTo>
                <a:cubicBezTo>
                  <a:pt x="8616" y="5891"/>
                  <a:pt x="8836" y="5671"/>
                  <a:pt x="8836" y="5400"/>
                </a:cubicBezTo>
                <a:lnTo>
                  <a:pt x="8836" y="982"/>
                </a:lnTo>
                <a:lnTo>
                  <a:pt x="16691" y="982"/>
                </a:lnTo>
                <a:lnTo>
                  <a:pt x="16691" y="7364"/>
                </a:lnTo>
                <a:cubicBezTo>
                  <a:pt x="16691" y="7635"/>
                  <a:pt x="16911" y="7855"/>
                  <a:pt x="17182" y="7855"/>
                </a:cubicBezTo>
                <a:cubicBezTo>
                  <a:pt x="17453" y="7855"/>
                  <a:pt x="17673" y="7635"/>
                  <a:pt x="17673" y="7364"/>
                </a:cubicBezTo>
                <a:lnTo>
                  <a:pt x="17673" y="982"/>
                </a:lnTo>
                <a:lnTo>
                  <a:pt x="19636" y="982"/>
                </a:lnTo>
                <a:cubicBezTo>
                  <a:pt x="20178" y="982"/>
                  <a:pt x="20618" y="1422"/>
                  <a:pt x="20618" y="1964"/>
                </a:cubicBezTo>
                <a:lnTo>
                  <a:pt x="20618" y="8345"/>
                </a:lnTo>
                <a:lnTo>
                  <a:pt x="19145" y="8345"/>
                </a:lnTo>
                <a:cubicBezTo>
                  <a:pt x="18875" y="8345"/>
                  <a:pt x="18655" y="8566"/>
                  <a:pt x="18655" y="8836"/>
                </a:cubicBezTo>
                <a:cubicBezTo>
                  <a:pt x="18655" y="9108"/>
                  <a:pt x="18875" y="9327"/>
                  <a:pt x="19145" y="9327"/>
                </a:cubicBezTo>
                <a:lnTo>
                  <a:pt x="20618" y="9327"/>
                </a:lnTo>
                <a:lnTo>
                  <a:pt x="20618" y="15709"/>
                </a:lnTo>
                <a:cubicBezTo>
                  <a:pt x="20618" y="16252"/>
                  <a:pt x="20179" y="16691"/>
                  <a:pt x="19636" y="16691"/>
                </a:cubicBezTo>
                <a:lnTo>
                  <a:pt x="19145" y="16691"/>
                </a:lnTo>
                <a:cubicBezTo>
                  <a:pt x="18875" y="16691"/>
                  <a:pt x="18655" y="16911"/>
                  <a:pt x="18655" y="17182"/>
                </a:cubicBezTo>
                <a:cubicBezTo>
                  <a:pt x="18655" y="17453"/>
                  <a:pt x="18875" y="17673"/>
                  <a:pt x="19145" y="17673"/>
                </a:cubicBezTo>
                <a:lnTo>
                  <a:pt x="19145" y="17673"/>
                </a:lnTo>
                <a:lnTo>
                  <a:pt x="19636" y="17673"/>
                </a:lnTo>
                <a:lnTo>
                  <a:pt x="19636" y="17673"/>
                </a:lnTo>
                <a:lnTo>
                  <a:pt x="20618" y="17673"/>
                </a:lnTo>
                <a:cubicBezTo>
                  <a:pt x="21160" y="17673"/>
                  <a:pt x="21600" y="17233"/>
                  <a:pt x="21600" y="16691"/>
                </a:cubicBezTo>
                <a:lnTo>
                  <a:pt x="21600" y="982"/>
                </a:lnTo>
                <a:cubicBezTo>
                  <a:pt x="21600" y="440"/>
                  <a:pt x="21160" y="0"/>
                  <a:pt x="20618" y="0"/>
                </a:cubicBezTo>
                <a:moveTo>
                  <a:pt x="19636" y="10800"/>
                </a:moveTo>
                <a:lnTo>
                  <a:pt x="18655" y="10800"/>
                </a:lnTo>
                <a:lnTo>
                  <a:pt x="18655" y="11782"/>
                </a:lnTo>
                <a:lnTo>
                  <a:pt x="19636" y="11782"/>
                </a:lnTo>
                <a:cubicBezTo>
                  <a:pt x="19636" y="11782"/>
                  <a:pt x="19636" y="10800"/>
                  <a:pt x="19636" y="10800"/>
                </a:cubicBezTo>
                <a:close/>
                <a:moveTo>
                  <a:pt x="18655" y="6873"/>
                </a:moveTo>
                <a:lnTo>
                  <a:pt x="19636" y="6873"/>
                </a:lnTo>
                <a:lnTo>
                  <a:pt x="19636" y="5891"/>
                </a:lnTo>
                <a:lnTo>
                  <a:pt x="18655" y="5891"/>
                </a:lnTo>
                <a:cubicBezTo>
                  <a:pt x="18655" y="5891"/>
                  <a:pt x="18655" y="6873"/>
                  <a:pt x="18655" y="6873"/>
                </a:cubicBezTo>
                <a:close/>
                <a:moveTo>
                  <a:pt x="18655" y="15709"/>
                </a:moveTo>
                <a:lnTo>
                  <a:pt x="19636" y="15709"/>
                </a:lnTo>
                <a:lnTo>
                  <a:pt x="19636" y="14727"/>
                </a:lnTo>
                <a:lnTo>
                  <a:pt x="18655" y="14727"/>
                </a:lnTo>
                <a:cubicBezTo>
                  <a:pt x="18655" y="14727"/>
                  <a:pt x="18655" y="15709"/>
                  <a:pt x="18655" y="15709"/>
                </a:cubicBezTo>
                <a:close/>
                <a:moveTo>
                  <a:pt x="19636" y="1964"/>
                </a:moveTo>
                <a:lnTo>
                  <a:pt x="18655" y="1964"/>
                </a:lnTo>
                <a:lnTo>
                  <a:pt x="18655" y="2945"/>
                </a:lnTo>
                <a:lnTo>
                  <a:pt x="19636" y="2945"/>
                </a:lnTo>
                <a:cubicBezTo>
                  <a:pt x="19636" y="2945"/>
                  <a:pt x="19636" y="1964"/>
                  <a:pt x="19636" y="1964"/>
                </a:cubicBezTo>
                <a:close/>
                <a:moveTo>
                  <a:pt x="18655" y="4909"/>
                </a:moveTo>
                <a:lnTo>
                  <a:pt x="19636" y="4909"/>
                </a:lnTo>
                <a:lnTo>
                  <a:pt x="19636" y="3927"/>
                </a:lnTo>
                <a:lnTo>
                  <a:pt x="18655" y="3927"/>
                </a:lnTo>
                <a:cubicBezTo>
                  <a:pt x="18655" y="3927"/>
                  <a:pt x="18655" y="4909"/>
                  <a:pt x="18655" y="4909"/>
                </a:cubicBezTo>
                <a:close/>
                <a:moveTo>
                  <a:pt x="8836" y="17673"/>
                </a:moveTo>
                <a:cubicBezTo>
                  <a:pt x="7210" y="17673"/>
                  <a:pt x="5891" y="16354"/>
                  <a:pt x="5891" y="14727"/>
                </a:cubicBezTo>
                <a:cubicBezTo>
                  <a:pt x="5891" y="13101"/>
                  <a:pt x="7210" y="11782"/>
                  <a:pt x="8836" y="11782"/>
                </a:cubicBezTo>
                <a:cubicBezTo>
                  <a:pt x="10463" y="11782"/>
                  <a:pt x="11782" y="13101"/>
                  <a:pt x="11782" y="14727"/>
                </a:cubicBezTo>
                <a:cubicBezTo>
                  <a:pt x="11782" y="16354"/>
                  <a:pt x="10463" y="17673"/>
                  <a:pt x="8836" y="17673"/>
                </a:cubicBezTo>
                <a:moveTo>
                  <a:pt x="8836" y="10800"/>
                </a:moveTo>
                <a:cubicBezTo>
                  <a:pt x="6667" y="10800"/>
                  <a:pt x="4909" y="12558"/>
                  <a:pt x="4909" y="14727"/>
                </a:cubicBezTo>
                <a:cubicBezTo>
                  <a:pt x="4909" y="16897"/>
                  <a:pt x="6667" y="18655"/>
                  <a:pt x="8836" y="18655"/>
                </a:cubicBezTo>
                <a:cubicBezTo>
                  <a:pt x="11006" y="18655"/>
                  <a:pt x="12764" y="16897"/>
                  <a:pt x="12764" y="14727"/>
                </a:cubicBezTo>
                <a:cubicBezTo>
                  <a:pt x="12764" y="12558"/>
                  <a:pt x="11006" y="10800"/>
                  <a:pt x="8836" y="10800"/>
                </a:cubicBezTo>
                <a:moveTo>
                  <a:pt x="8836" y="15709"/>
                </a:moveTo>
                <a:cubicBezTo>
                  <a:pt x="8294" y="15709"/>
                  <a:pt x="7855" y="15269"/>
                  <a:pt x="7855" y="14727"/>
                </a:cubicBezTo>
                <a:cubicBezTo>
                  <a:pt x="7855" y="14185"/>
                  <a:pt x="8294" y="13745"/>
                  <a:pt x="8836" y="13745"/>
                </a:cubicBezTo>
                <a:cubicBezTo>
                  <a:pt x="9378" y="13745"/>
                  <a:pt x="9818" y="14185"/>
                  <a:pt x="9818" y="14727"/>
                </a:cubicBezTo>
                <a:cubicBezTo>
                  <a:pt x="9818" y="15269"/>
                  <a:pt x="9378" y="15709"/>
                  <a:pt x="8836" y="15709"/>
                </a:cubicBezTo>
                <a:moveTo>
                  <a:pt x="8836" y="12764"/>
                </a:moveTo>
                <a:cubicBezTo>
                  <a:pt x="7752" y="12764"/>
                  <a:pt x="6873" y="13643"/>
                  <a:pt x="6873" y="14727"/>
                </a:cubicBezTo>
                <a:cubicBezTo>
                  <a:pt x="6873" y="15812"/>
                  <a:pt x="7752" y="16691"/>
                  <a:pt x="8836" y="16691"/>
                </a:cubicBezTo>
                <a:cubicBezTo>
                  <a:pt x="9921" y="16691"/>
                  <a:pt x="10800" y="15812"/>
                  <a:pt x="10800" y="14727"/>
                </a:cubicBezTo>
                <a:cubicBezTo>
                  <a:pt x="10800" y="13643"/>
                  <a:pt x="9921" y="12764"/>
                  <a:pt x="8836" y="12764"/>
                </a:cubicBezTo>
                <a:moveTo>
                  <a:pt x="16691" y="19636"/>
                </a:moveTo>
                <a:cubicBezTo>
                  <a:pt x="16691" y="20178"/>
                  <a:pt x="16251" y="20618"/>
                  <a:pt x="15709" y="20618"/>
                </a:cubicBezTo>
                <a:lnTo>
                  <a:pt x="1964" y="20618"/>
                </a:lnTo>
                <a:cubicBezTo>
                  <a:pt x="1422" y="20618"/>
                  <a:pt x="982" y="20178"/>
                  <a:pt x="982" y="19636"/>
                </a:cubicBezTo>
                <a:lnTo>
                  <a:pt x="982" y="10800"/>
                </a:lnTo>
                <a:cubicBezTo>
                  <a:pt x="982" y="10258"/>
                  <a:pt x="1422" y="9818"/>
                  <a:pt x="1964" y="9818"/>
                </a:cubicBezTo>
                <a:lnTo>
                  <a:pt x="3927" y="9818"/>
                </a:lnTo>
                <a:cubicBezTo>
                  <a:pt x="5891" y="9818"/>
                  <a:pt x="5891" y="7855"/>
                  <a:pt x="7364" y="7855"/>
                </a:cubicBezTo>
                <a:lnTo>
                  <a:pt x="8836" y="7855"/>
                </a:lnTo>
                <a:lnTo>
                  <a:pt x="10309" y="7855"/>
                </a:lnTo>
                <a:cubicBezTo>
                  <a:pt x="11782" y="7855"/>
                  <a:pt x="11782" y="9818"/>
                  <a:pt x="13745" y="9818"/>
                </a:cubicBezTo>
                <a:lnTo>
                  <a:pt x="15709" y="9818"/>
                </a:lnTo>
                <a:cubicBezTo>
                  <a:pt x="16251" y="9818"/>
                  <a:pt x="16691" y="10258"/>
                  <a:pt x="16691" y="10800"/>
                </a:cubicBezTo>
                <a:cubicBezTo>
                  <a:pt x="16691" y="10800"/>
                  <a:pt x="16691" y="19636"/>
                  <a:pt x="16691" y="19636"/>
                </a:cubicBezTo>
                <a:close/>
                <a:moveTo>
                  <a:pt x="15709" y="8836"/>
                </a:moveTo>
                <a:lnTo>
                  <a:pt x="13745" y="8836"/>
                </a:lnTo>
                <a:cubicBezTo>
                  <a:pt x="12273" y="8836"/>
                  <a:pt x="12273" y="6873"/>
                  <a:pt x="10309" y="6873"/>
                </a:cubicBezTo>
                <a:lnTo>
                  <a:pt x="7364" y="6873"/>
                </a:lnTo>
                <a:cubicBezTo>
                  <a:pt x="5400" y="6873"/>
                  <a:pt x="5400" y="8836"/>
                  <a:pt x="3927" y="8836"/>
                </a:cubicBezTo>
                <a:lnTo>
                  <a:pt x="1964" y="8836"/>
                </a:lnTo>
                <a:cubicBezTo>
                  <a:pt x="879" y="8836"/>
                  <a:pt x="0" y="9716"/>
                  <a:pt x="0" y="10800"/>
                </a:cubicBezTo>
                <a:lnTo>
                  <a:pt x="0" y="19636"/>
                </a:lnTo>
                <a:cubicBezTo>
                  <a:pt x="0" y="20721"/>
                  <a:pt x="879" y="21600"/>
                  <a:pt x="1964" y="21600"/>
                </a:cubicBezTo>
                <a:lnTo>
                  <a:pt x="15709" y="21600"/>
                </a:lnTo>
                <a:cubicBezTo>
                  <a:pt x="16794" y="21600"/>
                  <a:pt x="17673" y="20721"/>
                  <a:pt x="17673" y="19636"/>
                </a:cubicBezTo>
                <a:lnTo>
                  <a:pt x="17673" y="10800"/>
                </a:lnTo>
                <a:cubicBezTo>
                  <a:pt x="17673" y="9716"/>
                  <a:pt x="16794" y="8836"/>
                  <a:pt x="15709" y="8836"/>
                </a:cubicBezTo>
                <a:moveTo>
                  <a:pt x="14727" y="10800"/>
                </a:moveTo>
                <a:cubicBezTo>
                  <a:pt x="14185" y="10800"/>
                  <a:pt x="13745" y="11240"/>
                  <a:pt x="13745" y="11782"/>
                </a:cubicBezTo>
                <a:cubicBezTo>
                  <a:pt x="13745" y="12324"/>
                  <a:pt x="14185" y="12764"/>
                  <a:pt x="14727" y="12764"/>
                </a:cubicBezTo>
                <a:cubicBezTo>
                  <a:pt x="15269" y="12764"/>
                  <a:pt x="15709" y="12324"/>
                  <a:pt x="15709" y="11782"/>
                </a:cubicBezTo>
                <a:cubicBezTo>
                  <a:pt x="15709" y="11240"/>
                  <a:pt x="15269" y="10800"/>
                  <a:pt x="14727" y="10800"/>
                </a:cubicBezTo>
                <a:moveTo>
                  <a:pt x="14727" y="13745"/>
                </a:moveTo>
                <a:cubicBezTo>
                  <a:pt x="14456" y="13745"/>
                  <a:pt x="14236" y="13966"/>
                  <a:pt x="14236" y="14236"/>
                </a:cubicBezTo>
                <a:cubicBezTo>
                  <a:pt x="14236" y="14508"/>
                  <a:pt x="14456" y="14727"/>
                  <a:pt x="14727" y="14727"/>
                </a:cubicBezTo>
                <a:cubicBezTo>
                  <a:pt x="14998" y="14727"/>
                  <a:pt x="15218" y="14508"/>
                  <a:pt x="15218" y="14236"/>
                </a:cubicBezTo>
                <a:cubicBezTo>
                  <a:pt x="15218" y="13966"/>
                  <a:pt x="14998" y="13745"/>
                  <a:pt x="14727" y="13745"/>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9" name="Shape">
            <a:extLst>
              <a:ext uri="{FF2B5EF4-FFF2-40B4-BE49-F238E27FC236}">
                <a16:creationId xmlns:a16="http://schemas.microsoft.com/office/drawing/2014/main" id="{F8A3F4C8-F2DE-1499-50B9-61E1783DEE57}"/>
              </a:ext>
            </a:extLst>
          </p:cNvPr>
          <p:cNvSpPr/>
          <p:nvPr userDrawn="1"/>
        </p:nvSpPr>
        <p:spPr>
          <a:xfrm>
            <a:off x="1212049" y="3773618"/>
            <a:ext cx="290791" cy="290791"/>
          </a:xfrm>
          <a:custGeom>
            <a:avLst/>
            <a:gdLst/>
            <a:ahLst/>
            <a:cxnLst>
              <a:cxn ang="0">
                <a:pos x="wd2" y="hd2"/>
              </a:cxn>
              <a:cxn ang="5400000">
                <a:pos x="wd2" y="hd2"/>
              </a:cxn>
              <a:cxn ang="10800000">
                <a:pos x="wd2" y="hd2"/>
              </a:cxn>
              <a:cxn ang="16200000">
                <a:pos x="wd2" y="hd2"/>
              </a:cxn>
            </a:cxnLst>
            <a:rect l="0" t="0" r="r" b="b"/>
            <a:pathLst>
              <a:path w="21600" h="21600" extrusionOk="0">
                <a:moveTo>
                  <a:pt x="16691" y="13745"/>
                </a:moveTo>
                <a:cubicBezTo>
                  <a:pt x="16420" y="13745"/>
                  <a:pt x="16200" y="13966"/>
                  <a:pt x="16200" y="14236"/>
                </a:cubicBezTo>
                <a:cubicBezTo>
                  <a:pt x="16200" y="14508"/>
                  <a:pt x="16420" y="14727"/>
                  <a:pt x="16691" y="14727"/>
                </a:cubicBezTo>
                <a:cubicBezTo>
                  <a:pt x="16962" y="14727"/>
                  <a:pt x="17182" y="14508"/>
                  <a:pt x="17182" y="14236"/>
                </a:cubicBezTo>
                <a:cubicBezTo>
                  <a:pt x="17182" y="13966"/>
                  <a:pt x="16962" y="13745"/>
                  <a:pt x="16691" y="13745"/>
                </a:cubicBezTo>
                <a:moveTo>
                  <a:pt x="16691" y="10800"/>
                </a:moveTo>
                <a:cubicBezTo>
                  <a:pt x="16149" y="10800"/>
                  <a:pt x="15709" y="11240"/>
                  <a:pt x="15709" y="11782"/>
                </a:cubicBezTo>
                <a:cubicBezTo>
                  <a:pt x="15709" y="12325"/>
                  <a:pt x="16149" y="12764"/>
                  <a:pt x="16691" y="12764"/>
                </a:cubicBezTo>
                <a:cubicBezTo>
                  <a:pt x="17233" y="12764"/>
                  <a:pt x="17673" y="12325"/>
                  <a:pt x="17673" y="11782"/>
                </a:cubicBezTo>
                <a:cubicBezTo>
                  <a:pt x="17673" y="11240"/>
                  <a:pt x="17233" y="10800"/>
                  <a:pt x="16691" y="10800"/>
                </a:cubicBezTo>
                <a:moveTo>
                  <a:pt x="14236" y="5891"/>
                </a:moveTo>
                <a:lnTo>
                  <a:pt x="17960" y="5891"/>
                </a:lnTo>
                <a:lnTo>
                  <a:pt x="16835" y="7017"/>
                </a:lnTo>
                <a:cubicBezTo>
                  <a:pt x="16746" y="7106"/>
                  <a:pt x="16691" y="7229"/>
                  <a:pt x="16691" y="7364"/>
                </a:cubicBezTo>
                <a:cubicBezTo>
                  <a:pt x="16691" y="7635"/>
                  <a:pt x="16911" y="7855"/>
                  <a:pt x="17182" y="7855"/>
                </a:cubicBezTo>
                <a:cubicBezTo>
                  <a:pt x="17317" y="7855"/>
                  <a:pt x="17440" y="7800"/>
                  <a:pt x="17529" y="7711"/>
                </a:cubicBezTo>
                <a:lnTo>
                  <a:pt x="19493" y="5748"/>
                </a:lnTo>
                <a:cubicBezTo>
                  <a:pt x="19581" y="5658"/>
                  <a:pt x="19636" y="5536"/>
                  <a:pt x="19636" y="5400"/>
                </a:cubicBezTo>
                <a:cubicBezTo>
                  <a:pt x="19636" y="5265"/>
                  <a:pt x="19581" y="5142"/>
                  <a:pt x="19493" y="5053"/>
                </a:cubicBezTo>
                <a:lnTo>
                  <a:pt x="17529" y="3089"/>
                </a:lnTo>
                <a:cubicBezTo>
                  <a:pt x="17440" y="3001"/>
                  <a:pt x="17317" y="2945"/>
                  <a:pt x="17182" y="2945"/>
                </a:cubicBezTo>
                <a:cubicBezTo>
                  <a:pt x="16911" y="2945"/>
                  <a:pt x="16691" y="3166"/>
                  <a:pt x="16691" y="3436"/>
                </a:cubicBezTo>
                <a:cubicBezTo>
                  <a:pt x="16691" y="3572"/>
                  <a:pt x="16746" y="3695"/>
                  <a:pt x="16835" y="3784"/>
                </a:cubicBezTo>
                <a:lnTo>
                  <a:pt x="17960" y="4909"/>
                </a:lnTo>
                <a:lnTo>
                  <a:pt x="14236" y="4909"/>
                </a:lnTo>
                <a:cubicBezTo>
                  <a:pt x="13966" y="4909"/>
                  <a:pt x="13745" y="5129"/>
                  <a:pt x="13745" y="5400"/>
                </a:cubicBezTo>
                <a:cubicBezTo>
                  <a:pt x="13745" y="5672"/>
                  <a:pt x="13966" y="5891"/>
                  <a:pt x="14236" y="5891"/>
                </a:cubicBezTo>
                <a:moveTo>
                  <a:pt x="10800" y="15709"/>
                </a:moveTo>
                <a:cubicBezTo>
                  <a:pt x="10258" y="15709"/>
                  <a:pt x="9818" y="15269"/>
                  <a:pt x="9818" y="14727"/>
                </a:cubicBezTo>
                <a:cubicBezTo>
                  <a:pt x="9818" y="14186"/>
                  <a:pt x="10258" y="13745"/>
                  <a:pt x="10800" y="13745"/>
                </a:cubicBezTo>
                <a:cubicBezTo>
                  <a:pt x="11342" y="13745"/>
                  <a:pt x="11782" y="14186"/>
                  <a:pt x="11782" y="14727"/>
                </a:cubicBezTo>
                <a:cubicBezTo>
                  <a:pt x="11782" y="15269"/>
                  <a:pt x="11342" y="15709"/>
                  <a:pt x="10800" y="15709"/>
                </a:cubicBezTo>
                <a:moveTo>
                  <a:pt x="10800" y="12764"/>
                </a:moveTo>
                <a:cubicBezTo>
                  <a:pt x="9716" y="12764"/>
                  <a:pt x="8836" y="13643"/>
                  <a:pt x="8836" y="14727"/>
                </a:cubicBezTo>
                <a:cubicBezTo>
                  <a:pt x="8836" y="15812"/>
                  <a:pt x="9716" y="16691"/>
                  <a:pt x="10800" y="16691"/>
                </a:cubicBezTo>
                <a:cubicBezTo>
                  <a:pt x="11884" y="16691"/>
                  <a:pt x="12764" y="15812"/>
                  <a:pt x="12764" y="14727"/>
                </a:cubicBezTo>
                <a:cubicBezTo>
                  <a:pt x="12764" y="13643"/>
                  <a:pt x="11884" y="12764"/>
                  <a:pt x="10800" y="12764"/>
                </a:cubicBezTo>
                <a:moveTo>
                  <a:pt x="4071" y="7711"/>
                </a:moveTo>
                <a:cubicBezTo>
                  <a:pt x="4160" y="7800"/>
                  <a:pt x="4283" y="7855"/>
                  <a:pt x="4418" y="7855"/>
                </a:cubicBezTo>
                <a:cubicBezTo>
                  <a:pt x="4689" y="7855"/>
                  <a:pt x="4909" y="7635"/>
                  <a:pt x="4909" y="7364"/>
                </a:cubicBezTo>
                <a:cubicBezTo>
                  <a:pt x="4909" y="7229"/>
                  <a:pt x="4854" y="7106"/>
                  <a:pt x="4765" y="7017"/>
                </a:cubicBezTo>
                <a:lnTo>
                  <a:pt x="3640" y="5891"/>
                </a:lnTo>
                <a:lnTo>
                  <a:pt x="7364" y="5891"/>
                </a:lnTo>
                <a:cubicBezTo>
                  <a:pt x="7634" y="5891"/>
                  <a:pt x="7855" y="5672"/>
                  <a:pt x="7855" y="5400"/>
                </a:cubicBezTo>
                <a:cubicBezTo>
                  <a:pt x="7855" y="5129"/>
                  <a:pt x="7634" y="4909"/>
                  <a:pt x="7364" y="4909"/>
                </a:cubicBezTo>
                <a:lnTo>
                  <a:pt x="3640" y="4909"/>
                </a:lnTo>
                <a:lnTo>
                  <a:pt x="4765" y="3784"/>
                </a:lnTo>
                <a:cubicBezTo>
                  <a:pt x="4854" y="3695"/>
                  <a:pt x="4909" y="3572"/>
                  <a:pt x="4909" y="3436"/>
                </a:cubicBezTo>
                <a:cubicBezTo>
                  <a:pt x="4909" y="3166"/>
                  <a:pt x="4689" y="2945"/>
                  <a:pt x="4418" y="2945"/>
                </a:cubicBezTo>
                <a:cubicBezTo>
                  <a:pt x="4283" y="2945"/>
                  <a:pt x="4160" y="3001"/>
                  <a:pt x="4071" y="3089"/>
                </a:cubicBezTo>
                <a:lnTo>
                  <a:pt x="2107" y="5053"/>
                </a:lnTo>
                <a:cubicBezTo>
                  <a:pt x="2019" y="5142"/>
                  <a:pt x="1964" y="5265"/>
                  <a:pt x="1964" y="5400"/>
                </a:cubicBezTo>
                <a:cubicBezTo>
                  <a:pt x="1964" y="5536"/>
                  <a:pt x="2019" y="5658"/>
                  <a:pt x="2107" y="5748"/>
                </a:cubicBezTo>
                <a:cubicBezTo>
                  <a:pt x="2107" y="5748"/>
                  <a:pt x="4071" y="7711"/>
                  <a:pt x="4071" y="7711"/>
                </a:cubicBezTo>
                <a:close/>
                <a:moveTo>
                  <a:pt x="20618" y="15709"/>
                </a:moveTo>
                <a:lnTo>
                  <a:pt x="19636" y="15709"/>
                </a:lnTo>
                <a:lnTo>
                  <a:pt x="19636" y="10800"/>
                </a:lnTo>
                <a:cubicBezTo>
                  <a:pt x="19636" y="9716"/>
                  <a:pt x="18757" y="8836"/>
                  <a:pt x="17673" y="8836"/>
                </a:cubicBezTo>
                <a:lnTo>
                  <a:pt x="15709" y="8836"/>
                </a:lnTo>
                <a:cubicBezTo>
                  <a:pt x="14236" y="8836"/>
                  <a:pt x="14236" y="6873"/>
                  <a:pt x="12273" y="6873"/>
                </a:cubicBezTo>
                <a:lnTo>
                  <a:pt x="9327" y="6873"/>
                </a:lnTo>
                <a:cubicBezTo>
                  <a:pt x="7364" y="6873"/>
                  <a:pt x="7364" y="8836"/>
                  <a:pt x="5891" y="8836"/>
                </a:cubicBezTo>
                <a:lnTo>
                  <a:pt x="3927" y="8836"/>
                </a:lnTo>
                <a:cubicBezTo>
                  <a:pt x="2843" y="8836"/>
                  <a:pt x="1964" y="9716"/>
                  <a:pt x="1964" y="10800"/>
                </a:cubicBezTo>
                <a:lnTo>
                  <a:pt x="1964" y="15709"/>
                </a:lnTo>
                <a:lnTo>
                  <a:pt x="982" y="15709"/>
                </a:lnTo>
                <a:lnTo>
                  <a:pt x="982" y="982"/>
                </a:lnTo>
                <a:lnTo>
                  <a:pt x="20618" y="982"/>
                </a:lnTo>
                <a:cubicBezTo>
                  <a:pt x="20618" y="982"/>
                  <a:pt x="20618" y="15709"/>
                  <a:pt x="20618" y="15709"/>
                </a:cubicBezTo>
                <a:close/>
                <a:moveTo>
                  <a:pt x="18655" y="19636"/>
                </a:moveTo>
                <a:cubicBezTo>
                  <a:pt x="18655" y="20178"/>
                  <a:pt x="18215" y="20618"/>
                  <a:pt x="17673" y="20618"/>
                </a:cubicBezTo>
                <a:lnTo>
                  <a:pt x="3927" y="20618"/>
                </a:lnTo>
                <a:cubicBezTo>
                  <a:pt x="3385" y="20618"/>
                  <a:pt x="2945" y="20178"/>
                  <a:pt x="2945" y="19636"/>
                </a:cubicBezTo>
                <a:lnTo>
                  <a:pt x="2945" y="10800"/>
                </a:lnTo>
                <a:cubicBezTo>
                  <a:pt x="2945" y="10258"/>
                  <a:pt x="3385" y="9818"/>
                  <a:pt x="3927" y="9818"/>
                </a:cubicBezTo>
                <a:lnTo>
                  <a:pt x="5891" y="9818"/>
                </a:lnTo>
                <a:cubicBezTo>
                  <a:pt x="7855" y="9818"/>
                  <a:pt x="7855" y="7855"/>
                  <a:pt x="9327" y="7855"/>
                </a:cubicBezTo>
                <a:lnTo>
                  <a:pt x="10800" y="7855"/>
                </a:lnTo>
                <a:lnTo>
                  <a:pt x="12273" y="7855"/>
                </a:lnTo>
                <a:cubicBezTo>
                  <a:pt x="13745" y="7855"/>
                  <a:pt x="13745" y="9818"/>
                  <a:pt x="15709" y="9818"/>
                </a:cubicBezTo>
                <a:lnTo>
                  <a:pt x="17673" y="9818"/>
                </a:lnTo>
                <a:cubicBezTo>
                  <a:pt x="18215" y="9818"/>
                  <a:pt x="18655" y="10258"/>
                  <a:pt x="18655" y="10800"/>
                </a:cubicBezTo>
                <a:cubicBezTo>
                  <a:pt x="18655" y="10800"/>
                  <a:pt x="18655" y="19636"/>
                  <a:pt x="18655" y="19636"/>
                </a:cubicBezTo>
                <a:close/>
                <a:moveTo>
                  <a:pt x="20618" y="0"/>
                </a:moveTo>
                <a:lnTo>
                  <a:pt x="982" y="0"/>
                </a:lnTo>
                <a:cubicBezTo>
                  <a:pt x="440" y="0"/>
                  <a:pt x="0" y="440"/>
                  <a:pt x="0" y="982"/>
                </a:cubicBezTo>
                <a:lnTo>
                  <a:pt x="0" y="15709"/>
                </a:lnTo>
                <a:cubicBezTo>
                  <a:pt x="0" y="16252"/>
                  <a:pt x="440" y="16691"/>
                  <a:pt x="982" y="16691"/>
                </a:cubicBezTo>
                <a:lnTo>
                  <a:pt x="1964" y="16691"/>
                </a:lnTo>
                <a:lnTo>
                  <a:pt x="1964" y="19636"/>
                </a:lnTo>
                <a:cubicBezTo>
                  <a:pt x="1964" y="20721"/>
                  <a:pt x="2843" y="21600"/>
                  <a:pt x="3927" y="21600"/>
                </a:cubicBezTo>
                <a:lnTo>
                  <a:pt x="17673" y="21600"/>
                </a:lnTo>
                <a:cubicBezTo>
                  <a:pt x="18757" y="21600"/>
                  <a:pt x="19636" y="20721"/>
                  <a:pt x="19636" y="19636"/>
                </a:cubicBezTo>
                <a:lnTo>
                  <a:pt x="19636" y="16691"/>
                </a:lnTo>
                <a:lnTo>
                  <a:pt x="20618" y="16691"/>
                </a:lnTo>
                <a:cubicBezTo>
                  <a:pt x="21160" y="16691"/>
                  <a:pt x="21600" y="16252"/>
                  <a:pt x="21600" y="15709"/>
                </a:cubicBezTo>
                <a:lnTo>
                  <a:pt x="21600" y="982"/>
                </a:lnTo>
                <a:cubicBezTo>
                  <a:pt x="21600" y="440"/>
                  <a:pt x="21160" y="0"/>
                  <a:pt x="20618" y="0"/>
                </a:cubicBezTo>
                <a:moveTo>
                  <a:pt x="10800" y="17673"/>
                </a:moveTo>
                <a:cubicBezTo>
                  <a:pt x="9173" y="17673"/>
                  <a:pt x="7855" y="16354"/>
                  <a:pt x="7855" y="14727"/>
                </a:cubicBezTo>
                <a:cubicBezTo>
                  <a:pt x="7855" y="13101"/>
                  <a:pt x="9173" y="11782"/>
                  <a:pt x="10800" y="11782"/>
                </a:cubicBezTo>
                <a:cubicBezTo>
                  <a:pt x="12427" y="11782"/>
                  <a:pt x="13745" y="13101"/>
                  <a:pt x="13745" y="14727"/>
                </a:cubicBezTo>
                <a:cubicBezTo>
                  <a:pt x="13745" y="16354"/>
                  <a:pt x="12427" y="17673"/>
                  <a:pt x="10800" y="17673"/>
                </a:cubicBezTo>
                <a:moveTo>
                  <a:pt x="10800" y="10800"/>
                </a:moveTo>
                <a:cubicBezTo>
                  <a:pt x="8631" y="10800"/>
                  <a:pt x="6873" y="12558"/>
                  <a:pt x="6873" y="14727"/>
                </a:cubicBezTo>
                <a:cubicBezTo>
                  <a:pt x="6873" y="16897"/>
                  <a:pt x="8631" y="18655"/>
                  <a:pt x="10800" y="18655"/>
                </a:cubicBezTo>
                <a:cubicBezTo>
                  <a:pt x="12969" y="18655"/>
                  <a:pt x="14727" y="16897"/>
                  <a:pt x="14727" y="14727"/>
                </a:cubicBezTo>
                <a:cubicBezTo>
                  <a:pt x="14727" y="12558"/>
                  <a:pt x="12969" y="10800"/>
                  <a:pt x="10800" y="1080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0" name="Shape">
            <a:extLst>
              <a:ext uri="{FF2B5EF4-FFF2-40B4-BE49-F238E27FC236}">
                <a16:creationId xmlns:a16="http://schemas.microsoft.com/office/drawing/2014/main" id="{4266FC98-134E-31A3-61A8-CE3AD3FCED70}"/>
              </a:ext>
            </a:extLst>
          </p:cNvPr>
          <p:cNvSpPr/>
          <p:nvPr userDrawn="1"/>
        </p:nvSpPr>
        <p:spPr>
          <a:xfrm>
            <a:off x="1767195" y="3773618"/>
            <a:ext cx="290791" cy="290791"/>
          </a:xfrm>
          <a:custGeom>
            <a:avLst/>
            <a:gdLst/>
            <a:ahLst/>
            <a:cxnLst>
              <a:cxn ang="0">
                <a:pos x="wd2" y="hd2"/>
              </a:cxn>
              <a:cxn ang="5400000">
                <a:pos x="wd2" y="hd2"/>
              </a:cxn>
              <a:cxn ang="10800000">
                <a:pos x="wd2" y="hd2"/>
              </a:cxn>
              <a:cxn ang="16200000">
                <a:pos x="wd2" y="hd2"/>
              </a:cxn>
            </a:cxnLst>
            <a:rect l="0" t="0" r="r" b="b"/>
            <a:pathLst>
              <a:path w="21600" h="21600" extrusionOk="0">
                <a:moveTo>
                  <a:pt x="15709" y="7855"/>
                </a:moveTo>
                <a:cubicBezTo>
                  <a:pt x="16052" y="7855"/>
                  <a:pt x="16376" y="7925"/>
                  <a:pt x="16682" y="8033"/>
                </a:cubicBezTo>
                <a:cubicBezTo>
                  <a:pt x="16684" y="7973"/>
                  <a:pt x="16691" y="7915"/>
                  <a:pt x="16691" y="7855"/>
                </a:cubicBezTo>
                <a:cubicBezTo>
                  <a:pt x="16691" y="5686"/>
                  <a:pt x="14932" y="3927"/>
                  <a:pt x="12764" y="3927"/>
                </a:cubicBezTo>
                <a:cubicBezTo>
                  <a:pt x="11311" y="3927"/>
                  <a:pt x="10045" y="4718"/>
                  <a:pt x="9366" y="5891"/>
                </a:cubicBezTo>
                <a:lnTo>
                  <a:pt x="10309" y="5891"/>
                </a:lnTo>
                <a:cubicBezTo>
                  <a:pt x="10401" y="5891"/>
                  <a:pt x="10481" y="5904"/>
                  <a:pt x="10567" y="5910"/>
                </a:cubicBezTo>
                <a:cubicBezTo>
                  <a:pt x="11107" y="5301"/>
                  <a:pt x="11886" y="4909"/>
                  <a:pt x="12764" y="4909"/>
                </a:cubicBezTo>
                <a:cubicBezTo>
                  <a:pt x="14390" y="4909"/>
                  <a:pt x="15709" y="6228"/>
                  <a:pt x="15709" y="7855"/>
                </a:cubicBezTo>
                <a:moveTo>
                  <a:pt x="11716" y="6199"/>
                </a:moveTo>
                <a:cubicBezTo>
                  <a:pt x="12102" y="6387"/>
                  <a:pt x="12403" y="6637"/>
                  <a:pt x="12649" y="6884"/>
                </a:cubicBezTo>
                <a:cubicBezTo>
                  <a:pt x="12687" y="6880"/>
                  <a:pt x="12724" y="6873"/>
                  <a:pt x="12764" y="6873"/>
                </a:cubicBezTo>
                <a:cubicBezTo>
                  <a:pt x="13306" y="6873"/>
                  <a:pt x="13745" y="7313"/>
                  <a:pt x="13745" y="7855"/>
                </a:cubicBezTo>
                <a:lnTo>
                  <a:pt x="14727" y="7855"/>
                </a:lnTo>
                <a:cubicBezTo>
                  <a:pt x="14727" y="6770"/>
                  <a:pt x="13848" y="5891"/>
                  <a:pt x="12764" y="5891"/>
                </a:cubicBezTo>
                <a:cubicBezTo>
                  <a:pt x="12377" y="5891"/>
                  <a:pt x="12020" y="6006"/>
                  <a:pt x="11716" y="6199"/>
                </a:cubicBezTo>
                <a:moveTo>
                  <a:pt x="19636" y="1964"/>
                </a:moveTo>
                <a:lnTo>
                  <a:pt x="17673" y="1964"/>
                </a:lnTo>
                <a:cubicBezTo>
                  <a:pt x="16200" y="1964"/>
                  <a:pt x="16200" y="0"/>
                  <a:pt x="14236" y="0"/>
                </a:cubicBezTo>
                <a:lnTo>
                  <a:pt x="11291" y="0"/>
                </a:lnTo>
                <a:cubicBezTo>
                  <a:pt x="9327" y="0"/>
                  <a:pt x="9327" y="1964"/>
                  <a:pt x="7855" y="1964"/>
                </a:cubicBezTo>
                <a:lnTo>
                  <a:pt x="5891" y="1964"/>
                </a:lnTo>
                <a:cubicBezTo>
                  <a:pt x="4806" y="1964"/>
                  <a:pt x="3927" y="2843"/>
                  <a:pt x="3927" y="3927"/>
                </a:cubicBezTo>
                <a:lnTo>
                  <a:pt x="3927" y="7855"/>
                </a:lnTo>
                <a:cubicBezTo>
                  <a:pt x="4125" y="7855"/>
                  <a:pt x="4236" y="7769"/>
                  <a:pt x="4627" y="7318"/>
                </a:cubicBezTo>
                <a:cubicBezTo>
                  <a:pt x="4712" y="7220"/>
                  <a:pt x="4807" y="7113"/>
                  <a:pt x="4909" y="7005"/>
                </a:cubicBezTo>
                <a:lnTo>
                  <a:pt x="4909" y="3927"/>
                </a:lnTo>
                <a:cubicBezTo>
                  <a:pt x="4909" y="3386"/>
                  <a:pt x="5349" y="2945"/>
                  <a:pt x="5891" y="2945"/>
                </a:cubicBezTo>
                <a:lnTo>
                  <a:pt x="7855" y="2945"/>
                </a:lnTo>
                <a:cubicBezTo>
                  <a:pt x="9818" y="2945"/>
                  <a:pt x="9818" y="982"/>
                  <a:pt x="11291" y="982"/>
                </a:cubicBezTo>
                <a:lnTo>
                  <a:pt x="12764" y="982"/>
                </a:lnTo>
                <a:lnTo>
                  <a:pt x="14236" y="982"/>
                </a:lnTo>
                <a:cubicBezTo>
                  <a:pt x="15709" y="982"/>
                  <a:pt x="15709" y="2945"/>
                  <a:pt x="17673" y="2945"/>
                </a:cubicBezTo>
                <a:lnTo>
                  <a:pt x="19636" y="2945"/>
                </a:lnTo>
                <a:cubicBezTo>
                  <a:pt x="20178" y="2945"/>
                  <a:pt x="20618" y="3386"/>
                  <a:pt x="20618" y="3927"/>
                </a:cubicBezTo>
                <a:lnTo>
                  <a:pt x="20618" y="12764"/>
                </a:lnTo>
                <a:cubicBezTo>
                  <a:pt x="20618" y="13306"/>
                  <a:pt x="20178" y="13745"/>
                  <a:pt x="19636" y="13745"/>
                </a:cubicBezTo>
                <a:lnTo>
                  <a:pt x="18655" y="13745"/>
                </a:lnTo>
                <a:lnTo>
                  <a:pt x="18655" y="14727"/>
                </a:lnTo>
                <a:lnTo>
                  <a:pt x="19636" y="14727"/>
                </a:lnTo>
                <a:cubicBezTo>
                  <a:pt x="20721" y="14727"/>
                  <a:pt x="21600" y="13849"/>
                  <a:pt x="21600" y="12764"/>
                </a:cubicBezTo>
                <a:lnTo>
                  <a:pt x="21600" y="3927"/>
                </a:lnTo>
                <a:cubicBezTo>
                  <a:pt x="21600" y="2843"/>
                  <a:pt x="20721" y="1964"/>
                  <a:pt x="19636" y="1964"/>
                </a:cubicBezTo>
                <a:moveTo>
                  <a:pt x="16691" y="19636"/>
                </a:moveTo>
                <a:cubicBezTo>
                  <a:pt x="16691" y="20178"/>
                  <a:pt x="16251" y="20618"/>
                  <a:pt x="15709" y="20618"/>
                </a:cubicBezTo>
                <a:lnTo>
                  <a:pt x="1964" y="20618"/>
                </a:lnTo>
                <a:cubicBezTo>
                  <a:pt x="1422" y="20618"/>
                  <a:pt x="982" y="20178"/>
                  <a:pt x="982" y="19636"/>
                </a:cubicBezTo>
                <a:lnTo>
                  <a:pt x="982" y="10800"/>
                </a:lnTo>
                <a:cubicBezTo>
                  <a:pt x="982" y="10258"/>
                  <a:pt x="1422" y="9818"/>
                  <a:pt x="1964" y="9818"/>
                </a:cubicBezTo>
                <a:lnTo>
                  <a:pt x="3927" y="9818"/>
                </a:lnTo>
                <a:cubicBezTo>
                  <a:pt x="5891" y="9818"/>
                  <a:pt x="5891" y="7855"/>
                  <a:pt x="7364" y="7855"/>
                </a:cubicBezTo>
                <a:lnTo>
                  <a:pt x="8836" y="7855"/>
                </a:lnTo>
                <a:lnTo>
                  <a:pt x="10309" y="7855"/>
                </a:lnTo>
                <a:cubicBezTo>
                  <a:pt x="11782" y="7855"/>
                  <a:pt x="11782" y="9818"/>
                  <a:pt x="13745" y="9818"/>
                </a:cubicBezTo>
                <a:lnTo>
                  <a:pt x="15709" y="9818"/>
                </a:lnTo>
                <a:cubicBezTo>
                  <a:pt x="16251" y="9818"/>
                  <a:pt x="16691" y="10258"/>
                  <a:pt x="16691" y="10800"/>
                </a:cubicBezTo>
                <a:cubicBezTo>
                  <a:pt x="16691" y="10800"/>
                  <a:pt x="16691" y="19636"/>
                  <a:pt x="16691" y="19636"/>
                </a:cubicBezTo>
                <a:close/>
                <a:moveTo>
                  <a:pt x="15709" y="8836"/>
                </a:moveTo>
                <a:lnTo>
                  <a:pt x="13745" y="8836"/>
                </a:lnTo>
                <a:cubicBezTo>
                  <a:pt x="12273" y="8836"/>
                  <a:pt x="12273" y="6873"/>
                  <a:pt x="10309" y="6873"/>
                </a:cubicBezTo>
                <a:lnTo>
                  <a:pt x="7364" y="6873"/>
                </a:lnTo>
                <a:cubicBezTo>
                  <a:pt x="5400" y="6873"/>
                  <a:pt x="5400" y="8836"/>
                  <a:pt x="3927" y="8836"/>
                </a:cubicBezTo>
                <a:lnTo>
                  <a:pt x="1964" y="8836"/>
                </a:lnTo>
                <a:cubicBezTo>
                  <a:pt x="879" y="8836"/>
                  <a:pt x="0" y="9716"/>
                  <a:pt x="0" y="10800"/>
                </a:cubicBezTo>
                <a:lnTo>
                  <a:pt x="0" y="19636"/>
                </a:lnTo>
                <a:cubicBezTo>
                  <a:pt x="0" y="20721"/>
                  <a:pt x="879" y="21600"/>
                  <a:pt x="1964" y="21600"/>
                </a:cubicBezTo>
                <a:lnTo>
                  <a:pt x="15709" y="21600"/>
                </a:lnTo>
                <a:cubicBezTo>
                  <a:pt x="16794" y="21600"/>
                  <a:pt x="17673" y="20721"/>
                  <a:pt x="17673" y="19636"/>
                </a:cubicBezTo>
                <a:lnTo>
                  <a:pt x="17673" y="10800"/>
                </a:lnTo>
                <a:cubicBezTo>
                  <a:pt x="17673" y="9716"/>
                  <a:pt x="16794" y="8836"/>
                  <a:pt x="15709" y="8836"/>
                </a:cubicBezTo>
                <a:moveTo>
                  <a:pt x="19636" y="4909"/>
                </a:moveTo>
                <a:cubicBezTo>
                  <a:pt x="19636" y="4367"/>
                  <a:pt x="19197" y="3927"/>
                  <a:pt x="18655" y="3927"/>
                </a:cubicBezTo>
                <a:cubicBezTo>
                  <a:pt x="18113" y="3927"/>
                  <a:pt x="17673" y="4367"/>
                  <a:pt x="17673" y="4909"/>
                </a:cubicBezTo>
                <a:cubicBezTo>
                  <a:pt x="17673" y="5451"/>
                  <a:pt x="18113" y="5891"/>
                  <a:pt x="18655" y="5891"/>
                </a:cubicBezTo>
                <a:cubicBezTo>
                  <a:pt x="19197" y="5891"/>
                  <a:pt x="19636" y="5451"/>
                  <a:pt x="19636" y="4909"/>
                </a:cubicBezTo>
                <a:moveTo>
                  <a:pt x="19145" y="7364"/>
                </a:moveTo>
                <a:cubicBezTo>
                  <a:pt x="19145" y="7093"/>
                  <a:pt x="18925" y="6873"/>
                  <a:pt x="18655" y="6873"/>
                </a:cubicBezTo>
                <a:cubicBezTo>
                  <a:pt x="18384" y="6873"/>
                  <a:pt x="18164" y="7093"/>
                  <a:pt x="18164" y="7364"/>
                </a:cubicBezTo>
                <a:cubicBezTo>
                  <a:pt x="18164" y="7635"/>
                  <a:pt x="18384" y="7855"/>
                  <a:pt x="18655" y="7855"/>
                </a:cubicBezTo>
                <a:cubicBezTo>
                  <a:pt x="18925" y="7855"/>
                  <a:pt x="19145" y="7635"/>
                  <a:pt x="19145" y="7364"/>
                </a:cubicBezTo>
                <a:moveTo>
                  <a:pt x="8836" y="15709"/>
                </a:moveTo>
                <a:cubicBezTo>
                  <a:pt x="8294" y="15709"/>
                  <a:pt x="7855" y="15269"/>
                  <a:pt x="7855" y="14727"/>
                </a:cubicBezTo>
                <a:cubicBezTo>
                  <a:pt x="7855" y="14186"/>
                  <a:pt x="8294" y="13745"/>
                  <a:pt x="8836" y="13745"/>
                </a:cubicBezTo>
                <a:cubicBezTo>
                  <a:pt x="9378" y="13745"/>
                  <a:pt x="9818" y="14186"/>
                  <a:pt x="9818" y="14727"/>
                </a:cubicBezTo>
                <a:cubicBezTo>
                  <a:pt x="9818" y="15269"/>
                  <a:pt x="9378" y="15709"/>
                  <a:pt x="8836" y="15709"/>
                </a:cubicBezTo>
                <a:moveTo>
                  <a:pt x="8836" y="12764"/>
                </a:moveTo>
                <a:cubicBezTo>
                  <a:pt x="7752" y="12764"/>
                  <a:pt x="6873" y="13643"/>
                  <a:pt x="6873" y="14727"/>
                </a:cubicBezTo>
                <a:cubicBezTo>
                  <a:pt x="6873" y="15812"/>
                  <a:pt x="7752" y="16691"/>
                  <a:pt x="8836" y="16691"/>
                </a:cubicBezTo>
                <a:cubicBezTo>
                  <a:pt x="9921" y="16691"/>
                  <a:pt x="10800" y="15812"/>
                  <a:pt x="10800" y="14727"/>
                </a:cubicBezTo>
                <a:cubicBezTo>
                  <a:pt x="10800" y="13643"/>
                  <a:pt x="9921" y="12764"/>
                  <a:pt x="8836" y="12764"/>
                </a:cubicBezTo>
                <a:moveTo>
                  <a:pt x="14727" y="10800"/>
                </a:moveTo>
                <a:cubicBezTo>
                  <a:pt x="14185" y="10800"/>
                  <a:pt x="13745" y="11240"/>
                  <a:pt x="13745" y="11782"/>
                </a:cubicBezTo>
                <a:cubicBezTo>
                  <a:pt x="13745" y="12325"/>
                  <a:pt x="14185" y="12764"/>
                  <a:pt x="14727" y="12764"/>
                </a:cubicBezTo>
                <a:cubicBezTo>
                  <a:pt x="15269" y="12764"/>
                  <a:pt x="15709" y="12325"/>
                  <a:pt x="15709" y="11782"/>
                </a:cubicBezTo>
                <a:cubicBezTo>
                  <a:pt x="15709" y="11240"/>
                  <a:pt x="15269" y="10800"/>
                  <a:pt x="14727" y="10800"/>
                </a:cubicBezTo>
                <a:moveTo>
                  <a:pt x="14727" y="13745"/>
                </a:moveTo>
                <a:cubicBezTo>
                  <a:pt x="14456" y="13745"/>
                  <a:pt x="14236" y="13966"/>
                  <a:pt x="14236" y="14236"/>
                </a:cubicBezTo>
                <a:cubicBezTo>
                  <a:pt x="14236" y="14508"/>
                  <a:pt x="14456" y="14727"/>
                  <a:pt x="14727" y="14727"/>
                </a:cubicBezTo>
                <a:cubicBezTo>
                  <a:pt x="14998" y="14727"/>
                  <a:pt x="15218" y="14508"/>
                  <a:pt x="15218" y="14236"/>
                </a:cubicBezTo>
                <a:cubicBezTo>
                  <a:pt x="15218" y="13966"/>
                  <a:pt x="14998" y="13745"/>
                  <a:pt x="14727" y="13745"/>
                </a:cubicBezTo>
                <a:moveTo>
                  <a:pt x="8836" y="17673"/>
                </a:moveTo>
                <a:cubicBezTo>
                  <a:pt x="7210" y="17673"/>
                  <a:pt x="5891" y="16354"/>
                  <a:pt x="5891" y="14727"/>
                </a:cubicBezTo>
                <a:cubicBezTo>
                  <a:pt x="5891" y="13101"/>
                  <a:pt x="7210" y="11782"/>
                  <a:pt x="8836" y="11782"/>
                </a:cubicBezTo>
                <a:cubicBezTo>
                  <a:pt x="10463" y="11782"/>
                  <a:pt x="11782" y="13101"/>
                  <a:pt x="11782" y="14727"/>
                </a:cubicBezTo>
                <a:cubicBezTo>
                  <a:pt x="11782" y="16354"/>
                  <a:pt x="10463" y="17673"/>
                  <a:pt x="8836" y="17673"/>
                </a:cubicBezTo>
                <a:moveTo>
                  <a:pt x="8836" y="10800"/>
                </a:moveTo>
                <a:cubicBezTo>
                  <a:pt x="6668" y="10800"/>
                  <a:pt x="4909" y="12558"/>
                  <a:pt x="4909" y="14727"/>
                </a:cubicBezTo>
                <a:cubicBezTo>
                  <a:pt x="4909" y="16897"/>
                  <a:pt x="6668" y="18655"/>
                  <a:pt x="8836" y="18655"/>
                </a:cubicBezTo>
                <a:cubicBezTo>
                  <a:pt x="11005" y="18655"/>
                  <a:pt x="12764" y="16897"/>
                  <a:pt x="12764" y="14727"/>
                </a:cubicBezTo>
                <a:cubicBezTo>
                  <a:pt x="12764" y="12558"/>
                  <a:pt x="11005" y="10800"/>
                  <a:pt x="8836" y="1080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1" name="Shape">
            <a:extLst>
              <a:ext uri="{FF2B5EF4-FFF2-40B4-BE49-F238E27FC236}">
                <a16:creationId xmlns:a16="http://schemas.microsoft.com/office/drawing/2014/main" id="{3CFF34CB-0E32-F056-2B1D-57FFAA5D023F}"/>
              </a:ext>
            </a:extLst>
          </p:cNvPr>
          <p:cNvSpPr/>
          <p:nvPr userDrawn="1"/>
        </p:nvSpPr>
        <p:spPr>
          <a:xfrm>
            <a:off x="2322342" y="3773618"/>
            <a:ext cx="290791" cy="290791"/>
          </a:xfrm>
          <a:custGeom>
            <a:avLst/>
            <a:gdLst/>
            <a:ahLst/>
            <a:cxnLst>
              <a:cxn ang="0">
                <a:pos x="wd2" y="hd2"/>
              </a:cxn>
              <a:cxn ang="5400000">
                <a:pos x="wd2" y="hd2"/>
              </a:cxn>
              <a:cxn ang="10800000">
                <a:pos x="wd2" y="hd2"/>
              </a:cxn>
              <a:cxn ang="16200000">
                <a:pos x="wd2" y="hd2"/>
              </a:cxn>
            </a:cxnLst>
            <a:rect l="0" t="0" r="r" b="b"/>
            <a:pathLst>
              <a:path w="21600" h="21600" extrusionOk="0">
                <a:moveTo>
                  <a:pt x="20618" y="17673"/>
                </a:moveTo>
                <a:cubicBezTo>
                  <a:pt x="20618" y="18215"/>
                  <a:pt x="20178" y="18655"/>
                  <a:pt x="19636" y="18655"/>
                </a:cubicBezTo>
                <a:lnTo>
                  <a:pt x="1964" y="18655"/>
                </a:lnTo>
                <a:cubicBezTo>
                  <a:pt x="1422" y="18655"/>
                  <a:pt x="982" y="18215"/>
                  <a:pt x="982" y="17673"/>
                </a:cubicBezTo>
                <a:lnTo>
                  <a:pt x="982" y="5891"/>
                </a:lnTo>
                <a:cubicBezTo>
                  <a:pt x="982" y="5349"/>
                  <a:pt x="1422" y="4909"/>
                  <a:pt x="1964" y="4909"/>
                </a:cubicBezTo>
                <a:lnTo>
                  <a:pt x="19636" y="4909"/>
                </a:lnTo>
                <a:cubicBezTo>
                  <a:pt x="20178" y="4909"/>
                  <a:pt x="20618" y="5349"/>
                  <a:pt x="20618" y="5891"/>
                </a:cubicBezTo>
                <a:cubicBezTo>
                  <a:pt x="20618" y="5891"/>
                  <a:pt x="20618" y="17673"/>
                  <a:pt x="20618" y="17673"/>
                </a:cubicBezTo>
                <a:close/>
                <a:moveTo>
                  <a:pt x="19636" y="3927"/>
                </a:moveTo>
                <a:lnTo>
                  <a:pt x="12476" y="3927"/>
                </a:lnTo>
                <a:lnTo>
                  <a:pt x="14476" y="1927"/>
                </a:lnTo>
                <a:cubicBezTo>
                  <a:pt x="14557" y="1949"/>
                  <a:pt x="14640" y="1964"/>
                  <a:pt x="14727" y="1964"/>
                </a:cubicBezTo>
                <a:cubicBezTo>
                  <a:pt x="15269" y="1964"/>
                  <a:pt x="15709" y="1524"/>
                  <a:pt x="15709" y="982"/>
                </a:cubicBezTo>
                <a:cubicBezTo>
                  <a:pt x="15709" y="440"/>
                  <a:pt x="15269" y="0"/>
                  <a:pt x="14727" y="0"/>
                </a:cubicBezTo>
                <a:cubicBezTo>
                  <a:pt x="14185" y="0"/>
                  <a:pt x="13745" y="440"/>
                  <a:pt x="13745" y="982"/>
                </a:cubicBezTo>
                <a:cubicBezTo>
                  <a:pt x="13745" y="1069"/>
                  <a:pt x="13761" y="1153"/>
                  <a:pt x="13782" y="1233"/>
                </a:cubicBezTo>
                <a:lnTo>
                  <a:pt x="11088" y="3927"/>
                </a:lnTo>
                <a:lnTo>
                  <a:pt x="10513" y="3927"/>
                </a:lnTo>
                <a:lnTo>
                  <a:pt x="7818" y="1233"/>
                </a:lnTo>
                <a:cubicBezTo>
                  <a:pt x="7839" y="1153"/>
                  <a:pt x="7855" y="1069"/>
                  <a:pt x="7855" y="982"/>
                </a:cubicBezTo>
                <a:cubicBezTo>
                  <a:pt x="7855" y="440"/>
                  <a:pt x="7415" y="0"/>
                  <a:pt x="6873" y="0"/>
                </a:cubicBezTo>
                <a:cubicBezTo>
                  <a:pt x="6331" y="0"/>
                  <a:pt x="5891" y="440"/>
                  <a:pt x="5891" y="982"/>
                </a:cubicBezTo>
                <a:cubicBezTo>
                  <a:pt x="5891" y="1524"/>
                  <a:pt x="6331" y="1964"/>
                  <a:pt x="6873" y="1964"/>
                </a:cubicBezTo>
                <a:cubicBezTo>
                  <a:pt x="6960" y="1964"/>
                  <a:pt x="7043" y="1949"/>
                  <a:pt x="7124" y="1927"/>
                </a:cubicBezTo>
                <a:lnTo>
                  <a:pt x="9124" y="3927"/>
                </a:lnTo>
                <a:lnTo>
                  <a:pt x="1964" y="3927"/>
                </a:lnTo>
                <a:cubicBezTo>
                  <a:pt x="879" y="3927"/>
                  <a:pt x="0" y="4806"/>
                  <a:pt x="0" y="5891"/>
                </a:cubicBezTo>
                <a:lnTo>
                  <a:pt x="0" y="17673"/>
                </a:lnTo>
                <a:cubicBezTo>
                  <a:pt x="0" y="18757"/>
                  <a:pt x="879" y="19637"/>
                  <a:pt x="1964" y="19637"/>
                </a:cubicBezTo>
                <a:lnTo>
                  <a:pt x="3927" y="19637"/>
                </a:lnTo>
                <a:lnTo>
                  <a:pt x="3927" y="21109"/>
                </a:lnTo>
                <a:cubicBezTo>
                  <a:pt x="3927" y="21381"/>
                  <a:pt x="4147" y="21600"/>
                  <a:pt x="4418" y="21600"/>
                </a:cubicBezTo>
                <a:cubicBezTo>
                  <a:pt x="4689" y="21600"/>
                  <a:pt x="4909" y="21381"/>
                  <a:pt x="4909" y="21109"/>
                </a:cubicBezTo>
                <a:lnTo>
                  <a:pt x="4909" y="20618"/>
                </a:lnTo>
                <a:lnTo>
                  <a:pt x="16691" y="20618"/>
                </a:lnTo>
                <a:lnTo>
                  <a:pt x="16691" y="21109"/>
                </a:lnTo>
                <a:cubicBezTo>
                  <a:pt x="16691" y="21381"/>
                  <a:pt x="16911" y="21600"/>
                  <a:pt x="17182" y="21600"/>
                </a:cubicBezTo>
                <a:cubicBezTo>
                  <a:pt x="17453" y="21600"/>
                  <a:pt x="17673" y="21381"/>
                  <a:pt x="17673" y="21109"/>
                </a:cubicBezTo>
                <a:lnTo>
                  <a:pt x="17673" y="19637"/>
                </a:lnTo>
                <a:lnTo>
                  <a:pt x="19636" y="19637"/>
                </a:lnTo>
                <a:cubicBezTo>
                  <a:pt x="20721" y="19637"/>
                  <a:pt x="21600" y="18757"/>
                  <a:pt x="21600" y="17673"/>
                </a:cubicBezTo>
                <a:lnTo>
                  <a:pt x="21600" y="5891"/>
                </a:lnTo>
                <a:cubicBezTo>
                  <a:pt x="21600" y="4806"/>
                  <a:pt x="20721" y="3927"/>
                  <a:pt x="19636" y="3927"/>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2" name="Shape">
            <a:extLst>
              <a:ext uri="{FF2B5EF4-FFF2-40B4-BE49-F238E27FC236}">
                <a16:creationId xmlns:a16="http://schemas.microsoft.com/office/drawing/2014/main" id="{FFFA73FD-6292-EEED-D7A8-EE333226CA36}"/>
              </a:ext>
            </a:extLst>
          </p:cNvPr>
          <p:cNvSpPr/>
          <p:nvPr userDrawn="1"/>
        </p:nvSpPr>
        <p:spPr>
          <a:xfrm>
            <a:off x="2877488" y="3773618"/>
            <a:ext cx="290791" cy="290791"/>
          </a:xfrm>
          <a:custGeom>
            <a:avLst/>
            <a:gdLst/>
            <a:ahLst/>
            <a:cxnLst>
              <a:cxn ang="0">
                <a:pos x="wd2" y="hd2"/>
              </a:cxn>
              <a:cxn ang="5400000">
                <a:pos x="wd2" y="hd2"/>
              </a:cxn>
              <a:cxn ang="10800000">
                <a:pos x="wd2" y="hd2"/>
              </a:cxn>
              <a:cxn ang="16200000">
                <a:pos x="wd2" y="hd2"/>
              </a:cxn>
            </a:cxnLst>
            <a:rect l="0" t="0" r="r" b="b"/>
            <a:pathLst>
              <a:path w="21600" h="21600" extrusionOk="0">
                <a:moveTo>
                  <a:pt x="9818" y="7855"/>
                </a:moveTo>
                <a:lnTo>
                  <a:pt x="7855" y="7855"/>
                </a:lnTo>
                <a:lnTo>
                  <a:pt x="7855" y="9818"/>
                </a:lnTo>
                <a:lnTo>
                  <a:pt x="9818" y="9818"/>
                </a:lnTo>
                <a:cubicBezTo>
                  <a:pt x="9818" y="9818"/>
                  <a:pt x="9818" y="7855"/>
                  <a:pt x="9818" y="7855"/>
                </a:cubicBezTo>
                <a:close/>
                <a:moveTo>
                  <a:pt x="5891" y="7855"/>
                </a:moveTo>
                <a:lnTo>
                  <a:pt x="3927" y="7855"/>
                </a:lnTo>
                <a:lnTo>
                  <a:pt x="3927" y="9818"/>
                </a:lnTo>
                <a:lnTo>
                  <a:pt x="5891" y="9818"/>
                </a:lnTo>
                <a:cubicBezTo>
                  <a:pt x="5891" y="9818"/>
                  <a:pt x="5891" y="7855"/>
                  <a:pt x="5891" y="7855"/>
                </a:cubicBezTo>
                <a:close/>
                <a:moveTo>
                  <a:pt x="13745" y="7855"/>
                </a:moveTo>
                <a:lnTo>
                  <a:pt x="11782" y="7855"/>
                </a:lnTo>
                <a:lnTo>
                  <a:pt x="11782" y="9818"/>
                </a:lnTo>
                <a:lnTo>
                  <a:pt x="13745" y="9818"/>
                </a:lnTo>
                <a:cubicBezTo>
                  <a:pt x="13745" y="9818"/>
                  <a:pt x="13745" y="7855"/>
                  <a:pt x="13745" y="7855"/>
                </a:cubicBezTo>
                <a:close/>
                <a:moveTo>
                  <a:pt x="7855" y="13745"/>
                </a:moveTo>
                <a:lnTo>
                  <a:pt x="9818" y="13745"/>
                </a:lnTo>
                <a:lnTo>
                  <a:pt x="9818" y="11782"/>
                </a:lnTo>
                <a:lnTo>
                  <a:pt x="7855" y="11782"/>
                </a:lnTo>
                <a:cubicBezTo>
                  <a:pt x="7855" y="11782"/>
                  <a:pt x="7855" y="13745"/>
                  <a:pt x="7855" y="13745"/>
                </a:cubicBezTo>
                <a:close/>
                <a:moveTo>
                  <a:pt x="13745" y="11782"/>
                </a:moveTo>
                <a:lnTo>
                  <a:pt x="15709" y="11782"/>
                </a:lnTo>
                <a:lnTo>
                  <a:pt x="15709" y="9818"/>
                </a:lnTo>
                <a:lnTo>
                  <a:pt x="13745" y="9818"/>
                </a:lnTo>
                <a:cubicBezTo>
                  <a:pt x="13745" y="9818"/>
                  <a:pt x="13745" y="11782"/>
                  <a:pt x="13745" y="11782"/>
                </a:cubicBezTo>
                <a:close/>
                <a:moveTo>
                  <a:pt x="5891" y="11782"/>
                </a:moveTo>
                <a:lnTo>
                  <a:pt x="3927" y="11782"/>
                </a:lnTo>
                <a:lnTo>
                  <a:pt x="3927" y="13745"/>
                </a:lnTo>
                <a:lnTo>
                  <a:pt x="5891" y="13745"/>
                </a:lnTo>
                <a:cubicBezTo>
                  <a:pt x="5891" y="13745"/>
                  <a:pt x="5891" y="11782"/>
                  <a:pt x="5891" y="11782"/>
                </a:cubicBezTo>
                <a:close/>
                <a:moveTo>
                  <a:pt x="11782" y="13745"/>
                </a:moveTo>
                <a:lnTo>
                  <a:pt x="13745" y="13745"/>
                </a:lnTo>
                <a:lnTo>
                  <a:pt x="13745" y="11782"/>
                </a:lnTo>
                <a:lnTo>
                  <a:pt x="11782" y="11782"/>
                </a:lnTo>
                <a:cubicBezTo>
                  <a:pt x="11782" y="11782"/>
                  <a:pt x="11782" y="13745"/>
                  <a:pt x="11782" y="13745"/>
                </a:cubicBezTo>
                <a:close/>
                <a:moveTo>
                  <a:pt x="13745" y="15709"/>
                </a:moveTo>
                <a:lnTo>
                  <a:pt x="15709" y="15709"/>
                </a:lnTo>
                <a:lnTo>
                  <a:pt x="15709" y="13745"/>
                </a:lnTo>
                <a:lnTo>
                  <a:pt x="13745" y="13745"/>
                </a:lnTo>
                <a:cubicBezTo>
                  <a:pt x="13745" y="13745"/>
                  <a:pt x="13745" y="15709"/>
                  <a:pt x="13745" y="15709"/>
                </a:cubicBezTo>
                <a:close/>
                <a:moveTo>
                  <a:pt x="17673" y="7855"/>
                </a:moveTo>
                <a:lnTo>
                  <a:pt x="19636" y="7855"/>
                </a:lnTo>
                <a:lnTo>
                  <a:pt x="19636" y="5891"/>
                </a:lnTo>
                <a:lnTo>
                  <a:pt x="17673" y="5891"/>
                </a:lnTo>
                <a:cubicBezTo>
                  <a:pt x="17673" y="5891"/>
                  <a:pt x="17673" y="7855"/>
                  <a:pt x="17673" y="7855"/>
                </a:cubicBezTo>
                <a:close/>
                <a:moveTo>
                  <a:pt x="15709" y="9818"/>
                </a:moveTo>
                <a:lnTo>
                  <a:pt x="17673" y="9818"/>
                </a:lnTo>
                <a:lnTo>
                  <a:pt x="17673" y="7855"/>
                </a:lnTo>
                <a:lnTo>
                  <a:pt x="15709" y="7855"/>
                </a:lnTo>
                <a:cubicBezTo>
                  <a:pt x="15709" y="7855"/>
                  <a:pt x="15709" y="9818"/>
                  <a:pt x="15709" y="9818"/>
                </a:cubicBezTo>
                <a:close/>
                <a:moveTo>
                  <a:pt x="20618" y="17673"/>
                </a:moveTo>
                <a:cubicBezTo>
                  <a:pt x="20618" y="18215"/>
                  <a:pt x="20178" y="18655"/>
                  <a:pt x="19636" y="18655"/>
                </a:cubicBezTo>
                <a:lnTo>
                  <a:pt x="1964" y="18655"/>
                </a:lnTo>
                <a:cubicBezTo>
                  <a:pt x="1422" y="18655"/>
                  <a:pt x="982" y="18215"/>
                  <a:pt x="982" y="17673"/>
                </a:cubicBezTo>
                <a:lnTo>
                  <a:pt x="982" y="5891"/>
                </a:lnTo>
                <a:cubicBezTo>
                  <a:pt x="982" y="5349"/>
                  <a:pt x="1422" y="4909"/>
                  <a:pt x="1964" y="4909"/>
                </a:cubicBezTo>
                <a:lnTo>
                  <a:pt x="19636" y="4909"/>
                </a:lnTo>
                <a:cubicBezTo>
                  <a:pt x="20178" y="4909"/>
                  <a:pt x="20618" y="5349"/>
                  <a:pt x="20618" y="5891"/>
                </a:cubicBezTo>
                <a:cubicBezTo>
                  <a:pt x="20618" y="5891"/>
                  <a:pt x="20618" y="17673"/>
                  <a:pt x="20618" y="17673"/>
                </a:cubicBezTo>
                <a:close/>
                <a:moveTo>
                  <a:pt x="19636" y="3927"/>
                </a:moveTo>
                <a:lnTo>
                  <a:pt x="12476" y="3927"/>
                </a:lnTo>
                <a:lnTo>
                  <a:pt x="14476" y="1927"/>
                </a:lnTo>
                <a:cubicBezTo>
                  <a:pt x="14557" y="1949"/>
                  <a:pt x="14640" y="1964"/>
                  <a:pt x="14727" y="1964"/>
                </a:cubicBezTo>
                <a:cubicBezTo>
                  <a:pt x="15269" y="1964"/>
                  <a:pt x="15709" y="1524"/>
                  <a:pt x="15709" y="982"/>
                </a:cubicBezTo>
                <a:cubicBezTo>
                  <a:pt x="15709" y="440"/>
                  <a:pt x="15269" y="0"/>
                  <a:pt x="14727" y="0"/>
                </a:cubicBezTo>
                <a:cubicBezTo>
                  <a:pt x="14185" y="0"/>
                  <a:pt x="13745" y="440"/>
                  <a:pt x="13745" y="982"/>
                </a:cubicBezTo>
                <a:cubicBezTo>
                  <a:pt x="13745" y="1069"/>
                  <a:pt x="13761" y="1152"/>
                  <a:pt x="13782" y="1233"/>
                </a:cubicBezTo>
                <a:lnTo>
                  <a:pt x="11088" y="3927"/>
                </a:lnTo>
                <a:lnTo>
                  <a:pt x="10513" y="3927"/>
                </a:lnTo>
                <a:lnTo>
                  <a:pt x="7818" y="1233"/>
                </a:lnTo>
                <a:cubicBezTo>
                  <a:pt x="7839" y="1152"/>
                  <a:pt x="7855" y="1069"/>
                  <a:pt x="7855" y="982"/>
                </a:cubicBezTo>
                <a:cubicBezTo>
                  <a:pt x="7855" y="440"/>
                  <a:pt x="7415" y="0"/>
                  <a:pt x="6873" y="0"/>
                </a:cubicBezTo>
                <a:cubicBezTo>
                  <a:pt x="6331" y="0"/>
                  <a:pt x="5891" y="440"/>
                  <a:pt x="5891" y="982"/>
                </a:cubicBezTo>
                <a:cubicBezTo>
                  <a:pt x="5891" y="1524"/>
                  <a:pt x="6331" y="1964"/>
                  <a:pt x="6873" y="1964"/>
                </a:cubicBezTo>
                <a:cubicBezTo>
                  <a:pt x="6960" y="1964"/>
                  <a:pt x="7043" y="1949"/>
                  <a:pt x="7124" y="1927"/>
                </a:cubicBezTo>
                <a:lnTo>
                  <a:pt x="9124" y="3927"/>
                </a:lnTo>
                <a:lnTo>
                  <a:pt x="1964" y="3927"/>
                </a:lnTo>
                <a:cubicBezTo>
                  <a:pt x="879" y="3927"/>
                  <a:pt x="0" y="4806"/>
                  <a:pt x="0" y="5891"/>
                </a:cubicBezTo>
                <a:lnTo>
                  <a:pt x="0" y="17673"/>
                </a:lnTo>
                <a:cubicBezTo>
                  <a:pt x="0" y="18757"/>
                  <a:pt x="879" y="19637"/>
                  <a:pt x="1964" y="19637"/>
                </a:cubicBezTo>
                <a:lnTo>
                  <a:pt x="3927" y="19637"/>
                </a:lnTo>
                <a:lnTo>
                  <a:pt x="3927" y="21109"/>
                </a:lnTo>
                <a:cubicBezTo>
                  <a:pt x="3927" y="21380"/>
                  <a:pt x="4147" y="21600"/>
                  <a:pt x="4418" y="21600"/>
                </a:cubicBezTo>
                <a:cubicBezTo>
                  <a:pt x="4689" y="21600"/>
                  <a:pt x="4909" y="21380"/>
                  <a:pt x="4909" y="21109"/>
                </a:cubicBezTo>
                <a:lnTo>
                  <a:pt x="4909" y="20618"/>
                </a:lnTo>
                <a:lnTo>
                  <a:pt x="16691" y="20618"/>
                </a:lnTo>
                <a:lnTo>
                  <a:pt x="16691" y="21109"/>
                </a:lnTo>
                <a:cubicBezTo>
                  <a:pt x="16691" y="21380"/>
                  <a:pt x="16911" y="21600"/>
                  <a:pt x="17182" y="21600"/>
                </a:cubicBezTo>
                <a:cubicBezTo>
                  <a:pt x="17453" y="21600"/>
                  <a:pt x="17673" y="21380"/>
                  <a:pt x="17673" y="21109"/>
                </a:cubicBezTo>
                <a:lnTo>
                  <a:pt x="17673" y="19637"/>
                </a:lnTo>
                <a:lnTo>
                  <a:pt x="19636" y="19637"/>
                </a:lnTo>
                <a:cubicBezTo>
                  <a:pt x="20721" y="19637"/>
                  <a:pt x="21600" y="18757"/>
                  <a:pt x="21600" y="17673"/>
                </a:cubicBezTo>
                <a:lnTo>
                  <a:pt x="21600" y="5891"/>
                </a:lnTo>
                <a:cubicBezTo>
                  <a:pt x="21600" y="4806"/>
                  <a:pt x="20721" y="3927"/>
                  <a:pt x="19636" y="3927"/>
                </a:cubicBezTo>
                <a:moveTo>
                  <a:pt x="5891" y="15709"/>
                </a:moveTo>
                <a:lnTo>
                  <a:pt x="7855" y="15709"/>
                </a:lnTo>
                <a:lnTo>
                  <a:pt x="7855" y="13745"/>
                </a:lnTo>
                <a:lnTo>
                  <a:pt x="5891" y="13745"/>
                </a:lnTo>
                <a:cubicBezTo>
                  <a:pt x="5891" y="13745"/>
                  <a:pt x="5891" y="15709"/>
                  <a:pt x="5891" y="15709"/>
                </a:cubicBezTo>
                <a:close/>
                <a:moveTo>
                  <a:pt x="9818" y="15709"/>
                </a:moveTo>
                <a:lnTo>
                  <a:pt x="11782" y="15709"/>
                </a:lnTo>
                <a:lnTo>
                  <a:pt x="11782" y="13745"/>
                </a:lnTo>
                <a:lnTo>
                  <a:pt x="9818" y="13745"/>
                </a:lnTo>
                <a:cubicBezTo>
                  <a:pt x="9818" y="13745"/>
                  <a:pt x="9818" y="15709"/>
                  <a:pt x="9818" y="15709"/>
                </a:cubicBezTo>
                <a:close/>
                <a:moveTo>
                  <a:pt x="7855" y="9818"/>
                </a:moveTo>
                <a:lnTo>
                  <a:pt x="5891" y="9818"/>
                </a:lnTo>
                <a:lnTo>
                  <a:pt x="5891" y="11782"/>
                </a:lnTo>
                <a:lnTo>
                  <a:pt x="7855" y="11782"/>
                </a:lnTo>
                <a:cubicBezTo>
                  <a:pt x="7855" y="11782"/>
                  <a:pt x="7855" y="9818"/>
                  <a:pt x="7855" y="9818"/>
                </a:cubicBezTo>
                <a:close/>
                <a:moveTo>
                  <a:pt x="15709" y="13745"/>
                </a:moveTo>
                <a:lnTo>
                  <a:pt x="17673" y="13745"/>
                </a:lnTo>
                <a:lnTo>
                  <a:pt x="17673" y="11782"/>
                </a:lnTo>
                <a:lnTo>
                  <a:pt x="15709" y="11782"/>
                </a:lnTo>
                <a:cubicBezTo>
                  <a:pt x="15709" y="11782"/>
                  <a:pt x="15709" y="13745"/>
                  <a:pt x="15709" y="13745"/>
                </a:cubicBezTo>
                <a:close/>
                <a:moveTo>
                  <a:pt x="1964" y="7855"/>
                </a:moveTo>
                <a:lnTo>
                  <a:pt x="3927" y="7855"/>
                </a:lnTo>
                <a:lnTo>
                  <a:pt x="3927" y="5891"/>
                </a:lnTo>
                <a:lnTo>
                  <a:pt x="1964" y="5891"/>
                </a:lnTo>
                <a:cubicBezTo>
                  <a:pt x="1964" y="5891"/>
                  <a:pt x="1964" y="7855"/>
                  <a:pt x="1964" y="7855"/>
                </a:cubicBezTo>
                <a:close/>
                <a:moveTo>
                  <a:pt x="3927" y="17673"/>
                </a:moveTo>
                <a:lnTo>
                  <a:pt x="5891" y="17673"/>
                </a:lnTo>
                <a:lnTo>
                  <a:pt x="5891" y="15709"/>
                </a:lnTo>
                <a:lnTo>
                  <a:pt x="3927" y="15709"/>
                </a:lnTo>
                <a:cubicBezTo>
                  <a:pt x="3927" y="15709"/>
                  <a:pt x="3927" y="17673"/>
                  <a:pt x="3927" y="17673"/>
                </a:cubicBezTo>
                <a:close/>
                <a:moveTo>
                  <a:pt x="11782" y="5891"/>
                </a:moveTo>
                <a:lnTo>
                  <a:pt x="9818" y="5891"/>
                </a:lnTo>
                <a:lnTo>
                  <a:pt x="9818" y="7855"/>
                </a:lnTo>
                <a:lnTo>
                  <a:pt x="11782" y="7855"/>
                </a:lnTo>
                <a:cubicBezTo>
                  <a:pt x="11782" y="7855"/>
                  <a:pt x="11782" y="5891"/>
                  <a:pt x="11782" y="5891"/>
                </a:cubicBezTo>
                <a:close/>
                <a:moveTo>
                  <a:pt x="7855" y="5891"/>
                </a:moveTo>
                <a:lnTo>
                  <a:pt x="5891" y="5891"/>
                </a:lnTo>
                <a:lnTo>
                  <a:pt x="5891" y="7855"/>
                </a:lnTo>
                <a:lnTo>
                  <a:pt x="7855" y="7855"/>
                </a:lnTo>
                <a:cubicBezTo>
                  <a:pt x="7855" y="7855"/>
                  <a:pt x="7855" y="5891"/>
                  <a:pt x="7855" y="5891"/>
                </a:cubicBezTo>
                <a:close/>
                <a:moveTo>
                  <a:pt x="1964" y="15709"/>
                </a:moveTo>
                <a:lnTo>
                  <a:pt x="3927" y="15709"/>
                </a:lnTo>
                <a:lnTo>
                  <a:pt x="3927" y="13745"/>
                </a:lnTo>
                <a:lnTo>
                  <a:pt x="1964" y="13745"/>
                </a:lnTo>
                <a:cubicBezTo>
                  <a:pt x="1964" y="13745"/>
                  <a:pt x="1964" y="15709"/>
                  <a:pt x="1964" y="15709"/>
                </a:cubicBezTo>
                <a:close/>
                <a:moveTo>
                  <a:pt x="1964" y="11782"/>
                </a:moveTo>
                <a:lnTo>
                  <a:pt x="3927" y="11782"/>
                </a:lnTo>
                <a:lnTo>
                  <a:pt x="3927" y="9818"/>
                </a:lnTo>
                <a:lnTo>
                  <a:pt x="1964" y="9818"/>
                </a:lnTo>
                <a:cubicBezTo>
                  <a:pt x="1964" y="9818"/>
                  <a:pt x="1964" y="11782"/>
                  <a:pt x="1964" y="11782"/>
                </a:cubicBezTo>
                <a:close/>
                <a:moveTo>
                  <a:pt x="7855" y="17673"/>
                </a:moveTo>
                <a:lnTo>
                  <a:pt x="9818" y="17673"/>
                </a:lnTo>
                <a:lnTo>
                  <a:pt x="9818" y="15709"/>
                </a:lnTo>
                <a:lnTo>
                  <a:pt x="7855" y="15709"/>
                </a:lnTo>
                <a:cubicBezTo>
                  <a:pt x="7855" y="15709"/>
                  <a:pt x="7855" y="17673"/>
                  <a:pt x="7855" y="17673"/>
                </a:cubicBezTo>
                <a:close/>
                <a:moveTo>
                  <a:pt x="11782" y="17673"/>
                </a:moveTo>
                <a:lnTo>
                  <a:pt x="13745" y="17673"/>
                </a:lnTo>
                <a:lnTo>
                  <a:pt x="13745" y="15709"/>
                </a:lnTo>
                <a:lnTo>
                  <a:pt x="11782" y="15709"/>
                </a:lnTo>
                <a:cubicBezTo>
                  <a:pt x="11782" y="15709"/>
                  <a:pt x="11782" y="17673"/>
                  <a:pt x="11782" y="17673"/>
                </a:cubicBezTo>
                <a:close/>
                <a:moveTo>
                  <a:pt x="15709" y="17673"/>
                </a:moveTo>
                <a:lnTo>
                  <a:pt x="17673" y="17673"/>
                </a:lnTo>
                <a:lnTo>
                  <a:pt x="17673" y="15709"/>
                </a:lnTo>
                <a:lnTo>
                  <a:pt x="15709" y="15709"/>
                </a:lnTo>
                <a:cubicBezTo>
                  <a:pt x="15709" y="15709"/>
                  <a:pt x="15709" y="17673"/>
                  <a:pt x="15709" y="17673"/>
                </a:cubicBezTo>
                <a:close/>
                <a:moveTo>
                  <a:pt x="11782" y="9818"/>
                </a:moveTo>
                <a:lnTo>
                  <a:pt x="9818" y="9818"/>
                </a:lnTo>
                <a:lnTo>
                  <a:pt x="9818" y="11782"/>
                </a:lnTo>
                <a:lnTo>
                  <a:pt x="11782" y="11782"/>
                </a:lnTo>
                <a:cubicBezTo>
                  <a:pt x="11782" y="11782"/>
                  <a:pt x="11782" y="9818"/>
                  <a:pt x="11782" y="9818"/>
                </a:cubicBezTo>
                <a:close/>
                <a:moveTo>
                  <a:pt x="19636" y="9818"/>
                </a:moveTo>
                <a:lnTo>
                  <a:pt x="17673" y="9818"/>
                </a:lnTo>
                <a:lnTo>
                  <a:pt x="17673" y="11782"/>
                </a:lnTo>
                <a:lnTo>
                  <a:pt x="19636" y="11782"/>
                </a:lnTo>
                <a:cubicBezTo>
                  <a:pt x="19636" y="11782"/>
                  <a:pt x="19636" y="9818"/>
                  <a:pt x="19636" y="9818"/>
                </a:cubicBezTo>
                <a:close/>
                <a:moveTo>
                  <a:pt x="19636" y="13745"/>
                </a:moveTo>
                <a:lnTo>
                  <a:pt x="17673" y="13745"/>
                </a:lnTo>
                <a:lnTo>
                  <a:pt x="17673" y="15709"/>
                </a:lnTo>
                <a:lnTo>
                  <a:pt x="19636" y="15709"/>
                </a:lnTo>
                <a:cubicBezTo>
                  <a:pt x="19636" y="15709"/>
                  <a:pt x="19636" y="13745"/>
                  <a:pt x="19636" y="13745"/>
                </a:cubicBezTo>
                <a:close/>
                <a:moveTo>
                  <a:pt x="15709" y="5891"/>
                </a:moveTo>
                <a:lnTo>
                  <a:pt x="13745" y="5891"/>
                </a:lnTo>
                <a:lnTo>
                  <a:pt x="13745" y="7855"/>
                </a:lnTo>
                <a:lnTo>
                  <a:pt x="15709" y="7855"/>
                </a:lnTo>
                <a:cubicBezTo>
                  <a:pt x="15709" y="7855"/>
                  <a:pt x="15709" y="5891"/>
                  <a:pt x="15709" y="5891"/>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3" name="Shape">
            <a:extLst>
              <a:ext uri="{FF2B5EF4-FFF2-40B4-BE49-F238E27FC236}">
                <a16:creationId xmlns:a16="http://schemas.microsoft.com/office/drawing/2014/main" id="{B4C08EB9-BB07-276D-6615-EFABB6B8456C}"/>
              </a:ext>
            </a:extLst>
          </p:cNvPr>
          <p:cNvSpPr/>
          <p:nvPr userDrawn="1"/>
        </p:nvSpPr>
        <p:spPr>
          <a:xfrm>
            <a:off x="3432634" y="3773618"/>
            <a:ext cx="290791" cy="290791"/>
          </a:xfrm>
          <a:custGeom>
            <a:avLst/>
            <a:gdLst/>
            <a:ahLst/>
            <a:cxnLst>
              <a:cxn ang="0">
                <a:pos x="wd2" y="hd2"/>
              </a:cxn>
              <a:cxn ang="5400000">
                <a:pos x="wd2" y="hd2"/>
              </a:cxn>
              <a:cxn ang="10800000">
                <a:pos x="wd2" y="hd2"/>
              </a:cxn>
              <a:cxn ang="16200000">
                <a:pos x="wd2" y="hd2"/>
              </a:cxn>
            </a:cxnLst>
            <a:rect l="0" t="0" r="r" b="b"/>
            <a:pathLst>
              <a:path w="21600" h="21600" extrusionOk="0">
                <a:moveTo>
                  <a:pt x="18655" y="11782"/>
                </a:moveTo>
                <a:cubicBezTo>
                  <a:pt x="18383" y="11782"/>
                  <a:pt x="18164" y="12002"/>
                  <a:pt x="18164" y="12273"/>
                </a:cubicBezTo>
                <a:cubicBezTo>
                  <a:pt x="18164" y="12544"/>
                  <a:pt x="18383" y="12764"/>
                  <a:pt x="18655" y="12764"/>
                </a:cubicBezTo>
                <a:cubicBezTo>
                  <a:pt x="18926" y="12764"/>
                  <a:pt x="19145" y="12544"/>
                  <a:pt x="19145" y="12273"/>
                </a:cubicBezTo>
                <a:cubicBezTo>
                  <a:pt x="19145" y="12002"/>
                  <a:pt x="18926" y="11782"/>
                  <a:pt x="18655" y="11782"/>
                </a:cubicBezTo>
                <a:moveTo>
                  <a:pt x="18655" y="13745"/>
                </a:moveTo>
                <a:cubicBezTo>
                  <a:pt x="18383" y="13745"/>
                  <a:pt x="18164" y="13966"/>
                  <a:pt x="18164" y="14236"/>
                </a:cubicBezTo>
                <a:cubicBezTo>
                  <a:pt x="18164" y="14508"/>
                  <a:pt x="18383" y="14727"/>
                  <a:pt x="18655" y="14727"/>
                </a:cubicBezTo>
                <a:cubicBezTo>
                  <a:pt x="18926" y="14727"/>
                  <a:pt x="19145" y="14508"/>
                  <a:pt x="19145" y="14236"/>
                </a:cubicBezTo>
                <a:cubicBezTo>
                  <a:pt x="19145" y="13966"/>
                  <a:pt x="18926" y="13745"/>
                  <a:pt x="18655" y="13745"/>
                </a:cubicBezTo>
                <a:moveTo>
                  <a:pt x="20618" y="19636"/>
                </a:moveTo>
                <a:cubicBezTo>
                  <a:pt x="20618" y="20178"/>
                  <a:pt x="20178" y="20618"/>
                  <a:pt x="19636" y="20618"/>
                </a:cubicBezTo>
                <a:lnTo>
                  <a:pt x="16691" y="20618"/>
                </a:lnTo>
                <a:lnTo>
                  <a:pt x="16691" y="6873"/>
                </a:lnTo>
                <a:lnTo>
                  <a:pt x="19636" y="6873"/>
                </a:lnTo>
                <a:cubicBezTo>
                  <a:pt x="20178" y="6873"/>
                  <a:pt x="20618" y="7313"/>
                  <a:pt x="20618" y="7855"/>
                </a:cubicBezTo>
                <a:cubicBezTo>
                  <a:pt x="20618" y="7855"/>
                  <a:pt x="20618" y="19636"/>
                  <a:pt x="20618" y="19636"/>
                </a:cubicBezTo>
                <a:close/>
                <a:moveTo>
                  <a:pt x="15709" y="20618"/>
                </a:moveTo>
                <a:lnTo>
                  <a:pt x="1964" y="20618"/>
                </a:lnTo>
                <a:cubicBezTo>
                  <a:pt x="1422" y="20618"/>
                  <a:pt x="982" y="20178"/>
                  <a:pt x="982" y="19636"/>
                </a:cubicBezTo>
                <a:lnTo>
                  <a:pt x="982" y="7855"/>
                </a:lnTo>
                <a:cubicBezTo>
                  <a:pt x="982" y="7313"/>
                  <a:pt x="1422" y="6873"/>
                  <a:pt x="1964" y="6873"/>
                </a:cubicBezTo>
                <a:lnTo>
                  <a:pt x="15709" y="6873"/>
                </a:lnTo>
                <a:cubicBezTo>
                  <a:pt x="15709" y="6873"/>
                  <a:pt x="15709" y="20618"/>
                  <a:pt x="15709" y="20618"/>
                </a:cubicBezTo>
                <a:close/>
                <a:moveTo>
                  <a:pt x="19636" y="5891"/>
                </a:moveTo>
                <a:lnTo>
                  <a:pt x="13205" y="5891"/>
                </a:lnTo>
                <a:cubicBezTo>
                  <a:pt x="13069" y="5222"/>
                  <a:pt x="12657" y="4657"/>
                  <a:pt x="12097" y="4306"/>
                </a:cubicBezTo>
                <a:lnTo>
                  <a:pt x="14476" y="1927"/>
                </a:lnTo>
                <a:cubicBezTo>
                  <a:pt x="14557" y="1949"/>
                  <a:pt x="14640" y="1964"/>
                  <a:pt x="14727" y="1964"/>
                </a:cubicBezTo>
                <a:cubicBezTo>
                  <a:pt x="15269" y="1964"/>
                  <a:pt x="15709" y="1524"/>
                  <a:pt x="15709" y="982"/>
                </a:cubicBezTo>
                <a:cubicBezTo>
                  <a:pt x="15709" y="440"/>
                  <a:pt x="15269" y="0"/>
                  <a:pt x="14727" y="0"/>
                </a:cubicBezTo>
                <a:cubicBezTo>
                  <a:pt x="14186" y="0"/>
                  <a:pt x="13745" y="440"/>
                  <a:pt x="13745" y="982"/>
                </a:cubicBezTo>
                <a:cubicBezTo>
                  <a:pt x="13745" y="1070"/>
                  <a:pt x="13761" y="1153"/>
                  <a:pt x="13782" y="1233"/>
                </a:cubicBezTo>
                <a:lnTo>
                  <a:pt x="11061" y="3954"/>
                </a:lnTo>
                <a:cubicBezTo>
                  <a:pt x="10975" y="3945"/>
                  <a:pt x="10889" y="3927"/>
                  <a:pt x="10800" y="3927"/>
                </a:cubicBezTo>
                <a:cubicBezTo>
                  <a:pt x="10711" y="3927"/>
                  <a:pt x="10625" y="3945"/>
                  <a:pt x="10539" y="3954"/>
                </a:cubicBezTo>
                <a:lnTo>
                  <a:pt x="7818" y="1233"/>
                </a:lnTo>
                <a:cubicBezTo>
                  <a:pt x="7839" y="1153"/>
                  <a:pt x="7855" y="1070"/>
                  <a:pt x="7855" y="982"/>
                </a:cubicBezTo>
                <a:cubicBezTo>
                  <a:pt x="7855" y="440"/>
                  <a:pt x="7414" y="0"/>
                  <a:pt x="6873" y="0"/>
                </a:cubicBezTo>
                <a:cubicBezTo>
                  <a:pt x="6331" y="0"/>
                  <a:pt x="5891" y="440"/>
                  <a:pt x="5891" y="982"/>
                </a:cubicBezTo>
                <a:cubicBezTo>
                  <a:pt x="5891" y="1524"/>
                  <a:pt x="6331" y="1964"/>
                  <a:pt x="6873" y="1964"/>
                </a:cubicBezTo>
                <a:cubicBezTo>
                  <a:pt x="6960" y="1964"/>
                  <a:pt x="7043" y="1949"/>
                  <a:pt x="7124" y="1927"/>
                </a:cubicBezTo>
                <a:lnTo>
                  <a:pt x="9503" y="4306"/>
                </a:lnTo>
                <a:cubicBezTo>
                  <a:pt x="8943" y="4657"/>
                  <a:pt x="8531" y="5222"/>
                  <a:pt x="8395" y="5891"/>
                </a:cubicBezTo>
                <a:lnTo>
                  <a:pt x="1964" y="5891"/>
                </a:lnTo>
                <a:cubicBezTo>
                  <a:pt x="879" y="5891"/>
                  <a:pt x="0" y="6770"/>
                  <a:pt x="0" y="7855"/>
                </a:cubicBezTo>
                <a:lnTo>
                  <a:pt x="0" y="19636"/>
                </a:lnTo>
                <a:cubicBezTo>
                  <a:pt x="0" y="20721"/>
                  <a:pt x="879" y="21600"/>
                  <a:pt x="1964" y="21600"/>
                </a:cubicBezTo>
                <a:lnTo>
                  <a:pt x="19636" y="21600"/>
                </a:lnTo>
                <a:cubicBezTo>
                  <a:pt x="20721" y="21600"/>
                  <a:pt x="21600" y="20721"/>
                  <a:pt x="21600" y="19636"/>
                </a:cubicBezTo>
                <a:lnTo>
                  <a:pt x="21600" y="7855"/>
                </a:lnTo>
                <a:cubicBezTo>
                  <a:pt x="21600" y="6770"/>
                  <a:pt x="20721" y="5891"/>
                  <a:pt x="19636" y="5891"/>
                </a:cubicBezTo>
                <a:moveTo>
                  <a:pt x="12764" y="17673"/>
                </a:moveTo>
                <a:lnTo>
                  <a:pt x="3927" y="17673"/>
                </a:lnTo>
                <a:lnTo>
                  <a:pt x="3927" y="9818"/>
                </a:lnTo>
                <a:lnTo>
                  <a:pt x="12764" y="9818"/>
                </a:lnTo>
                <a:cubicBezTo>
                  <a:pt x="12764" y="9818"/>
                  <a:pt x="12764" y="17673"/>
                  <a:pt x="12764" y="17673"/>
                </a:cubicBezTo>
                <a:close/>
                <a:moveTo>
                  <a:pt x="13745" y="8836"/>
                </a:moveTo>
                <a:lnTo>
                  <a:pt x="2945" y="8836"/>
                </a:lnTo>
                <a:lnTo>
                  <a:pt x="2945" y="18655"/>
                </a:lnTo>
                <a:lnTo>
                  <a:pt x="13745" y="18655"/>
                </a:lnTo>
                <a:cubicBezTo>
                  <a:pt x="13745" y="18655"/>
                  <a:pt x="13745" y="8836"/>
                  <a:pt x="13745" y="8836"/>
                </a:cubicBezTo>
                <a:close/>
                <a:moveTo>
                  <a:pt x="18655" y="8836"/>
                </a:moveTo>
                <a:cubicBezTo>
                  <a:pt x="18113" y="8836"/>
                  <a:pt x="17673" y="9276"/>
                  <a:pt x="17673" y="9818"/>
                </a:cubicBezTo>
                <a:cubicBezTo>
                  <a:pt x="17673" y="10360"/>
                  <a:pt x="18113" y="10800"/>
                  <a:pt x="18655" y="10800"/>
                </a:cubicBezTo>
                <a:cubicBezTo>
                  <a:pt x="19196" y="10800"/>
                  <a:pt x="19636" y="10360"/>
                  <a:pt x="19636" y="9818"/>
                </a:cubicBezTo>
                <a:cubicBezTo>
                  <a:pt x="19636" y="9276"/>
                  <a:pt x="19196" y="8836"/>
                  <a:pt x="18655" y="8836"/>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4" name="Shape">
            <a:extLst>
              <a:ext uri="{FF2B5EF4-FFF2-40B4-BE49-F238E27FC236}">
                <a16:creationId xmlns:a16="http://schemas.microsoft.com/office/drawing/2014/main" id="{D8A33CC9-D3CD-96CA-EDDB-5A6B35E4F34E}"/>
              </a:ext>
            </a:extLst>
          </p:cNvPr>
          <p:cNvSpPr/>
          <p:nvPr userDrawn="1"/>
        </p:nvSpPr>
        <p:spPr>
          <a:xfrm>
            <a:off x="3987780" y="3839706"/>
            <a:ext cx="290791" cy="158614"/>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1" y="19800"/>
                  <a:pt x="982" y="18995"/>
                  <a:pt x="982" y="18000"/>
                </a:cubicBezTo>
                <a:lnTo>
                  <a:pt x="982" y="3600"/>
                </a:lnTo>
                <a:cubicBezTo>
                  <a:pt x="982" y="2607"/>
                  <a:pt x="1421"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moveTo>
                  <a:pt x="10800" y="5400"/>
                </a:moveTo>
                <a:lnTo>
                  <a:pt x="3927" y="10800"/>
                </a:lnTo>
                <a:lnTo>
                  <a:pt x="8836" y="10800"/>
                </a:lnTo>
                <a:lnTo>
                  <a:pt x="9818" y="16200"/>
                </a:lnTo>
                <a:lnTo>
                  <a:pt x="16691" y="10800"/>
                </a:lnTo>
                <a:lnTo>
                  <a:pt x="11782" y="10800"/>
                </a:lnTo>
                <a:cubicBezTo>
                  <a:pt x="11782" y="10800"/>
                  <a:pt x="10800" y="5400"/>
                  <a:pt x="10800" y="5400"/>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5" name="Shape">
            <a:extLst>
              <a:ext uri="{FF2B5EF4-FFF2-40B4-BE49-F238E27FC236}">
                <a16:creationId xmlns:a16="http://schemas.microsoft.com/office/drawing/2014/main" id="{55028572-66A4-3147-6883-DE26B4DCE7A1}"/>
              </a:ext>
            </a:extLst>
          </p:cNvPr>
          <p:cNvSpPr/>
          <p:nvPr userDrawn="1"/>
        </p:nvSpPr>
        <p:spPr>
          <a:xfrm>
            <a:off x="4542926" y="3839706"/>
            <a:ext cx="290791" cy="158614"/>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1" y="19800"/>
                  <a:pt x="982" y="18995"/>
                  <a:pt x="982" y="18000"/>
                </a:cubicBezTo>
                <a:lnTo>
                  <a:pt x="982" y="3600"/>
                </a:lnTo>
                <a:cubicBezTo>
                  <a:pt x="982" y="2607"/>
                  <a:pt x="1421"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6" name="Shape">
            <a:extLst>
              <a:ext uri="{FF2B5EF4-FFF2-40B4-BE49-F238E27FC236}">
                <a16:creationId xmlns:a16="http://schemas.microsoft.com/office/drawing/2014/main" id="{0410A6E8-7DCC-EFF9-5C76-F2A934197C9C}"/>
              </a:ext>
            </a:extLst>
          </p:cNvPr>
          <p:cNvSpPr/>
          <p:nvPr userDrawn="1"/>
        </p:nvSpPr>
        <p:spPr>
          <a:xfrm>
            <a:off x="5098072" y="3839706"/>
            <a:ext cx="290791" cy="158614"/>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2" y="19800"/>
                  <a:pt x="982" y="18995"/>
                  <a:pt x="982" y="18000"/>
                </a:cubicBezTo>
                <a:lnTo>
                  <a:pt x="982" y="3600"/>
                </a:lnTo>
                <a:cubicBezTo>
                  <a:pt x="982" y="2607"/>
                  <a:pt x="1422"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moveTo>
                  <a:pt x="1964" y="18000"/>
                </a:moveTo>
                <a:lnTo>
                  <a:pt x="6873" y="18000"/>
                </a:lnTo>
                <a:lnTo>
                  <a:pt x="6873" y="3600"/>
                </a:lnTo>
                <a:lnTo>
                  <a:pt x="1964" y="3600"/>
                </a:lnTo>
                <a:cubicBezTo>
                  <a:pt x="1964" y="3600"/>
                  <a:pt x="1964" y="18000"/>
                  <a:pt x="1964" y="18000"/>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7" name="Shape">
            <a:extLst>
              <a:ext uri="{FF2B5EF4-FFF2-40B4-BE49-F238E27FC236}">
                <a16:creationId xmlns:a16="http://schemas.microsoft.com/office/drawing/2014/main" id="{97FF11CF-B857-B0DA-9BF3-91BCDB7B9F36}"/>
              </a:ext>
            </a:extLst>
          </p:cNvPr>
          <p:cNvSpPr/>
          <p:nvPr userDrawn="1"/>
        </p:nvSpPr>
        <p:spPr>
          <a:xfrm>
            <a:off x="5653219" y="3839706"/>
            <a:ext cx="290791" cy="158614"/>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2" y="19800"/>
                  <a:pt x="982" y="18995"/>
                  <a:pt x="982" y="18000"/>
                </a:cubicBezTo>
                <a:lnTo>
                  <a:pt x="982" y="3600"/>
                </a:lnTo>
                <a:cubicBezTo>
                  <a:pt x="982" y="2607"/>
                  <a:pt x="1422"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moveTo>
                  <a:pt x="1964" y="18000"/>
                </a:moveTo>
                <a:lnTo>
                  <a:pt x="10800" y="18000"/>
                </a:lnTo>
                <a:lnTo>
                  <a:pt x="10800" y="3600"/>
                </a:lnTo>
                <a:lnTo>
                  <a:pt x="1964" y="3600"/>
                </a:lnTo>
                <a:cubicBezTo>
                  <a:pt x="1964" y="3600"/>
                  <a:pt x="1964" y="18000"/>
                  <a:pt x="1964" y="18000"/>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8" name="Shape">
            <a:extLst>
              <a:ext uri="{FF2B5EF4-FFF2-40B4-BE49-F238E27FC236}">
                <a16:creationId xmlns:a16="http://schemas.microsoft.com/office/drawing/2014/main" id="{F8C74016-2811-0FD7-B32D-5543CF9F1F2C}"/>
              </a:ext>
            </a:extLst>
          </p:cNvPr>
          <p:cNvSpPr/>
          <p:nvPr userDrawn="1"/>
        </p:nvSpPr>
        <p:spPr>
          <a:xfrm>
            <a:off x="3485555" y="4394853"/>
            <a:ext cx="290791" cy="158614"/>
          </a:xfrm>
          <a:custGeom>
            <a:avLst/>
            <a:gdLst/>
            <a:ahLst/>
            <a:cxnLst>
              <a:cxn ang="0">
                <a:pos x="wd2" y="hd2"/>
              </a:cxn>
              <a:cxn ang="5400000">
                <a:pos x="wd2" y="hd2"/>
              </a:cxn>
              <a:cxn ang="10800000">
                <a:pos x="wd2" y="hd2"/>
              </a:cxn>
              <a:cxn ang="16200000">
                <a:pos x="wd2" y="hd2"/>
              </a:cxn>
            </a:cxnLst>
            <a:rect l="0" t="0" r="r" b="b"/>
            <a:pathLst>
              <a:path w="21600" h="21600" extrusionOk="0">
                <a:moveTo>
                  <a:pt x="1964" y="18000"/>
                </a:moveTo>
                <a:lnTo>
                  <a:pt x="14727" y="18000"/>
                </a:lnTo>
                <a:lnTo>
                  <a:pt x="14727" y="3600"/>
                </a:lnTo>
                <a:lnTo>
                  <a:pt x="1964" y="3600"/>
                </a:lnTo>
                <a:cubicBezTo>
                  <a:pt x="1964" y="3600"/>
                  <a:pt x="1964" y="18000"/>
                  <a:pt x="1964" y="18000"/>
                </a:cubicBezTo>
                <a:close/>
                <a:moveTo>
                  <a:pt x="19636" y="18000"/>
                </a:moveTo>
                <a:cubicBezTo>
                  <a:pt x="19636" y="18994"/>
                  <a:pt x="19197" y="19800"/>
                  <a:pt x="18655" y="19800"/>
                </a:cubicBezTo>
                <a:lnTo>
                  <a:pt x="1964" y="19800"/>
                </a:lnTo>
                <a:cubicBezTo>
                  <a:pt x="1422" y="19800"/>
                  <a:pt x="982" y="18994"/>
                  <a:pt x="982" y="18000"/>
                </a:cubicBezTo>
                <a:lnTo>
                  <a:pt x="982" y="3600"/>
                </a:lnTo>
                <a:cubicBezTo>
                  <a:pt x="982" y="2606"/>
                  <a:pt x="1422" y="1800"/>
                  <a:pt x="1964" y="1800"/>
                </a:cubicBezTo>
                <a:lnTo>
                  <a:pt x="18655" y="1800"/>
                </a:lnTo>
                <a:cubicBezTo>
                  <a:pt x="19197" y="1800"/>
                  <a:pt x="19636" y="2606"/>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8"/>
                  <a:pt x="879" y="21600"/>
                  <a:pt x="1964" y="21600"/>
                </a:cubicBezTo>
                <a:lnTo>
                  <a:pt x="18655" y="21600"/>
                </a:lnTo>
                <a:cubicBezTo>
                  <a:pt x="19739" y="21600"/>
                  <a:pt x="20618" y="19988"/>
                  <a:pt x="20618" y="18000"/>
                </a:cubicBezTo>
                <a:lnTo>
                  <a:pt x="20618" y="14401"/>
                </a:lnTo>
                <a:cubicBezTo>
                  <a:pt x="21160" y="14401"/>
                  <a:pt x="21600" y="13594"/>
                  <a:pt x="21600" y="12600"/>
                </a:cubicBezTo>
                <a:lnTo>
                  <a:pt x="21600" y="9000"/>
                </a:lnTo>
                <a:cubicBezTo>
                  <a:pt x="21600" y="8006"/>
                  <a:pt x="21160" y="7200"/>
                  <a:pt x="20618" y="720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9" name="Shape">
            <a:extLst>
              <a:ext uri="{FF2B5EF4-FFF2-40B4-BE49-F238E27FC236}">
                <a16:creationId xmlns:a16="http://schemas.microsoft.com/office/drawing/2014/main" id="{C8719537-721F-209F-A2C4-8B200D540DE5}"/>
              </a:ext>
            </a:extLst>
          </p:cNvPr>
          <p:cNvSpPr/>
          <p:nvPr userDrawn="1"/>
        </p:nvSpPr>
        <p:spPr>
          <a:xfrm>
            <a:off x="4040702" y="4394853"/>
            <a:ext cx="290791" cy="158614"/>
          </a:xfrm>
          <a:custGeom>
            <a:avLst/>
            <a:gdLst/>
            <a:ahLst/>
            <a:cxnLst>
              <a:cxn ang="0">
                <a:pos x="wd2" y="hd2"/>
              </a:cxn>
              <a:cxn ang="5400000">
                <a:pos x="wd2" y="hd2"/>
              </a:cxn>
              <a:cxn ang="10800000">
                <a:pos x="wd2" y="hd2"/>
              </a:cxn>
              <a:cxn ang="16200000">
                <a:pos x="wd2" y="hd2"/>
              </a:cxn>
            </a:cxnLst>
            <a:rect l="0" t="0" r="r" b="b"/>
            <a:pathLst>
              <a:path w="21600" h="21600" extrusionOk="0">
                <a:moveTo>
                  <a:pt x="1964" y="18000"/>
                </a:moveTo>
                <a:lnTo>
                  <a:pt x="18655" y="18000"/>
                </a:lnTo>
                <a:lnTo>
                  <a:pt x="18655" y="3600"/>
                </a:lnTo>
                <a:lnTo>
                  <a:pt x="1964" y="3600"/>
                </a:lnTo>
                <a:cubicBezTo>
                  <a:pt x="1964" y="3600"/>
                  <a:pt x="1964" y="18000"/>
                  <a:pt x="1964" y="18000"/>
                </a:cubicBezTo>
                <a:close/>
                <a:moveTo>
                  <a:pt x="19636" y="18000"/>
                </a:moveTo>
                <a:cubicBezTo>
                  <a:pt x="19636" y="18994"/>
                  <a:pt x="19197" y="19800"/>
                  <a:pt x="18655" y="19800"/>
                </a:cubicBezTo>
                <a:lnTo>
                  <a:pt x="1964" y="19800"/>
                </a:lnTo>
                <a:cubicBezTo>
                  <a:pt x="1422" y="19800"/>
                  <a:pt x="982" y="18994"/>
                  <a:pt x="982" y="18000"/>
                </a:cubicBezTo>
                <a:lnTo>
                  <a:pt x="982" y="3600"/>
                </a:lnTo>
                <a:cubicBezTo>
                  <a:pt x="982" y="2606"/>
                  <a:pt x="1422" y="1800"/>
                  <a:pt x="1964" y="1800"/>
                </a:cubicBezTo>
                <a:lnTo>
                  <a:pt x="18655" y="1800"/>
                </a:lnTo>
                <a:cubicBezTo>
                  <a:pt x="19197" y="1800"/>
                  <a:pt x="19636" y="2606"/>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8"/>
                  <a:pt x="879" y="21600"/>
                  <a:pt x="1964" y="21600"/>
                </a:cubicBezTo>
                <a:lnTo>
                  <a:pt x="18655" y="21600"/>
                </a:lnTo>
                <a:cubicBezTo>
                  <a:pt x="19739" y="21600"/>
                  <a:pt x="20618" y="19988"/>
                  <a:pt x="20618" y="18000"/>
                </a:cubicBezTo>
                <a:lnTo>
                  <a:pt x="20618" y="14401"/>
                </a:lnTo>
                <a:cubicBezTo>
                  <a:pt x="21160" y="14401"/>
                  <a:pt x="21600" y="13594"/>
                  <a:pt x="21600" y="12600"/>
                </a:cubicBezTo>
                <a:lnTo>
                  <a:pt x="21600" y="9000"/>
                </a:lnTo>
                <a:cubicBezTo>
                  <a:pt x="21600" y="8006"/>
                  <a:pt x="21160" y="7200"/>
                  <a:pt x="20618" y="720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0" name="Shape">
            <a:extLst>
              <a:ext uri="{FF2B5EF4-FFF2-40B4-BE49-F238E27FC236}">
                <a16:creationId xmlns:a16="http://schemas.microsoft.com/office/drawing/2014/main" id="{E1A8545D-610F-017B-AAC2-3D8C6A89208B}"/>
              </a:ext>
            </a:extLst>
          </p:cNvPr>
          <p:cNvSpPr/>
          <p:nvPr userDrawn="1"/>
        </p:nvSpPr>
        <p:spPr>
          <a:xfrm>
            <a:off x="4609066" y="4328764"/>
            <a:ext cx="264355" cy="290798"/>
          </a:xfrm>
          <a:custGeom>
            <a:avLst/>
            <a:gdLst/>
            <a:ahLst/>
            <a:cxnLst>
              <a:cxn ang="0">
                <a:pos x="wd2" y="hd2"/>
              </a:cxn>
              <a:cxn ang="5400000">
                <a:pos x="wd2" y="hd2"/>
              </a:cxn>
              <a:cxn ang="10800000">
                <a:pos x="wd2" y="hd2"/>
              </a:cxn>
              <a:cxn ang="16200000">
                <a:pos x="wd2" y="hd2"/>
              </a:cxn>
            </a:cxnLst>
            <a:rect l="0" t="0" r="r" b="b"/>
            <a:pathLst>
              <a:path w="21600" h="21600" extrusionOk="0">
                <a:moveTo>
                  <a:pt x="12960" y="2161"/>
                </a:moveTo>
                <a:lnTo>
                  <a:pt x="12960" y="2178"/>
                </a:lnTo>
                <a:cubicBezTo>
                  <a:pt x="12662" y="2178"/>
                  <a:pt x="12420" y="2398"/>
                  <a:pt x="12420" y="2669"/>
                </a:cubicBezTo>
                <a:cubicBezTo>
                  <a:pt x="12420" y="2940"/>
                  <a:pt x="12662" y="3160"/>
                  <a:pt x="12960" y="3160"/>
                </a:cubicBezTo>
                <a:lnTo>
                  <a:pt x="12960" y="3172"/>
                </a:lnTo>
                <a:cubicBezTo>
                  <a:pt x="17287" y="4066"/>
                  <a:pt x="20520" y="7577"/>
                  <a:pt x="20520" y="11782"/>
                </a:cubicBezTo>
                <a:cubicBezTo>
                  <a:pt x="20520" y="16662"/>
                  <a:pt x="16168" y="20618"/>
                  <a:pt x="10800" y="20618"/>
                </a:cubicBezTo>
                <a:cubicBezTo>
                  <a:pt x="5432" y="20618"/>
                  <a:pt x="1080" y="16662"/>
                  <a:pt x="1080" y="11782"/>
                </a:cubicBezTo>
                <a:cubicBezTo>
                  <a:pt x="1080" y="7577"/>
                  <a:pt x="4313" y="4066"/>
                  <a:pt x="8640" y="3172"/>
                </a:cubicBezTo>
                <a:lnTo>
                  <a:pt x="8640" y="3160"/>
                </a:lnTo>
                <a:cubicBezTo>
                  <a:pt x="8938" y="3160"/>
                  <a:pt x="9180" y="2940"/>
                  <a:pt x="9180" y="2669"/>
                </a:cubicBezTo>
                <a:cubicBezTo>
                  <a:pt x="9180" y="2398"/>
                  <a:pt x="8938" y="2178"/>
                  <a:pt x="8640" y="2178"/>
                </a:cubicBezTo>
                <a:lnTo>
                  <a:pt x="8640" y="2161"/>
                </a:lnTo>
                <a:cubicBezTo>
                  <a:pt x="3710" y="3071"/>
                  <a:pt x="0" y="7031"/>
                  <a:pt x="0" y="11782"/>
                </a:cubicBezTo>
                <a:cubicBezTo>
                  <a:pt x="0" y="17204"/>
                  <a:pt x="4835" y="21600"/>
                  <a:pt x="10800" y="21600"/>
                </a:cubicBezTo>
                <a:cubicBezTo>
                  <a:pt x="16765" y="21600"/>
                  <a:pt x="21600" y="17204"/>
                  <a:pt x="21600" y="11782"/>
                </a:cubicBezTo>
                <a:cubicBezTo>
                  <a:pt x="21600" y="7031"/>
                  <a:pt x="17890" y="3071"/>
                  <a:pt x="12960" y="2161"/>
                </a:cubicBezTo>
                <a:moveTo>
                  <a:pt x="10800" y="12763"/>
                </a:moveTo>
                <a:cubicBezTo>
                  <a:pt x="11098" y="12763"/>
                  <a:pt x="11340" y="12544"/>
                  <a:pt x="11340" y="12272"/>
                </a:cubicBezTo>
                <a:lnTo>
                  <a:pt x="11340" y="491"/>
                </a:lnTo>
                <a:cubicBezTo>
                  <a:pt x="11340" y="220"/>
                  <a:pt x="11098" y="0"/>
                  <a:pt x="10800" y="0"/>
                </a:cubicBezTo>
                <a:cubicBezTo>
                  <a:pt x="10502" y="0"/>
                  <a:pt x="10260" y="220"/>
                  <a:pt x="10260" y="491"/>
                </a:cubicBezTo>
                <a:lnTo>
                  <a:pt x="10260" y="12272"/>
                </a:lnTo>
                <a:cubicBezTo>
                  <a:pt x="10260" y="12544"/>
                  <a:pt x="10502" y="12763"/>
                  <a:pt x="10800" y="12763"/>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1" name="Shape">
            <a:extLst>
              <a:ext uri="{FF2B5EF4-FFF2-40B4-BE49-F238E27FC236}">
                <a16:creationId xmlns:a16="http://schemas.microsoft.com/office/drawing/2014/main" id="{32D69BA2-8412-D74A-9032-0F11ECF91893}"/>
              </a:ext>
            </a:extLst>
          </p:cNvPr>
          <p:cNvSpPr/>
          <p:nvPr userDrawn="1"/>
        </p:nvSpPr>
        <p:spPr>
          <a:xfrm>
            <a:off x="5150994" y="4368417"/>
            <a:ext cx="290791" cy="211485"/>
          </a:xfrm>
          <a:custGeom>
            <a:avLst/>
            <a:gdLst/>
            <a:ahLst/>
            <a:cxnLst>
              <a:cxn ang="0">
                <a:pos x="wd2" y="hd2"/>
              </a:cxn>
              <a:cxn ang="5400000">
                <a:pos x="wd2" y="hd2"/>
              </a:cxn>
              <a:cxn ang="10800000">
                <a:pos x="wd2" y="hd2"/>
              </a:cxn>
              <a:cxn ang="16200000">
                <a:pos x="wd2" y="hd2"/>
              </a:cxn>
            </a:cxnLst>
            <a:rect l="0" t="0" r="r" b="b"/>
            <a:pathLst>
              <a:path w="21600" h="21600" extrusionOk="0">
                <a:moveTo>
                  <a:pt x="12273" y="21600"/>
                </a:moveTo>
                <a:lnTo>
                  <a:pt x="13255" y="21600"/>
                </a:lnTo>
                <a:lnTo>
                  <a:pt x="13255" y="0"/>
                </a:lnTo>
                <a:lnTo>
                  <a:pt x="12273" y="0"/>
                </a:lnTo>
                <a:cubicBezTo>
                  <a:pt x="12273" y="0"/>
                  <a:pt x="12273" y="21600"/>
                  <a:pt x="12273" y="21600"/>
                </a:cubicBezTo>
                <a:close/>
                <a:moveTo>
                  <a:pt x="14236" y="21600"/>
                </a:moveTo>
                <a:lnTo>
                  <a:pt x="16691" y="21600"/>
                </a:lnTo>
                <a:lnTo>
                  <a:pt x="16691" y="0"/>
                </a:lnTo>
                <a:lnTo>
                  <a:pt x="14236" y="0"/>
                </a:lnTo>
                <a:cubicBezTo>
                  <a:pt x="14236" y="0"/>
                  <a:pt x="14236" y="21600"/>
                  <a:pt x="14236" y="21600"/>
                </a:cubicBezTo>
                <a:close/>
                <a:moveTo>
                  <a:pt x="17673" y="21600"/>
                </a:moveTo>
                <a:lnTo>
                  <a:pt x="18655" y="21600"/>
                </a:lnTo>
                <a:lnTo>
                  <a:pt x="18655" y="0"/>
                </a:lnTo>
                <a:lnTo>
                  <a:pt x="17673" y="0"/>
                </a:lnTo>
                <a:cubicBezTo>
                  <a:pt x="17673" y="0"/>
                  <a:pt x="17673" y="21600"/>
                  <a:pt x="17673" y="21600"/>
                </a:cubicBezTo>
                <a:close/>
                <a:moveTo>
                  <a:pt x="20618" y="0"/>
                </a:moveTo>
                <a:lnTo>
                  <a:pt x="19636" y="0"/>
                </a:lnTo>
                <a:lnTo>
                  <a:pt x="19636" y="21600"/>
                </a:lnTo>
                <a:lnTo>
                  <a:pt x="20618" y="21600"/>
                </a:lnTo>
                <a:cubicBezTo>
                  <a:pt x="21160" y="21600"/>
                  <a:pt x="21600" y="20996"/>
                  <a:pt x="21600" y="20250"/>
                </a:cubicBezTo>
                <a:lnTo>
                  <a:pt x="21600" y="1350"/>
                </a:lnTo>
                <a:cubicBezTo>
                  <a:pt x="21600" y="605"/>
                  <a:pt x="21160" y="0"/>
                  <a:pt x="20618" y="0"/>
                </a:cubicBezTo>
                <a:moveTo>
                  <a:pt x="4909" y="21600"/>
                </a:moveTo>
                <a:lnTo>
                  <a:pt x="5891" y="21600"/>
                </a:lnTo>
                <a:lnTo>
                  <a:pt x="5891" y="0"/>
                </a:lnTo>
                <a:lnTo>
                  <a:pt x="4909" y="0"/>
                </a:lnTo>
                <a:cubicBezTo>
                  <a:pt x="4909" y="0"/>
                  <a:pt x="4909" y="21600"/>
                  <a:pt x="4909" y="21600"/>
                </a:cubicBezTo>
                <a:close/>
                <a:moveTo>
                  <a:pt x="0" y="1350"/>
                </a:moveTo>
                <a:lnTo>
                  <a:pt x="0" y="20250"/>
                </a:lnTo>
                <a:cubicBezTo>
                  <a:pt x="0" y="20996"/>
                  <a:pt x="440" y="21600"/>
                  <a:pt x="982" y="21600"/>
                </a:cubicBezTo>
                <a:lnTo>
                  <a:pt x="982" y="0"/>
                </a:lnTo>
                <a:cubicBezTo>
                  <a:pt x="440" y="0"/>
                  <a:pt x="0" y="605"/>
                  <a:pt x="0" y="1350"/>
                </a:cubicBezTo>
                <a:moveTo>
                  <a:pt x="1964" y="21600"/>
                </a:moveTo>
                <a:lnTo>
                  <a:pt x="3927" y="21600"/>
                </a:lnTo>
                <a:lnTo>
                  <a:pt x="3927" y="0"/>
                </a:lnTo>
                <a:lnTo>
                  <a:pt x="1964" y="0"/>
                </a:lnTo>
                <a:cubicBezTo>
                  <a:pt x="1964" y="0"/>
                  <a:pt x="1964" y="21600"/>
                  <a:pt x="1964" y="21600"/>
                </a:cubicBezTo>
                <a:close/>
                <a:moveTo>
                  <a:pt x="6873" y="21600"/>
                </a:moveTo>
                <a:lnTo>
                  <a:pt x="9327" y="21600"/>
                </a:lnTo>
                <a:lnTo>
                  <a:pt x="9327" y="0"/>
                </a:lnTo>
                <a:lnTo>
                  <a:pt x="6873" y="0"/>
                </a:lnTo>
                <a:cubicBezTo>
                  <a:pt x="6873" y="0"/>
                  <a:pt x="6873" y="21600"/>
                  <a:pt x="6873" y="21600"/>
                </a:cubicBezTo>
                <a:close/>
                <a:moveTo>
                  <a:pt x="10309" y="21600"/>
                </a:moveTo>
                <a:lnTo>
                  <a:pt x="11291" y="21600"/>
                </a:lnTo>
                <a:lnTo>
                  <a:pt x="11291" y="0"/>
                </a:lnTo>
                <a:lnTo>
                  <a:pt x="10309" y="0"/>
                </a:lnTo>
                <a:cubicBezTo>
                  <a:pt x="10309" y="0"/>
                  <a:pt x="10309" y="21600"/>
                  <a:pt x="10309" y="21600"/>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2" name="Shape">
            <a:extLst>
              <a:ext uri="{FF2B5EF4-FFF2-40B4-BE49-F238E27FC236}">
                <a16:creationId xmlns:a16="http://schemas.microsoft.com/office/drawing/2014/main" id="{0B4A1F87-8C05-A19B-30F8-1CB45CCA3679}"/>
              </a:ext>
            </a:extLst>
          </p:cNvPr>
          <p:cNvSpPr/>
          <p:nvPr userDrawn="1"/>
        </p:nvSpPr>
        <p:spPr>
          <a:xfrm>
            <a:off x="5706140" y="4328764"/>
            <a:ext cx="290791" cy="290798"/>
          </a:xfrm>
          <a:custGeom>
            <a:avLst/>
            <a:gdLst/>
            <a:ahLst/>
            <a:cxnLst>
              <a:cxn ang="0">
                <a:pos x="wd2" y="hd2"/>
              </a:cxn>
              <a:cxn ang="5400000">
                <a:pos x="wd2" y="hd2"/>
              </a:cxn>
              <a:cxn ang="10800000">
                <a:pos x="wd2" y="hd2"/>
              </a:cxn>
              <a:cxn ang="16200000">
                <a:pos x="wd2" y="hd2"/>
              </a:cxn>
            </a:cxnLst>
            <a:rect l="0" t="0" r="r" b="b"/>
            <a:pathLst>
              <a:path w="21600" h="21600" extrusionOk="0">
                <a:moveTo>
                  <a:pt x="10309" y="15421"/>
                </a:moveTo>
                <a:cubicBezTo>
                  <a:pt x="10666" y="15276"/>
                  <a:pt x="10995" y="15082"/>
                  <a:pt x="11291" y="14845"/>
                </a:cubicBezTo>
                <a:lnTo>
                  <a:pt x="11291" y="8719"/>
                </a:lnTo>
                <a:cubicBezTo>
                  <a:pt x="10995" y="8482"/>
                  <a:pt x="10666" y="8287"/>
                  <a:pt x="10309" y="8143"/>
                </a:cubicBezTo>
                <a:cubicBezTo>
                  <a:pt x="10309" y="8143"/>
                  <a:pt x="10309" y="15421"/>
                  <a:pt x="10309" y="15421"/>
                </a:cubicBezTo>
                <a:close/>
                <a:moveTo>
                  <a:pt x="12273" y="13681"/>
                </a:moveTo>
                <a:cubicBezTo>
                  <a:pt x="12585" y="13118"/>
                  <a:pt x="12764" y="12471"/>
                  <a:pt x="12764" y="11782"/>
                </a:cubicBezTo>
                <a:cubicBezTo>
                  <a:pt x="12764" y="11092"/>
                  <a:pt x="12585" y="10445"/>
                  <a:pt x="12273" y="9882"/>
                </a:cubicBezTo>
                <a:cubicBezTo>
                  <a:pt x="12273" y="9882"/>
                  <a:pt x="12273" y="13681"/>
                  <a:pt x="12273" y="13681"/>
                </a:cubicBezTo>
                <a:close/>
                <a:moveTo>
                  <a:pt x="5891" y="14373"/>
                </a:moveTo>
                <a:lnTo>
                  <a:pt x="5891" y="9190"/>
                </a:lnTo>
                <a:cubicBezTo>
                  <a:pt x="5282" y="9882"/>
                  <a:pt x="4909" y="10788"/>
                  <a:pt x="4909" y="11782"/>
                </a:cubicBezTo>
                <a:cubicBezTo>
                  <a:pt x="4909" y="12776"/>
                  <a:pt x="5282" y="13681"/>
                  <a:pt x="5891" y="14373"/>
                </a:cubicBezTo>
                <a:moveTo>
                  <a:pt x="6873" y="8384"/>
                </a:moveTo>
                <a:lnTo>
                  <a:pt x="6873" y="15179"/>
                </a:lnTo>
                <a:cubicBezTo>
                  <a:pt x="7451" y="15514"/>
                  <a:pt x="8120" y="15709"/>
                  <a:pt x="8836" y="15709"/>
                </a:cubicBezTo>
                <a:cubicBezTo>
                  <a:pt x="9003" y="15709"/>
                  <a:pt x="9166" y="15696"/>
                  <a:pt x="9327" y="15675"/>
                </a:cubicBezTo>
                <a:lnTo>
                  <a:pt x="9327" y="7888"/>
                </a:lnTo>
                <a:cubicBezTo>
                  <a:pt x="9166" y="7868"/>
                  <a:pt x="9003" y="7854"/>
                  <a:pt x="8836" y="7854"/>
                </a:cubicBezTo>
                <a:cubicBezTo>
                  <a:pt x="8120" y="7854"/>
                  <a:pt x="7451" y="8049"/>
                  <a:pt x="6873" y="8384"/>
                </a:cubicBezTo>
                <a:moveTo>
                  <a:pt x="20618" y="0"/>
                </a:moveTo>
                <a:lnTo>
                  <a:pt x="19636" y="0"/>
                </a:lnTo>
                <a:lnTo>
                  <a:pt x="19636" y="15709"/>
                </a:lnTo>
                <a:lnTo>
                  <a:pt x="20618" y="15709"/>
                </a:lnTo>
                <a:cubicBezTo>
                  <a:pt x="21160" y="15709"/>
                  <a:pt x="21600" y="15270"/>
                  <a:pt x="21600" y="14727"/>
                </a:cubicBezTo>
                <a:lnTo>
                  <a:pt x="21600" y="982"/>
                </a:lnTo>
                <a:cubicBezTo>
                  <a:pt x="21600" y="440"/>
                  <a:pt x="21160" y="0"/>
                  <a:pt x="20618" y="0"/>
                </a:cubicBezTo>
                <a:moveTo>
                  <a:pt x="8836" y="17672"/>
                </a:moveTo>
                <a:cubicBezTo>
                  <a:pt x="5583" y="17672"/>
                  <a:pt x="2945" y="15035"/>
                  <a:pt x="2945" y="11782"/>
                </a:cubicBezTo>
                <a:cubicBezTo>
                  <a:pt x="2945" y="8528"/>
                  <a:pt x="5583" y="5891"/>
                  <a:pt x="8836" y="5891"/>
                </a:cubicBezTo>
                <a:cubicBezTo>
                  <a:pt x="12090" y="5891"/>
                  <a:pt x="14727" y="8528"/>
                  <a:pt x="14727" y="11782"/>
                </a:cubicBezTo>
                <a:cubicBezTo>
                  <a:pt x="14727" y="15035"/>
                  <a:pt x="12090" y="17672"/>
                  <a:pt x="8836" y="17672"/>
                </a:cubicBezTo>
                <a:moveTo>
                  <a:pt x="14027" y="16277"/>
                </a:moveTo>
                <a:cubicBezTo>
                  <a:pt x="15072" y="15072"/>
                  <a:pt x="15709" y="13503"/>
                  <a:pt x="15709" y="11782"/>
                </a:cubicBezTo>
                <a:cubicBezTo>
                  <a:pt x="15709" y="7986"/>
                  <a:pt x="12632" y="4909"/>
                  <a:pt x="8836" y="4909"/>
                </a:cubicBezTo>
                <a:cubicBezTo>
                  <a:pt x="5041" y="4909"/>
                  <a:pt x="1964" y="7986"/>
                  <a:pt x="1964" y="11782"/>
                </a:cubicBezTo>
                <a:cubicBezTo>
                  <a:pt x="1964" y="15577"/>
                  <a:pt x="5041" y="18654"/>
                  <a:pt x="8836" y="18654"/>
                </a:cubicBezTo>
                <a:cubicBezTo>
                  <a:pt x="10557" y="18654"/>
                  <a:pt x="12127" y="18017"/>
                  <a:pt x="13333" y="16972"/>
                </a:cubicBezTo>
                <a:lnTo>
                  <a:pt x="17817" y="21456"/>
                </a:lnTo>
                <a:cubicBezTo>
                  <a:pt x="17905" y="21545"/>
                  <a:pt x="18028" y="21600"/>
                  <a:pt x="18164" y="21600"/>
                </a:cubicBezTo>
                <a:cubicBezTo>
                  <a:pt x="18434" y="21600"/>
                  <a:pt x="18655" y="21380"/>
                  <a:pt x="18655" y="21109"/>
                </a:cubicBezTo>
                <a:cubicBezTo>
                  <a:pt x="18655" y="20974"/>
                  <a:pt x="18600" y="20851"/>
                  <a:pt x="18511" y="20762"/>
                </a:cubicBezTo>
                <a:cubicBezTo>
                  <a:pt x="18511" y="20762"/>
                  <a:pt x="14027" y="16277"/>
                  <a:pt x="14027" y="16277"/>
                </a:cubicBezTo>
                <a:close/>
                <a:moveTo>
                  <a:pt x="17673" y="15709"/>
                </a:moveTo>
                <a:lnTo>
                  <a:pt x="18655" y="15709"/>
                </a:lnTo>
                <a:lnTo>
                  <a:pt x="18655" y="0"/>
                </a:lnTo>
                <a:lnTo>
                  <a:pt x="17673" y="0"/>
                </a:lnTo>
                <a:cubicBezTo>
                  <a:pt x="17673" y="0"/>
                  <a:pt x="17673" y="15709"/>
                  <a:pt x="17673" y="15709"/>
                </a:cubicBezTo>
                <a:close/>
                <a:moveTo>
                  <a:pt x="16691" y="15709"/>
                </a:moveTo>
                <a:lnTo>
                  <a:pt x="16691" y="11783"/>
                </a:lnTo>
                <a:cubicBezTo>
                  <a:pt x="16691" y="13214"/>
                  <a:pt x="16301" y="14553"/>
                  <a:pt x="15631" y="15709"/>
                </a:cubicBezTo>
                <a:cubicBezTo>
                  <a:pt x="15631" y="15709"/>
                  <a:pt x="16691" y="15709"/>
                  <a:pt x="16691" y="15709"/>
                </a:cubicBezTo>
                <a:close/>
                <a:moveTo>
                  <a:pt x="16691" y="0"/>
                </a:moveTo>
                <a:lnTo>
                  <a:pt x="14236" y="0"/>
                </a:lnTo>
                <a:lnTo>
                  <a:pt x="14236" y="6088"/>
                </a:lnTo>
                <a:cubicBezTo>
                  <a:pt x="15745" y="7519"/>
                  <a:pt x="16691" y="9538"/>
                  <a:pt x="16691" y="11781"/>
                </a:cubicBezTo>
                <a:cubicBezTo>
                  <a:pt x="16691" y="11781"/>
                  <a:pt x="16691" y="0"/>
                  <a:pt x="16691" y="0"/>
                </a:cubicBezTo>
                <a:close/>
                <a:moveTo>
                  <a:pt x="11291" y="0"/>
                </a:moveTo>
                <a:lnTo>
                  <a:pt x="10309" y="0"/>
                </a:lnTo>
                <a:lnTo>
                  <a:pt x="10309" y="4070"/>
                </a:lnTo>
                <a:cubicBezTo>
                  <a:pt x="10645" y="4134"/>
                  <a:pt x="10972" y="4219"/>
                  <a:pt x="11291" y="4324"/>
                </a:cubicBezTo>
                <a:cubicBezTo>
                  <a:pt x="11291" y="4324"/>
                  <a:pt x="11291" y="0"/>
                  <a:pt x="11291" y="0"/>
                </a:cubicBezTo>
                <a:close/>
                <a:moveTo>
                  <a:pt x="1964" y="15709"/>
                </a:moveTo>
                <a:lnTo>
                  <a:pt x="2041" y="15709"/>
                </a:lnTo>
                <a:cubicBezTo>
                  <a:pt x="2016" y="15666"/>
                  <a:pt x="1988" y="15625"/>
                  <a:pt x="1964" y="15581"/>
                </a:cubicBezTo>
                <a:cubicBezTo>
                  <a:pt x="1964" y="15581"/>
                  <a:pt x="1964" y="15709"/>
                  <a:pt x="1964" y="15709"/>
                </a:cubicBezTo>
                <a:close/>
                <a:moveTo>
                  <a:pt x="13255" y="0"/>
                </a:moveTo>
                <a:lnTo>
                  <a:pt x="12273" y="0"/>
                </a:lnTo>
                <a:lnTo>
                  <a:pt x="12273" y="4727"/>
                </a:lnTo>
                <a:cubicBezTo>
                  <a:pt x="12613" y="4894"/>
                  <a:pt x="12944" y="5077"/>
                  <a:pt x="13255" y="5289"/>
                </a:cubicBezTo>
                <a:cubicBezTo>
                  <a:pt x="13255" y="5289"/>
                  <a:pt x="13255" y="0"/>
                  <a:pt x="13255" y="0"/>
                </a:cubicBezTo>
                <a:close/>
                <a:moveTo>
                  <a:pt x="9327" y="3952"/>
                </a:moveTo>
                <a:lnTo>
                  <a:pt x="9327" y="0"/>
                </a:lnTo>
                <a:lnTo>
                  <a:pt x="6873" y="0"/>
                </a:lnTo>
                <a:lnTo>
                  <a:pt x="6873" y="4185"/>
                </a:lnTo>
                <a:cubicBezTo>
                  <a:pt x="7501" y="4023"/>
                  <a:pt x="8157" y="3927"/>
                  <a:pt x="8836" y="3927"/>
                </a:cubicBezTo>
                <a:cubicBezTo>
                  <a:pt x="9002" y="3927"/>
                  <a:pt x="9164" y="3942"/>
                  <a:pt x="9327" y="3952"/>
                </a:cubicBezTo>
                <a:moveTo>
                  <a:pt x="5891" y="0"/>
                </a:moveTo>
                <a:lnTo>
                  <a:pt x="4909" y="0"/>
                </a:lnTo>
                <a:lnTo>
                  <a:pt x="4909" y="4987"/>
                </a:lnTo>
                <a:cubicBezTo>
                  <a:pt x="5224" y="4804"/>
                  <a:pt x="5551" y="4641"/>
                  <a:pt x="5891" y="4504"/>
                </a:cubicBezTo>
                <a:cubicBezTo>
                  <a:pt x="5891" y="4504"/>
                  <a:pt x="5891" y="0"/>
                  <a:pt x="5891" y="0"/>
                </a:cubicBezTo>
                <a:close/>
                <a:moveTo>
                  <a:pt x="0" y="982"/>
                </a:moveTo>
                <a:lnTo>
                  <a:pt x="0" y="14727"/>
                </a:lnTo>
                <a:cubicBezTo>
                  <a:pt x="0" y="15270"/>
                  <a:pt x="440" y="15709"/>
                  <a:pt x="982" y="15709"/>
                </a:cubicBezTo>
                <a:lnTo>
                  <a:pt x="982" y="0"/>
                </a:lnTo>
                <a:cubicBezTo>
                  <a:pt x="440" y="0"/>
                  <a:pt x="0" y="440"/>
                  <a:pt x="0" y="982"/>
                </a:cubicBezTo>
                <a:moveTo>
                  <a:pt x="3927" y="5656"/>
                </a:moveTo>
                <a:lnTo>
                  <a:pt x="3927" y="0"/>
                </a:lnTo>
                <a:lnTo>
                  <a:pt x="1964" y="0"/>
                </a:lnTo>
                <a:lnTo>
                  <a:pt x="1964" y="7982"/>
                </a:lnTo>
                <a:cubicBezTo>
                  <a:pt x="2462" y="7084"/>
                  <a:pt x="3131" y="6294"/>
                  <a:pt x="3927" y="5656"/>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3" name="Shape">
            <a:extLst>
              <a:ext uri="{FF2B5EF4-FFF2-40B4-BE49-F238E27FC236}">
                <a16:creationId xmlns:a16="http://schemas.microsoft.com/office/drawing/2014/main" id="{A546D97D-65D1-1C22-24E5-17A8AACD7CD6}"/>
              </a:ext>
            </a:extLst>
          </p:cNvPr>
          <p:cNvSpPr/>
          <p:nvPr userDrawn="1"/>
        </p:nvSpPr>
        <p:spPr>
          <a:xfrm>
            <a:off x="6261286" y="4368417"/>
            <a:ext cx="290791" cy="211485"/>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1782" y="21600"/>
                </a:lnTo>
                <a:lnTo>
                  <a:pt x="11782" y="17550"/>
                </a:lnTo>
                <a:lnTo>
                  <a:pt x="9818" y="17550"/>
                </a:lnTo>
                <a:cubicBezTo>
                  <a:pt x="9818" y="17550"/>
                  <a:pt x="9818" y="21600"/>
                  <a:pt x="9818" y="21600"/>
                </a:cubicBezTo>
                <a:close/>
                <a:moveTo>
                  <a:pt x="7855" y="21600"/>
                </a:moveTo>
                <a:lnTo>
                  <a:pt x="8836" y="21600"/>
                </a:lnTo>
                <a:lnTo>
                  <a:pt x="8836" y="17550"/>
                </a:lnTo>
                <a:lnTo>
                  <a:pt x="7855" y="17550"/>
                </a:lnTo>
                <a:cubicBezTo>
                  <a:pt x="7855" y="17550"/>
                  <a:pt x="7855" y="21600"/>
                  <a:pt x="7855" y="21600"/>
                </a:cubicBezTo>
                <a:close/>
                <a:moveTo>
                  <a:pt x="2945" y="21600"/>
                </a:moveTo>
                <a:lnTo>
                  <a:pt x="3927" y="21600"/>
                </a:lnTo>
                <a:lnTo>
                  <a:pt x="3927" y="17550"/>
                </a:lnTo>
                <a:lnTo>
                  <a:pt x="2945" y="17550"/>
                </a:lnTo>
                <a:cubicBezTo>
                  <a:pt x="2945" y="17550"/>
                  <a:pt x="2945" y="21600"/>
                  <a:pt x="2945" y="21600"/>
                </a:cubicBezTo>
                <a:close/>
                <a:moveTo>
                  <a:pt x="4909" y="21600"/>
                </a:moveTo>
                <a:lnTo>
                  <a:pt x="6873" y="21600"/>
                </a:lnTo>
                <a:lnTo>
                  <a:pt x="6873" y="17550"/>
                </a:lnTo>
                <a:lnTo>
                  <a:pt x="4909" y="17550"/>
                </a:lnTo>
                <a:cubicBezTo>
                  <a:pt x="4909" y="17550"/>
                  <a:pt x="4909" y="21600"/>
                  <a:pt x="4909" y="21600"/>
                </a:cubicBezTo>
                <a:close/>
                <a:moveTo>
                  <a:pt x="12764" y="21600"/>
                </a:moveTo>
                <a:lnTo>
                  <a:pt x="13745" y="21600"/>
                </a:lnTo>
                <a:lnTo>
                  <a:pt x="13745" y="17550"/>
                </a:lnTo>
                <a:lnTo>
                  <a:pt x="12764" y="17550"/>
                </a:lnTo>
                <a:cubicBezTo>
                  <a:pt x="12764" y="17550"/>
                  <a:pt x="12764" y="21600"/>
                  <a:pt x="12764" y="21600"/>
                </a:cubicBezTo>
                <a:close/>
                <a:moveTo>
                  <a:pt x="20618" y="14850"/>
                </a:moveTo>
                <a:lnTo>
                  <a:pt x="982" y="14850"/>
                </a:lnTo>
                <a:lnTo>
                  <a:pt x="982" y="13500"/>
                </a:lnTo>
                <a:lnTo>
                  <a:pt x="20618" y="13500"/>
                </a:lnTo>
                <a:cubicBezTo>
                  <a:pt x="20618" y="13500"/>
                  <a:pt x="20618" y="14850"/>
                  <a:pt x="20618" y="14850"/>
                </a:cubicBezTo>
                <a:close/>
                <a:moveTo>
                  <a:pt x="20618" y="12150"/>
                </a:moveTo>
                <a:lnTo>
                  <a:pt x="982" y="12150"/>
                </a:lnTo>
                <a:cubicBezTo>
                  <a:pt x="440" y="12150"/>
                  <a:pt x="0" y="12755"/>
                  <a:pt x="0" y="13500"/>
                </a:cubicBezTo>
                <a:lnTo>
                  <a:pt x="0" y="14850"/>
                </a:lnTo>
                <a:cubicBezTo>
                  <a:pt x="0" y="15595"/>
                  <a:pt x="440" y="16200"/>
                  <a:pt x="982" y="16200"/>
                </a:cubicBezTo>
                <a:lnTo>
                  <a:pt x="20618" y="16200"/>
                </a:lnTo>
                <a:cubicBezTo>
                  <a:pt x="21160" y="16200"/>
                  <a:pt x="21600" y="15595"/>
                  <a:pt x="21600" y="14850"/>
                </a:cubicBezTo>
                <a:lnTo>
                  <a:pt x="21600" y="13500"/>
                </a:lnTo>
                <a:cubicBezTo>
                  <a:pt x="21600" y="12755"/>
                  <a:pt x="21160" y="12150"/>
                  <a:pt x="20618" y="12150"/>
                </a:cubicBezTo>
                <a:moveTo>
                  <a:pt x="982" y="20250"/>
                </a:moveTo>
                <a:cubicBezTo>
                  <a:pt x="982" y="20996"/>
                  <a:pt x="1422" y="21600"/>
                  <a:pt x="1964" y="21600"/>
                </a:cubicBezTo>
                <a:lnTo>
                  <a:pt x="1964" y="17550"/>
                </a:lnTo>
                <a:lnTo>
                  <a:pt x="982" y="17550"/>
                </a:lnTo>
                <a:cubicBezTo>
                  <a:pt x="982" y="17550"/>
                  <a:pt x="982" y="20250"/>
                  <a:pt x="982" y="20250"/>
                </a:cubicBezTo>
                <a:close/>
                <a:moveTo>
                  <a:pt x="16691" y="21600"/>
                </a:moveTo>
                <a:lnTo>
                  <a:pt x="17673" y="21600"/>
                </a:lnTo>
                <a:lnTo>
                  <a:pt x="17673" y="17550"/>
                </a:lnTo>
                <a:lnTo>
                  <a:pt x="16691" y="17550"/>
                </a:lnTo>
                <a:cubicBezTo>
                  <a:pt x="16691" y="17550"/>
                  <a:pt x="16691" y="21600"/>
                  <a:pt x="16691" y="21600"/>
                </a:cubicBezTo>
                <a:close/>
                <a:moveTo>
                  <a:pt x="14727" y="21600"/>
                </a:moveTo>
                <a:lnTo>
                  <a:pt x="15709" y="21600"/>
                </a:lnTo>
                <a:lnTo>
                  <a:pt x="15709" y="17550"/>
                </a:lnTo>
                <a:lnTo>
                  <a:pt x="14727" y="17550"/>
                </a:lnTo>
                <a:cubicBezTo>
                  <a:pt x="14727" y="17550"/>
                  <a:pt x="14727" y="21600"/>
                  <a:pt x="14727" y="21600"/>
                </a:cubicBezTo>
                <a:close/>
                <a:moveTo>
                  <a:pt x="18655" y="21600"/>
                </a:moveTo>
                <a:lnTo>
                  <a:pt x="19636" y="21600"/>
                </a:lnTo>
                <a:cubicBezTo>
                  <a:pt x="20178" y="21600"/>
                  <a:pt x="20618" y="20996"/>
                  <a:pt x="20618" y="20250"/>
                </a:cubicBezTo>
                <a:lnTo>
                  <a:pt x="20618" y="17550"/>
                </a:lnTo>
                <a:lnTo>
                  <a:pt x="18655" y="17550"/>
                </a:lnTo>
                <a:cubicBezTo>
                  <a:pt x="18655" y="17550"/>
                  <a:pt x="18655" y="21600"/>
                  <a:pt x="18655" y="21600"/>
                </a:cubicBezTo>
                <a:close/>
                <a:moveTo>
                  <a:pt x="15709" y="0"/>
                </a:moveTo>
                <a:lnTo>
                  <a:pt x="14727" y="0"/>
                </a:lnTo>
                <a:lnTo>
                  <a:pt x="14727" y="10800"/>
                </a:lnTo>
                <a:lnTo>
                  <a:pt x="15709" y="10800"/>
                </a:lnTo>
                <a:cubicBezTo>
                  <a:pt x="15709" y="10800"/>
                  <a:pt x="15709" y="0"/>
                  <a:pt x="15709" y="0"/>
                </a:cubicBezTo>
                <a:close/>
                <a:moveTo>
                  <a:pt x="20618" y="1350"/>
                </a:moveTo>
                <a:cubicBezTo>
                  <a:pt x="20618" y="605"/>
                  <a:pt x="20178" y="0"/>
                  <a:pt x="19636" y="0"/>
                </a:cubicBezTo>
                <a:lnTo>
                  <a:pt x="18655" y="0"/>
                </a:lnTo>
                <a:lnTo>
                  <a:pt x="18655" y="10800"/>
                </a:lnTo>
                <a:lnTo>
                  <a:pt x="20618" y="10800"/>
                </a:lnTo>
                <a:cubicBezTo>
                  <a:pt x="20618" y="10800"/>
                  <a:pt x="20618" y="1350"/>
                  <a:pt x="20618" y="1350"/>
                </a:cubicBezTo>
                <a:close/>
                <a:moveTo>
                  <a:pt x="13745" y="0"/>
                </a:moveTo>
                <a:lnTo>
                  <a:pt x="12764" y="0"/>
                </a:lnTo>
                <a:lnTo>
                  <a:pt x="12764" y="10800"/>
                </a:lnTo>
                <a:lnTo>
                  <a:pt x="13745" y="10800"/>
                </a:lnTo>
                <a:cubicBezTo>
                  <a:pt x="13745" y="10800"/>
                  <a:pt x="13745" y="0"/>
                  <a:pt x="13745" y="0"/>
                </a:cubicBezTo>
                <a:close/>
                <a:moveTo>
                  <a:pt x="17673" y="0"/>
                </a:moveTo>
                <a:lnTo>
                  <a:pt x="16691" y="0"/>
                </a:lnTo>
                <a:lnTo>
                  <a:pt x="16691" y="10800"/>
                </a:lnTo>
                <a:lnTo>
                  <a:pt x="17673" y="10800"/>
                </a:lnTo>
                <a:cubicBezTo>
                  <a:pt x="17673" y="10800"/>
                  <a:pt x="17673" y="0"/>
                  <a:pt x="17673" y="0"/>
                </a:cubicBezTo>
                <a:close/>
                <a:moveTo>
                  <a:pt x="1964" y="0"/>
                </a:moveTo>
                <a:cubicBezTo>
                  <a:pt x="1422" y="0"/>
                  <a:pt x="982" y="605"/>
                  <a:pt x="982" y="1350"/>
                </a:cubicBezTo>
                <a:lnTo>
                  <a:pt x="982" y="10800"/>
                </a:lnTo>
                <a:lnTo>
                  <a:pt x="1964" y="10800"/>
                </a:lnTo>
                <a:cubicBezTo>
                  <a:pt x="1964" y="10800"/>
                  <a:pt x="1964" y="0"/>
                  <a:pt x="1964" y="0"/>
                </a:cubicBezTo>
                <a:close/>
                <a:moveTo>
                  <a:pt x="3927" y="0"/>
                </a:moveTo>
                <a:lnTo>
                  <a:pt x="2945" y="0"/>
                </a:lnTo>
                <a:lnTo>
                  <a:pt x="2945" y="10800"/>
                </a:lnTo>
                <a:lnTo>
                  <a:pt x="3927" y="10800"/>
                </a:lnTo>
                <a:cubicBezTo>
                  <a:pt x="3927" y="10800"/>
                  <a:pt x="3927" y="0"/>
                  <a:pt x="3927" y="0"/>
                </a:cubicBezTo>
                <a:close/>
                <a:moveTo>
                  <a:pt x="6873" y="0"/>
                </a:moveTo>
                <a:lnTo>
                  <a:pt x="4909" y="0"/>
                </a:lnTo>
                <a:lnTo>
                  <a:pt x="4909" y="10800"/>
                </a:lnTo>
                <a:lnTo>
                  <a:pt x="6873" y="10800"/>
                </a:lnTo>
                <a:cubicBezTo>
                  <a:pt x="6873" y="10800"/>
                  <a:pt x="6873" y="0"/>
                  <a:pt x="6873" y="0"/>
                </a:cubicBezTo>
                <a:close/>
                <a:moveTo>
                  <a:pt x="8836" y="0"/>
                </a:moveTo>
                <a:lnTo>
                  <a:pt x="7855" y="0"/>
                </a:lnTo>
                <a:lnTo>
                  <a:pt x="7855" y="10800"/>
                </a:lnTo>
                <a:lnTo>
                  <a:pt x="8836" y="10800"/>
                </a:lnTo>
                <a:cubicBezTo>
                  <a:pt x="8836" y="10800"/>
                  <a:pt x="8836" y="0"/>
                  <a:pt x="8836" y="0"/>
                </a:cubicBezTo>
                <a:close/>
                <a:moveTo>
                  <a:pt x="11782" y="0"/>
                </a:moveTo>
                <a:lnTo>
                  <a:pt x="9818" y="0"/>
                </a:lnTo>
                <a:lnTo>
                  <a:pt x="9818" y="10800"/>
                </a:lnTo>
                <a:lnTo>
                  <a:pt x="11782" y="10800"/>
                </a:lnTo>
                <a:cubicBezTo>
                  <a:pt x="11782" y="10800"/>
                  <a:pt x="11782" y="0"/>
                  <a:pt x="11782" y="0"/>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4" name="Shape">
            <a:extLst>
              <a:ext uri="{FF2B5EF4-FFF2-40B4-BE49-F238E27FC236}">
                <a16:creationId xmlns:a16="http://schemas.microsoft.com/office/drawing/2014/main" id="{24D9979B-A5B0-1B65-CA31-958936381C34}"/>
              </a:ext>
            </a:extLst>
          </p:cNvPr>
          <p:cNvSpPr/>
          <p:nvPr userDrawn="1"/>
        </p:nvSpPr>
        <p:spPr>
          <a:xfrm>
            <a:off x="6816432" y="4328764"/>
            <a:ext cx="290791" cy="290791"/>
          </a:xfrm>
          <a:custGeom>
            <a:avLst/>
            <a:gdLst/>
            <a:ahLst/>
            <a:cxnLst>
              <a:cxn ang="0">
                <a:pos x="wd2" y="hd2"/>
              </a:cxn>
              <a:cxn ang="5400000">
                <a:pos x="wd2" y="hd2"/>
              </a:cxn>
              <a:cxn ang="10800000">
                <a:pos x="wd2" y="hd2"/>
              </a:cxn>
              <a:cxn ang="16200000">
                <a:pos x="wd2" y="hd2"/>
              </a:cxn>
            </a:cxnLst>
            <a:rect l="0" t="0" r="r" b="b"/>
            <a:pathLst>
              <a:path w="21600" h="21600" extrusionOk="0">
                <a:moveTo>
                  <a:pt x="2455" y="10309"/>
                </a:moveTo>
                <a:cubicBezTo>
                  <a:pt x="2726" y="10309"/>
                  <a:pt x="2945" y="10090"/>
                  <a:pt x="2945" y="9818"/>
                </a:cubicBezTo>
                <a:cubicBezTo>
                  <a:pt x="2945" y="9547"/>
                  <a:pt x="2726" y="9327"/>
                  <a:pt x="2455" y="9327"/>
                </a:cubicBezTo>
                <a:cubicBezTo>
                  <a:pt x="2183" y="9327"/>
                  <a:pt x="1964" y="9547"/>
                  <a:pt x="1964" y="9818"/>
                </a:cubicBezTo>
                <a:cubicBezTo>
                  <a:pt x="1964" y="10090"/>
                  <a:pt x="2183" y="10309"/>
                  <a:pt x="2455" y="10309"/>
                </a:cubicBezTo>
                <a:moveTo>
                  <a:pt x="20618" y="11782"/>
                </a:moveTo>
                <a:lnTo>
                  <a:pt x="982" y="11782"/>
                </a:lnTo>
                <a:lnTo>
                  <a:pt x="982" y="7855"/>
                </a:lnTo>
                <a:lnTo>
                  <a:pt x="20618" y="7855"/>
                </a:lnTo>
                <a:cubicBezTo>
                  <a:pt x="20618" y="7855"/>
                  <a:pt x="20618" y="11782"/>
                  <a:pt x="20618" y="11782"/>
                </a:cubicBezTo>
                <a:close/>
                <a:moveTo>
                  <a:pt x="2945" y="982"/>
                </a:moveTo>
                <a:lnTo>
                  <a:pt x="14727" y="982"/>
                </a:lnTo>
                <a:lnTo>
                  <a:pt x="14727" y="4418"/>
                </a:lnTo>
                <a:cubicBezTo>
                  <a:pt x="14727" y="4690"/>
                  <a:pt x="14947" y="4909"/>
                  <a:pt x="15218" y="4909"/>
                </a:cubicBezTo>
                <a:lnTo>
                  <a:pt x="18655" y="4909"/>
                </a:lnTo>
                <a:lnTo>
                  <a:pt x="18655" y="6873"/>
                </a:lnTo>
                <a:lnTo>
                  <a:pt x="2945" y="6873"/>
                </a:lnTo>
                <a:cubicBezTo>
                  <a:pt x="2945" y="6873"/>
                  <a:pt x="2945" y="982"/>
                  <a:pt x="2945" y="982"/>
                </a:cubicBezTo>
                <a:close/>
                <a:moveTo>
                  <a:pt x="15709" y="1473"/>
                </a:moveTo>
                <a:lnTo>
                  <a:pt x="18164" y="3927"/>
                </a:lnTo>
                <a:lnTo>
                  <a:pt x="15709" y="3927"/>
                </a:lnTo>
                <a:cubicBezTo>
                  <a:pt x="15709" y="3927"/>
                  <a:pt x="15709" y="1473"/>
                  <a:pt x="15709" y="1473"/>
                </a:cubicBezTo>
                <a:close/>
                <a:moveTo>
                  <a:pt x="20618" y="6873"/>
                </a:moveTo>
                <a:lnTo>
                  <a:pt x="19636" y="6873"/>
                </a:lnTo>
                <a:lnTo>
                  <a:pt x="19636" y="3927"/>
                </a:lnTo>
                <a:lnTo>
                  <a:pt x="15709" y="0"/>
                </a:lnTo>
                <a:lnTo>
                  <a:pt x="2945" y="0"/>
                </a:lnTo>
                <a:cubicBezTo>
                  <a:pt x="2403" y="0"/>
                  <a:pt x="1964" y="440"/>
                  <a:pt x="1964" y="982"/>
                </a:cubicBezTo>
                <a:lnTo>
                  <a:pt x="1964" y="6873"/>
                </a:lnTo>
                <a:lnTo>
                  <a:pt x="982" y="6873"/>
                </a:lnTo>
                <a:cubicBezTo>
                  <a:pt x="439" y="6873"/>
                  <a:pt x="0" y="7313"/>
                  <a:pt x="0" y="7855"/>
                </a:cubicBezTo>
                <a:lnTo>
                  <a:pt x="0" y="11782"/>
                </a:lnTo>
                <a:cubicBezTo>
                  <a:pt x="0" y="12324"/>
                  <a:pt x="439" y="12764"/>
                  <a:pt x="982" y="12764"/>
                </a:cubicBezTo>
                <a:lnTo>
                  <a:pt x="1964" y="12764"/>
                </a:lnTo>
                <a:lnTo>
                  <a:pt x="1964" y="21109"/>
                </a:lnTo>
                <a:cubicBezTo>
                  <a:pt x="1964" y="21381"/>
                  <a:pt x="2183" y="21600"/>
                  <a:pt x="2455" y="21600"/>
                </a:cubicBezTo>
                <a:cubicBezTo>
                  <a:pt x="2726" y="21600"/>
                  <a:pt x="2945" y="21381"/>
                  <a:pt x="2945" y="21109"/>
                </a:cubicBezTo>
                <a:lnTo>
                  <a:pt x="2945" y="12764"/>
                </a:lnTo>
                <a:lnTo>
                  <a:pt x="3927" y="12764"/>
                </a:lnTo>
                <a:lnTo>
                  <a:pt x="3927" y="18164"/>
                </a:lnTo>
                <a:cubicBezTo>
                  <a:pt x="3927" y="18435"/>
                  <a:pt x="4147" y="18655"/>
                  <a:pt x="4418" y="18655"/>
                </a:cubicBezTo>
                <a:cubicBezTo>
                  <a:pt x="4690" y="18655"/>
                  <a:pt x="4909" y="18435"/>
                  <a:pt x="4909" y="18164"/>
                </a:cubicBezTo>
                <a:lnTo>
                  <a:pt x="4909" y="12764"/>
                </a:lnTo>
                <a:lnTo>
                  <a:pt x="5891" y="12764"/>
                </a:lnTo>
                <a:lnTo>
                  <a:pt x="5891" y="15218"/>
                </a:lnTo>
                <a:cubicBezTo>
                  <a:pt x="5891" y="15490"/>
                  <a:pt x="6110" y="15709"/>
                  <a:pt x="6382" y="15709"/>
                </a:cubicBezTo>
                <a:cubicBezTo>
                  <a:pt x="6653" y="15709"/>
                  <a:pt x="6873" y="15490"/>
                  <a:pt x="6873" y="15218"/>
                </a:cubicBezTo>
                <a:lnTo>
                  <a:pt x="6873" y="12764"/>
                </a:lnTo>
                <a:lnTo>
                  <a:pt x="7855" y="12764"/>
                </a:lnTo>
                <a:lnTo>
                  <a:pt x="7855" y="20127"/>
                </a:lnTo>
                <a:cubicBezTo>
                  <a:pt x="7855" y="20399"/>
                  <a:pt x="8074" y="20618"/>
                  <a:pt x="8345" y="20618"/>
                </a:cubicBezTo>
                <a:cubicBezTo>
                  <a:pt x="8617" y="20618"/>
                  <a:pt x="8836" y="20399"/>
                  <a:pt x="8836" y="20127"/>
                </a:cubicBezTo>
                <a:lnTo>
                  <a:pt x="8836" y="12764"/>
                </a:lnTo>
                <a:lnTo>
                  <a:pt x="10309" y="12764"/>
                </a:lnTo>
                <a:lnTo>
                  <a:pt x="10309" y="19145"/>
                </a:lnTo>
                <a:cubicBezTo>
                  <a:pt x="10309" y="19417"/>
                  <a:pt x="10529" y="19636"/>
                  <a:pt x="10800" y="19636"/>
                </a:cubicBezTo>
                <a:cubicBezTo>
                  <a:pt x="11071" y="19636"/>
                  <a:pt x="11291" y="19417"/>
                  <a:pt x="11291" y="19145"/>
                </a:cubicBezTo>
                <a:lnTo>
                  <a:pt x="11291" y="12764"/>
                </a:lnTo>
                <a:lnTo>
                  <a:pt x="12764" y="12764"/>
                </a:lnTo>
                <a:lnTo>
                  <a:pt x="12764" y="16200"/>
                </a:lnTo>
                <a:cubicBezTo>
                  <a:pt x="12764" y="16472"/>
                  <a:pt x="12983" y="16691"/>
                  <a:pt x="13255" y="16691"/>
                </a:cubicBezTo>
                <a:cubicBezTo>
                  <a:pt x="13526" y="16691"/>
                  <a:pt x="13745" y="16472"/>
                  <a:pt x="13745" y="16200"/>
                </a:cubicBezTo>
                <a:lnTo>
                  <a:pt x="13745" y="12764"/>
                </a:lnTo>
                <a:lnTo>
                  <a:pt x="14727" y="12764"/>
                </a:lnTo>
                <a:lnTo>
                  <a:pt x="14727" y="17182"/>
                </a:lnTo>
                <a:cubicBezTo>
                  <a:pt x="14727" y="17453"/>
                  <a:pt x="14947" y="17673"/>
                  <a:pt x="15218" y="17673"/>
                </a:cubicBezTo>
                <a:cubicBezTo>
                  <a:pt x="15490" y="17673"/>
                  <a:pt x="15709" y="17453"/>
                  <a:pt x="15709" y="17182"/>
                </a:cubicBezTo>
                <a:lnTo>
                  <a:pt x="15709" y="12764"/>
                </a:lnTo>
                <a:lnTo>
                  <a:pt x="16691" y="12764"/>
                </a:lnTo>
                <a:lnTo>
                  <a:pt x="16691" y="20127"/>
                </a:lnTo>
                <a:cubicBezTo>
                  <a:pt x="16691" y="20399"/>
                  <a:pt x="16910" y="20618"/>
                  <a:pt x="17182" y="20618"/>
                </a:cubicBezTo>
                <a:cubicBezTo>
                  <a:pt x="17453" y="20618"/>
                  <a:pt x="17673" y="20399"/>
                  <a:pt x="17673" y="20127"/>
                </a:cubicBezTo>
                <a:lnTo>
                  <a:pt x="17673" y="12764"/>
                </a:lnTo>
                <a:lnTo>
                  <a:pt x="18655" y="12764"/>
                </a:lnTo>
                <a:lnTo>
                  <a:pt x="18655" y="19145"/>
                </a:lnTo>
                <a:cubicBezTo>
                  <a:pt x="18655" y="19417"/>
                  <a:pt x="18874" y="19636"/>
                  <a:pt x="19145" y="19636"/>
                </a:cubicBezTo>
                <a:cubicBezTo>
                  <a:pt x="19417" y="19636"/>
                  <a:pt x="19636" y="19417"/>
                  <a:pt x="19636" y="19145"/>
                </a:cubicBezTo>
                <a:lnTo>
                  <a:pt x="19636" y="12764"/>
                </a:lnTo>
                <a:lnTo>
                  <a:pt x="20618" y="12764"/>
                </a:lnTo>
                <a:cubicBezTo>
                  <a:pt x="21160" y="12764"/>
                  <a:pt x="21600" y="12324"/>
                  <a:pt x="21600" y="11782"/>
                </a:cubicBezTo>
                <a:lnTo>
                  <a:pt x="21600" y="7855"/>
                </a:lnTo>
                <a:cubicBezTo>
                  <a:pt x="21600" y="7313"/>
                  <a:pt x="21160" y="6873"/>
                  <a:pt x="20618" y="6873"/>
                </a:cubicBezTo>
                <a:moveTo>
                  <a:pt x="4418" y="10309"/>
                </a:moveTo>
                <a:cubicBezTo>
                  <a:pt x="4690" y="10309"/>
                  <a:pt x="4909" y="10090"/>
                  <a:pt x="4909" y="9818"/>
                </a:cubicBezTo>
                <a:cubicBezTo>
                  <a:pt x="4909" y="9547"/>
                  <a:pt x="4690" y="9327"/>
                  <a:pt x="4418" y="9327"/>
                </a:cubicBezTo>
                <a:cubicBezTo>
                  <a:pt x="4147" y="9327"/>
                  <a:pt x="3927" y="9547"/>
                  <a:pt x="3927" y="9818"/>
                </a:cubicBezTo>
                <a:cubicBezTo>
                  <a:pt x="3927" y="10090"/>
                  <a:pt x="4147" y="10309"/>
                  <a:pt x="4418" y="10309"/>
                </a:cubicBezTo>
                <a:moveTo>
                  <a:pt x="12273" y="3927"/>
                </a:moveTo>
                <a:lnTo>
                  <a:pt x="5400" y="3927"/>
                </a:lnTo>
                <a:cubicBezTo>
                  <a:pt x="5129" y="3927"/>
                  <a:pt x="4909" y="4147"/>
                  <a:pt x="4909" y="4418"/>
                </a:cubicBezTo>
                <a:cubicBezTo>
                  <a:pt x="4909" y="4690"/>
                  <a:pt x="5129" y="4909"/>
                  <a:pt x="5400" y="4909"/>
                </a:cubicBezTo>
                <a:lnTo>
                  <a:pt x="12273" y="4909"/>
                </a:lnTo>
                <a:cubicBezTo>
                  <a:pt x="12544" y="4909"/>
                  <a:pt x="12764" y="4690"/>
                  <a:pt x="12764" y="4418"/>
                </a:cubicBezTo>
                <a:cubicBezTo>
                  <a:pt x="12764" y="4147"/>
                  <a:pt x="12544" y="3927"/>
                  <a:pt x="12273" y="3927"/>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5" name="Shape">
            <a:extLst>
              <a:ext uri="{FF2B5EF4-FFF2-40B4-BE49-F238E27FC236}">
                <a16:creationId xmlns:a16="http://schemas.microsoft.com/office/drawing/2014/main" id="{04F16886-FCEA-4AA0-231E-FDF47FEF5FB3}"/>
              </a:ext>
            </a:extLst>
          </p:cNvPr>
          <p:cNvSpPr/>
          <p:nvPr userDrawn="1"/>
        </p:nvSpPr>
        <p:spPr>
          <a:xfrm>
            <a:off x="7384796" y="4328764"/>
            <a:ext cx="264355" cy="290791"/>
          </a:xfrm>
          <a:custGeom>
            <a:avLst/>
            <a:gdLst/>
            <a:ahLst/>
            <a:cxnLst>
              <a:cxn ang="0">
                <a:pos x="wd2" y="hd2"/>
              </a:cxn>
              <a:cxn ang="5400000">
                <a:pos x="wd2" y="hd2"/>
              </a:cxn>
              <a:cxn ang="10800000">
                <a:pos x="wd2" y="hd2"/>
              </a:cxn>
              <a:cxn ang="16200000">
                <a:pos x="wd2" y="hd2"/>
              </a:cxn>
            </a:cxnLst>
            <a:rect l="0" t="0" r="r" b="b"/>
            <a:pathLst>
              <a:path w="21600" h="21600" extrusionOk="0">
                <a:moveTo>
                  <a:pt x="11880" y="20121"/>
                </a:moveTo>
                <a:cubicBezTo>
                  <a:pt x="11880" y="20393"/>
                  <a:pt x="11637" y="20612"/>
                  <a:pt x="11337" y="20612"/>
                </a:cubicBezTo>
                <a:cubicBezTo>
                  <a:pt x="11181" y="20612"/>
                  <a:pt x="11043" y="20552"/>
                  <a:pt x="10944" y="20457"/>
                </a:cubicBezTo>
                <a:lnTo>
                  <a:pt x="10941" y="20459"/>
                </a:lnTo>
                <a:lnTo>
                  <a:pt x="10800" y="20342"/>
                </a:lnTo>
                <a:lnTo>
                  <a:pt x="10800" y="1256"/>
                </a:lnTo>
                <a:lnTo>
                  <a:pt x="10958" y="1126"/>
                </a:lnTo>
                <a:lnTo>
                  <a:pt x="10960" y="1127"/>
                </a:lnTo>
                <a:cubicBezTo>
                  <a:pt x="11057" y="1042"/>
                  <a:pt x="11190" y="987"/>
                  <a:pt x="11337" y="987"/>
                </a:cubicBezTo>
                <a:cubicBezTo>
                  <a:pt x="11637" y="987"/>
                  <a:pt x="11880" y="1208"/>
                  <a:pt x="11880" y="1479"/>
                </a:cubicBezTo>
                <a:cubicBezTo>
                  <a:pt x="11880" y="1479"/>
                  <a:pt x="11880" y="20121"/>
                  <a:pt x="11880" y="20121"/>
                </a:cubicBezTo>
                <a:close/>
                <a:moveTo>
                  <a:pt x="9720" y="19448"/>
                </a:moveTo>
                <a:lnTo>
                  <a:pt x="4320" y="14979"/>
                </a:lnTo>
                <a:lnTo>
                  <a:pt x="4320" y="6606"/>
                </a:lnTo>
                <a:lnTo>
                  <a:pt x="4562" y="6407"/>
                </a:lnTo>
                <a:lnTo>
                  <a:pt x="4559" y="6406"/>
                </a:lnTo>
                <a:lnTo>
                  <a:pt x="9720" y="2147"/>
                </a:lnTo>
                <a:cubicBezTo>
                  <a:pt x="9720" y="2147"/>
                  <a:pt x="9720" y="19448"/>
                  <a:pt x="9720" y="19448"/>
                </a:cubicBezTo>
                <a:close/>
                <a:moveTo>
                  <a:pt x="3240" y="14649"/>
                </a:moveTo>
                <a:cubicBezTo>
                  <a:pt x="2008" y="14285"/>
                  <a:pt x="1080" y="12700"/>
                  <a:pt x="1080" y="10800"/>
                </a:cubicBezTo>
                <a:cubicBezTo>
                  <a:pt x="1080" y="8900"/>
                  <a:pt x="2008" y="7315"/>
                  <a:pt x="3240" y="6952"/>
                </a:cubicBezTo>
                <a:cubicBezTo>
                  <a:pt x="3240" y="6952"/>
                  <a:pt x="3240" y="14649"/>
                  <a:pt x="3240" y="14649"/>
                </a:cubicBezTo>
                <a:close/>
                <a:moveTo>
                  <a:pt x="12966" y="1472"/>
                </a:moveTo>
                <a:cubicBezTo>
                  <a:pt x="12966" y="658"/>
                  <a:pt x="12238" y="0"/>
                  <a:pt x="11339" y="0"/>
                </a:cubicBezTo>
                <a:cubicBezTo>
                  <a:pt x="10880" y="0"/>
                  <a:pt x="10467" y="174"/>
                  <a:pt x="10170" y="451"/>
                </a:cubicBezTo>
                <a:lnTo>
                  <a:pt x="3565" y="5905"/>
                </a:lnTo>
                <a:cubicBezTo>
                  <a:pt x="1578" y="6050"/>
                  <a:pt x="0" y="8183"/>
                  <a:pt x="0" y="10800"/>
                </a:cubicBezTo>
                <a:cubicBezTo>
                  <a:pt x="0" y="13425"/>
                  <a:pt x="1588" y="15563"/>
                  <a:pt x="3585" y="15696"/>
                </a:cubicBezTo>
                <a:lnTo>
                  <a:pt x="10170" y="21149"/>
                </a:lnTo>
                <a:cubicBezTo>
                  <a:pt x="10466" y="21426"/>
                  <a:pt x="10879" y="21600"/>
                  <a:pt x="11339" y="21600"/>
                </a:cubicBezTo>
                <a:cubicBezTo>
                  <a:pt x="12238" y="21600"/>
                  <a:pt x="12966" y="20941"/>
                  <a:pt x="12966" y="20129"/>
                </a:cubicBezTo>
                <a:cubicBezTo>
                  <a:pt x="12966" y="20110"/>
                  <a:pt x="12961" y="20092"/>
                  <a:pt x="12960" y="20073"/>
                </a:cubicBezTo>
                <a:lnTo>
                  <a:pt x="12960" y="1527"/>
                </a:lnTo>
                <a:cubicBezTo>
                  <a:pt x="12961" y="1508"/>
                  <a:pt x="12966" y="1490"/>
                  <a:pt x="12966" y="1472"/>
                </a:cubicBezTo>
                <a:moveTo>
                  <a:pt x="19124" y="10800"/>
                </a:moveTo>
                <a:lnTo>
                  <a:pt x="21442" y="8693"/>
                </a:lnTo>
                <a:cubicBezTo>
                  <a:pt x="21540" y="8604"/>
                  <a:pt x="21600" y="8481"/>
                  <a:pt x="21600" y="8345"/>
                </a:cubicBezTo>
                <a:cubicBezTo>
                  <a:pt x="21600" y="8074"/>
                  <a:pt x="21358" y="7855"/>
                  <a:pt x="21060" y="7855"/>
                </a:cubicBezTo>
                <a:cubicBezTo>
                  <a:pt x="20911" y="7855"/>
                  <a:pt x="20776" y="7909"/>
                  <a:pt x="20678" y="7998"/>
                </a:cubicBezTo>
                <a:lnTo>
                  <a:pt x="18360" y="10106"/>
                </a:lnTo>
                <a:lnTo>
                  <a:pt x="16042" y="7998"/>
                </a:lnTo>
                <a:cubicBezTo>
                  <a:pt x="15944" y="7909"/>
                  <a:pt x="15809" y="7855"/>
                  <a:pt x="15660" y="7855"/>
                </a:cubicBezTo>
                <a:cubicBezTo>
                  <a:pt x="15362" y="7855"/>
                  <a:pt x="15120" y="8074"/>
                  <a:pt x="15120" y="8345"/>
                </a:cubicBezTo>
                <a:cubicBezTo>
                  <a:pt x="15120" y="8481"/>
                  <a:pt x="15180" y="8604"/>
                  <a:pt x="15278" y="8693"/>
                </a:cubicBezTo>
                <a:lnTo>
                  <a:pt x="17596" y="10800"/>
                </a:lnTo>
                <a:lnTo>
                  <a:pt x="15278" y="12907"/>
                </a:lnTo>
                <a:cubicBezTo>
                  <a:pt x="15180" y="12996"/>
                  <a:pt x="15120" y="13119"/>
                  <a:pt x="15120" y="13255"/>
                </a:cubicBezTo>
                <a:cubicBezTo>
                  <a:pt x="15120" y="13526"/>
                  <a:pt x="15362" y="13745"/>
                  <a:pt x="15660" y="13745"/>
                </a:cubicBezTo>
                <a:cubicBezTo>
                  <a:pt x="15809" y="13745"/>
                  <a:pt x="15944" y="13691"/>
                  <a:pt x="16042" y="13602"/>
                </a:cubicBezTo>
                <a:lnTo>
                  <a:pt x="18360" y="11494"/>
                </a:lnTo>
                <a:lnTo>
                  <a:pt x="20678" y="13602"/>
                </a:lnTo>
                <a:cubicBezTo>
                  <a:pt x="20776" y="13691"/>
                  <a:pt x="20911" y="13745"/>
                  <a:pt x="21060" y="13745"/>
                </a:cubicBezTo>
                <a:cubicBezTo>
                  <a:pt x="21358" y="13745"/>
                  <a:pt x="21600" y="13526"/>
                  <a:pt x="21600" y="13255"/>
                </a:cubicBezTo>
                <a:cubicBezTo>
                  <a:pt x="21600" y="13119"/>
                  <a:pt x="21540" y="12996"/>
                  <a:pt x="21442" y="12907"/>
                </a:cubicBezTo>
                <a:cubicBezTo>
                  <a:pt x="21442" y="12907"/>
                  <a:pt x="19124" y="10800"/>
                  <a:pt x="19124" y="10800"/>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6" name="Shape">
            <a:extLst>
              <a:ext uri="{FF2B5EF4-FFF2-40B4-BE49-F238E27FC236}">
                <a16:creationId xmlns:a16="http://schemas.microsoft.com/office/drawing/2014/main" id="{DF968D9B-41C1-C520-281C-F8F578D39BED}"/>
              </a:ext>
            </a:extLst>
          </p:cNvPr>
          <p:cNvSpPr/>
          <p:nvPr userDrawn="1"/>
        </p:nvSpPr>
        <p:spPr>
          <a:xfrm>
            <a:off x="7992814" y="4328764"/>
            <a:ext cx="158691" cy="290791"/>
          </a:xfrm>
          <a:custGeom>
            <a:avLst/>
            <a:gdLst/>
            <a:ahLst/>
            <a:cxnLst>
              <a:cxn ang="0">
                <a:pos x="wd2" y="hd2"/>
              </a:cxn>
              <a:cxn ang="5400000">
                <a:pos x="wd2" y="hd2"/>
              </a:cxn>
              <a:cxn ang="10800000">
                <a:pos x="wd2" y="hd2"/>
              </a:cxn>
              <a:cxn ang="16200000">
                <a:pos x="wd2" y="hd2"/>
              </a:cxn>
            </a:cxnLst>
            <a:rect l="0" t="0" r="r" b="b"/>
            <a:pathLst>
              <a:path w="21600" h="21600" extrusionOk="0">
                <a:moveTo>
                  <a:pt x="19790" y="20121"/>
                </a:moveTo>
                <a:cubicBezTo>
                  <a:pt x="19790" y="20393"/>
                  <a:pt x="19385" y="20612"/>
                  <a:pt x="18886" y="20612"/>
                </a:cubicBezTo>
                <a:cubicBezTo>
                  <a:pt x="18626" y="20612"/>
                  <a:pt x="18396" y="20552"/>
                  <a:pt x="18231" y="20457"/>
                </a:cubicBezTo>
                <a:lnTo>
                  <a:pt x="18227" y="20459"/>
                </a:lnTo>
                <a:lnTo>
                  <a:pt x="17991" y="20342"/>
                </a:lnTo>
                <a:lnTo>
                  <a:pt x="17991" y="1256"/>
                </a:lnTo>
                <a:lnTo>
                  <a:pt x="18255" y="1126"/>
                </a:lnTo>
                <a:lnTo>
                  <a:pt x="18258" y="1127"/>
                </a:lnTo>
                <a:cubicBezTo>
                  <a:pt x="18421" y="1042"/>
                  <a:pt x="18641" y="987"/>
                  <a:pt x="18886" y="987"/>
                </a:cubicBezTo>
                <a:cubicBezTo>
                  <a:pt x="19385" y="987"/>
                  <a:pt x="19790" y="1208"/>
                  <a:pt x="19790" y="1479"/>
                </a:cubicBezTo>
                <a:cubicBezTo>
                  <a:pt x="19790" y="1479"/>
                  <a:pt x="19790" y="20121"/>
                  <a:pt x="19790" y="20121"/>
                </a:cubicBezTo>
                <a:close/>
                <a:moveTo>
                  <a:pt x="16192" y="19448"/>
                </a:moveTo>
                <a:lnTo>
                  <a:pt x="7196" y="14978"/>
                </a:lnTo>
                <a:lnTo>
                  <a:pt x="7196" y="6607"/>
                </a:lnTo>
                <a:lnTo>
                  <a:pt x="7599" y="6407"/>
                </a:lnTo>
                <a:lnTo>
                  <a:pt x="7595" y="6406"/>
                </a:lnTo>
                <a:lnTo>
                  <a:pt x="16192" y="2147"/>
                </a:lnTo>
                <a:cubicBezTo>
                  <a:pt x="16192" y="2147"/>
                  <a:pt x="16192" y="19448"/>
                  <a:pt x="16192" y="19448"/>
                </a:cubicBezTo>
                <a:close/>
                <a:moveTo>
                  <a:pt x="5397" y="14648"/>
                </a:moveTo>
                <a:cubicBezTo>
                  <a:pt x="3344" y="14284"/>
                  <a:pt x="1799" y="12700"/>
                  <a:pt x="1799" y="10800"/>
                </a:cubicBezTo>
                <a:cubicBezTo>
                  <a:pt x="1799" y="8900"/>
                  <a:pt x="3344" y="7315"/>
                  <a:pt x="5397" y="6952"/>
                </a:cubicBezTo>
                <a:cubicBezTo>
                  <a:pt x="5397" y="6952"/>
                  <a:pt x="5397" y="14648"/>
                  <a:pt x="5397" y="14648"/>
                </a:cubicBezTo>
                <a:close/>
                <a:moveTo>
                  <a:pt x="21589" y="1527"/>
                </a:moveTo>
                <a:cubicBezTo>
                  <a:pt x="21591" y="1508"/>
                  <a:pt x="21600" y="1490"/>
                  <a:pt x="21600" y="1472"/>
                </a:cubicBezTo>
                <a:cubicBezTo>
                  <a:pt x="21600" y="658"/>
                  <a:pt x="20386" y="0"/>
                  <a:pt x="18889" y="0"/>
                </a:cubicBezTo>
                <a:cubicBezTo>
                  <a:pt x="18123" y="0"/>
                  <a:pt x="17435" y="174"/>
                  <a:pt x="16942" y="451"/>
                </a:cubicBezTo>
                <a:lnTo>
                  <a:pt x="5939" y="5905"/>
                </a:lnTo>
                <a:cubicBezTo>
                  <a:pt x="2628" y="6050"/>
                  <a:pt x="0" y="8183"/>
                  <a:pt x="0" y="10800"/>
                </a:cubicBezTo>
                <a:cubicBezTo>
                  <a:pt x="0" y="13425"/>
                  <a:pt x="2646" y="15563"/>
                  <a:pt x="5972" y="15696"/>
                </a:cubicBezTo>
                <a:lnTo>
                  <a:pt x="16942" y="21148"/>
                </a:lnTo>
                <a:cubicBezTo>
                  <a:pt x="17434" y="21426"/>
                  <a:pt x="18123" y="21600"/>
                  <a:pt x="18889" y="21600"/>
                </a:cubicBezTo>
                <a:cubicBezTo>
                  <a:pt x="20386" y="21600"/>
                  <a:pt x="21600" y="20941"/>
                  <a:pt x="21600" y="20129"/>
                </a:cubicBezTo>
                <a:cubicBezTo>
                  <a:pt x="21600" y="20110"/>
                  <a:pt x="21591" y="20092"/>
                  <a:pt x="21589" y="20073"/>
                </a:cubicBezTo>
                <a:cubicBezTo>
                  <a:pt x="21589" y="20073"/>
                  <a:pt x="21589" y="1527"/>
                  <a:pt x="21589" y="1527"/>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7" name="Shape">
            <a:extLst>
              <a:ext uri="{FF2B5EF4-FFF2-40B4-BE49-F238E27FC236}">
                <a16:creationId xmlns:a16="http://schemas.microsoft.com/office/drawing/2014/main" id="{C0D342D6-E5FB-D836-F7DC-4DFCEC489036}"/>
              </a:ext>
            </a:extLst>
          </p:cNvPr>
          <p:cNvSpPr/>
          <p:nvPr userDrawn="1"/>
        </p:nvSpPr>
        <p:spPr>
          <a:xfrm>
            <a:off x="8521524" y="4328764"/>
            <a:ext cx="211484" cy="290791"/>
          </a:xfrm>
          <a:custGeom>
            <a:avLst/>
            <a:gdLst/>
            <a:ahLst/>
            <a:cxnLst>
              <a:cxn ang="0">
                <a:pos x="wd2" y="hd2"/>
              </a:cxn>
              <a:cxn ang="5400000">
                <a:pos x="wd2" y="hd2"/>
              </a:cxn>
              <a:cxn ang="10800000">
                <a:pos x="wd2" y="hd2"/>
              </a:cxn>
              <a:cxn ang="16200000">
                <a:pos x="wd2" y="hd2"/>
              </a:cxn>
            </a:cxnLst>
            <a:rect l="0" t="0" r="r" b="b"/>
            <a:pathLst>
              <a:path w="21600" h="21600" extrusionOk="0">
                <a:moveTo>
                  <a:pt x="14850" y="20121"/>
                </a:moveTo>
                <a:cubicBezTo>
                  <a:pt x="14850" y="20393"/>
                  <a:pt x="14546" y="20612"/>
                  <a:pt x="14171" y="20612"/>
                </a:cubicBezTo>
                <a:cubicBezTo>
                  <a:pt x="13977" y="20612"/>
                  <a:pt x="13804" y="20552"/>
                  <a:pt x="13680" y="20457"/>
                </a:cubicBezTo>
                <a:lnTo>
                  <a:pt x="13677" y="20459"/>
                </a:lnTo>
                <a:lnTo>
                  <a:pt x="13500" y="20342"/>
                </a:lnTo>
                <a:lnTo>
                  <a:pt x="13500" y="1256"/>
                </a:lnTo>
                <a:lnTo>
                  <a:pt x="13698" y="1126"/>
                </a:lnTo>
                <a:lnTo>
                  <a:pt x="13700" y="1127"/>
                </a:lnTo>
                <a:cubicBezTo>
                  <a:pt x="13822" y="1042"/>
                  <a:pt x="13988" y="987"/>
                  <a:pt x="14171" y="987"/>
                </a:cubicBezTo>
                <a:cubicBezTo>
                  <a:pt x="14546" y="987"/>
                  <a:pt x="14850" y="1208"/>
                  <a:pt x="14850" y="1479"/>
                </a:cubicBezTo>
                <a:cubicBezTo>
                  <a:pt x="14850" y="1479"/>
                  <a:pt x="14850" y="20121"/>
                  <a:pt x="14850" y="20121"/>
                </a:cubicBezTo>
                <a:close/>
                <a:moveTo>
                  <a:pt x="12150" y="19448"/>
                </a:moveTo>
                <a:lnTo>
                  <a:pt x="5400" y="14978"/>
                </a:lnTo>
                <a:lnTo>
                  <a:pt x="5400" y="6607"/>
                </a:lnTo>
                <a:lnTo>
                  <a:pt x="5702" y="6407"/>
                </a:lnTo>
                <a:lnTo>
                  <a:pt x="5699" y="6406"/>
                </a:lnTo>
                <a:lnTo>
                  <a:pt x="12150" y="2147"/>
                </a:lnTo>
                <a:cubicBezTo>
                  <a:pt x="12150" y="2147"/>
                  <a:pt x="12150" y="19448"/>
                  <a:pt x="12150" y="19448"/>
                </a:cubicBezTo>
                <a:close/>
                <a:moveTo>
                  <a:pt x="4050" y="14648"/>
                </a:moveTo>
                <a:cubicBezTo>
                  <a:pt x="2509" y="14284"/>
                  <a:pt x="1350" y="12700"/>
                  <a:pt x="1350" y="10800"/>
                </a:cubicBezTo>
                <a:cubicBezTo>
                  <a:pt x="1350" y="8900"/>
                  <a:pt x="2509" y="7315"/>
                  <a:pt x="4050" y="6952"/>
                </a:cubicBezTo>
                <a:cubicBezTo>
                  <a:pt x="4050" y="6952"/>
                  <a:pt x="4050" y="14648"/>
                  <a:pt x="4050" y="14648"/>
                </a:cubicBezTo>
                <a:close/>
                <a:moveTo>
                  <a:pt x="16208" y="1472"/>
                </a:moveTo>
                <a:cubicBezTo>
                  <a:pt x="16208" y="658"/>
                  <a:pt x="15297" y="0"/>
                  <a:pt x="14174" y="0"/>
                </a:cubicBezTo>
                <a:cubicBezTo>
                  <a:pt x="13599" y="0"/>
                  <a:pt x="13083" y="174"/>
                  <a:pt x="12713" y="451"/>
                </a:cubicBezTo>
                <a:lnTo>
                  <a:pt x="4456" y="5905"/>
                </a:lnTo>
                <a:cubicBezTo>
                  <a:pt x="1972" y="6050"/>
                  <a:pt x="0" y="8183"/>
                  <a:pt x="0" y="10800"/>
                </a:cubicBezTo>
                <a:cubicBezTo>
                  <a:pt x="0" y="13425"/>
                  <a:pt x="1985" y="15563"/>
                  <a:pt x="4481" y="15696"/>
                </a:cubicBezTo>
                <a:lnTo>
                  <a:pt x="12713" y="21148"/>
                </a:lnTo>
                <a:cubicBezTo>
                  <a:pt x="13083" y="21426"/>
                  <a:pt x="13599" y="21600"/>
                  <a:pt x="14174" y="21600"/>
                </a:cubicBezTo>
                <a:cubicBezTo>
                  <a:pt x="15297" y="21600"/>
                  <a:pt x="16208" y="20941"/>
                  <a:pt x="16208" y="20129"/>
                </a:cubicBezTo>
                <a:cubicBezTo>
                  <a:pt x="16208" y="20110"/>
                  <a:pt x="16201" y="20092"/>
                  <a:pt x="16200" y="20073"/>
                </a:cubicBezTo>
                <a:lnTo>
                  <a:pt x="16200" y="1527"/>
                </a:lnTo>
                <a:cubicBezTo>
                  <a:pt x="16201" y="1508"/>
                  <a:pt x="16208" y="1490"/>
                  <a:pt x="16208" y="1472"/>
                </a:cubicBezTo>
                <a:moveTo>
                  <a:pt x="18225" y="7855"/>
                </a:moveTo>
                <a:cubicBezTo>
                  <a:pt x="17852" y="7855"/>
                  <a:pt x="17550" y="8074"/>
                  <a:pt x="17550" y="8345"/>
                </a:cubicBezTo>
                <a:cubicBezTo>
                  <a:pt x="17550" y="8617"/>
                  <a:pt x="17852" y="8836"/>
                  <a:pt x="18225" y="8836"/>
                </a:cubicBezTo>
                <a:cubicBezTo>
                  <a:pt x="19344" y="8836"/>
                  <a:pt x="20250" y="9716"/>
                  <a:pt x="20250" y="10800"/>
                </a:cubicBezTo>
                <a:cubicBezTo>
                  <a:pt x="20250" y="11884"/>
                  <a:pt x="19344" y="12764"/>
                  <a:pt x="18225" y="12764"/>
                </a:cubicBezTo>
                <a:cubicBezTo>
                  <a:pt x="17852" y="12764"/>
                  <a:pt x="17550" y="12983"/>
                  <a:pt x="17550" y="13255"/>
                </a:cubicBezTo>
                <a:cubicBezTo>
                  <a:pt x="17550" y="13526"/>
                  <a:pt x="17852" y="13745"/>
                  <a:pt x="18225" y="13745"/>
                </a:cubicBezTo>
                <a:cubicBezTo>
                  <a:pt x="20089" y="13745"/>
                  <a:pt x="21600" y="12426"/>
                  <a:pt x="21600" y="10800"/>
                </a:cubicBezTo>
                <a:cubicBezTo>
                  <a:pt x="21600" y="9173"/>
                  <a:pt x="20089" y="7855"/>
                  <a:pt x="18225" y="7855"/>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8" name="Shape">
            <a:extLst>
              <a:ext uri="{FF2B5EF4-FFF2-40B4-BE49-F238E27FC236}">
                <a16:creationId xmlns:a16="http://schemas.microsoft.com/office/drawing/2014/main" id="{6A763D94-D419-C38B-4DB5-C63C9B79A3EF}"/>
              </a:ext>
            </a:extLst>
          </p:cNvPr>
          <p:cNvSpPr/>
          <p:nvPr userDrawn="1"/>
        </p:nvSpPr>
        <p:spPr>
          <a:xfrm>
            <a:off x="6287772" y="2663325"/>
            <a:ext cx="264356" cy="290791"/>
          </a:xfrm>
          <a:custGeom>
            <a:avLst/>
            <a:gdLst/>
            <a:ahLst/>
            <a:cxnLst>
              <a:cxn ang="0">
                <a:pos x="wd2" y="hd2"/>
              </a:cxn>
              <a:cxn ang="5400000">
                <a:pos x="wd2" y="hd2"/>
              </a:cxn>
              <a:cxn ang="10800000">
                <a:pos x="wd2" y="hd2"/>
              </a:cxn>
              <a:cxn ang="16200000">
                <a:pos x="wd2" y="hd2"/>
              </a:cxn>
            </a:cxnLst>
            <a:rect l="0" t="0" r="r" b="b"/>
            <a:pathLst>
              <a:path w="21600" h="21600" extrusionOk="0">
                <a:moveTo>
                  <a:pt x="15660" y="7855"/>
                </a:moveTo>
                <a:cubicBezTo>
                  <a:pt x="15362" y="7855"/>
                  <a:pt x="15120" y="8075"/>
                  <a:pt x="15120" y="8345"/>
                </a:cubicBezTo>
                <a:cubicBezTo>
                  <a:pt x="15120" y="8617"/>
                  <a:pt x="15362" y="8836"/>
                  <a:pt x="15660" y="8836"/>
                </a:cubicBezTo>
                <a:cubicBezTo>
                  <a:pt x="16555" y="8836"/>
                  <a:pt x="17280" y="9716"/>
                  <a:pt x="17280" y="10800"/>
                </a:cubicBezTo>
                <a:cubicBezTo>
                  <a:pt x="17280" y="11884"/>
                  <a:pt x="16555" y="12764"/>
                  <a:pt x="15660" y="12764"/>
                </a:cubicBezTo>
                <a:cubicBezTo>
                  <a:pt x="15362" y="12764"/>
                  <a:pt x="15120" y="12984"/>
                  <a:pt x="15120" y="13255"/>
                </a:cubicBezTo>
                <a:cubicBezTo>
                  <a:pt x="15120" y="13526"/>
                  <a:pt x="15362" y="13745"/>
                  <a:pt x="15660" y="13745"/>
                </a:cubicBezTo>
                <a:cubicBezTo>
                  <a:pt x="17151" y="13745"/>
                  <a:pt x="18360" y="12427"/>
                  <a:pt x="18360" y="10800"/>
                </a:cubicBezTo>
                <a:cubicBezTo>
                  <a:pt x="18360" y="9174"/>
                  <a:pt x="17151" y="7855"/>
                  <a:pt x="15660" y="7855"/>
                </a:cubicBezTo>
                <a:moveTo>
                  <a:pt x="18472" y="5611"/>
                </a:moveTo>
                <a:lnTo>
                  <a:pt x="18463" y="5625"/>
                </a:lnTo>
                <a:cubicBezTo>
                  <a:pt x="18383" y="5584"/>
                  <a:pt x="18296" y="5554"/>
                  <a:pt x="18198" y="5554"/>
                </a:cubicBezTo>
                <a:cubicBezTo>
                  <a:pt x="17900" y="5554"/>
                  <a:pt x="17660" y="5774"/>
                  <a:pt x="17660" y="6044"/>
                </a:cubicBezTo>
                <a:cubicBezTo>
                  <a:pt x="17660" y="6216"/>
                  <a:pt x="17763" y="6361"/>
                  <a:pt x="17910" y="6449"/>
                </a:cubicBezTo>
                <a:lnTo>
                  <a:pt x="17909" y="6451"/>
                </a:lnTo>
                <a:cubicBezTo>
                  <a:pt x="19460" y="7271"/>
                  <a:pt x="20520" y="8909"/>
                  <a:pt x="20520" y="10800"/>
                </a:cubicBezTo>
                <a:cubicBezTo>
                  <a:pt x="20520" y="12689"/>
                  <a:pt x="19463" y="14325"/>
                  <a:pt x="17915" y="15147"/>
                </a:cubicBezTo>
                <a:lnTo>
                  <a:pt x="17919" y="15152"/>
                </a:lnTo>
                <a:cubicBezTo>
                  <a:pt x="17771" y="15239"/>
                  <a:pt x="17668" y="15384"/>
                  <a:pt x="17668" y="15556"/>
                </a:cubicBezTo>
                <a:cubicBezTo>
                  <a:pt x="17668" y="15827"/>
                  <a:pt x="17910" y="16046"/>
                  <a:pt x="18208" y="16046"/>
                </a:cubicBezTo>
                <a:cubicBezTo>
                  <a:pt x="18306" y="16046"/>
                  <a:pt x="18393" y="16016"/>
                  <a:pt x="18473" y="15975"/>
                </a:cubicBezTo>
                <a:lnTo>
                  <a:pt x="18480" y="15985"/>
                </a:lnTo>
                <a:cubicBezTo>
                  <a:pt x="20338" y="14990"/>
                  <a:pt x="21600" y="13041"/>
                  <a:pt x="21600" y="10800"/>
                </a:cubicBezTo>
                <a:cubicBezTo>
                  <a:pt x="21600" y="8556"/>
                  <a:pt x="20334" y="6606"/>
                  <a:pt x="18472" y="5611"/>
                </a:cubicBezTo>
                <a:moveTo>
                  <a:pt x="11880" y="20121"/>
                </a:moveTo>
                <a:cubicBezTo>
                  <a:pt x="11880" y="20393"/>
                  <a:pt x="11637" y="20612"/>
                  <a:pt x="11337" y="20612"/>
                </a:cubicBezTo>
                <a:cubicBezTo>
                  <a:pt x="11181" y="20612"/>
                  <a:pt x="11043" y="20552"/>
                  <a:pt x="10944" y="20457"/>
                </a:cubicBezTo>
                <a:lnTo>
                  <a:pt x="10942" y="20459"/>
                </a:lnTo>
                <a:lnTo>
                  <a:pt x="10800" y="20342"/>
                </a:lnTo>
                <a:lnTo>
                  <a:pt x="10800" y="1256"/>
                </a:lnTo>
                <a:lnTo>
                  <a:pt x="10958" y="1126"/>
                </a:lnTo>
                <a:lnTo>
                  <a:pt x="10960" y="1127"/>
                </a:lnTo>
                <a:cubicBezTo>
                  <a:pt x="11058" y="1042"/>
                  <a:pt x="11190" y="988"/>
                  <a:pt x="11337" y="988"/>
                </a:cubicBezTo>
                <a:cubicBezTo>
                  <a:pt x="11637" y="988"/>
                  <a:pt x="11880" y="1208"/>
                  <a:pt x="11880" y="1480"/>
                </a:cubicBezTo>
                <a:cubicBezTo>
                  <a:pt x="11880" y="1480"/>
                  <a:pt x="11880" y="20121"/>
                  <a:pt x="11880" y="20121"/>
                </a:cubicBezTo>
                <a:close/>
                <a:moveTo>
                  <a:pt x="9720" y="19448"/>
                </a:moveTo>
                <a:lnTo>
                  <a:pt x="4320" y="14979"/>
                </a:lnTo>
                <a:lnTo>
                  <a:pt x="4320" y="6607"/>
                </a:lnTo>
                <a:lnTo>
                  <a:pt x="4561" y="6407"/>
                </a:lnTo>
                <a:lnTo>
                  <a:pt x="4560" y="6406"/>
                </a:lnTo>
                <a:lnTo>
                  <a:pt x="9720" y="2147"/>
                </a:lnTo>
                <a:cubicBezTo>
                  <a:pt x="9720" y="2147"/>
                  <a:pt x="9720" y="19448"/>
                  <a:pt x="9720" y="19448"/>
                </a:cubicBezTo>
                <a:close/>
                <a:moveTo>
                  <a:pt x="3240" y="14649"/>
                </a:moveTo>
                <a:cubicBezTo>
                  <a:pt x="2008" y="14285"/>
                  <a:pt x="1080" y="12700"/>
                  <a:pt x="1080" y="10800"/>
                </a:cubicBezTo>
                <a:cubicBezTo>
                  <a:pt x="1080" y="8900"/>
                  <a:pt x="2008" y="7316"/>
                  <a:pt x="3240" y="6952"/>
                </a:cubicBezTo>
                <a:cubicBezTo>
                  <a:pt x="3240" y="6952"/>
                  <a:pt x="3240" y="14649"/>
                  <a:pt x="3240" y="14649"/>
                </a:cubicBezTo>
                <a:close/>
                <a:moveTo>
                  <a:pt x="12966" y="1472"/>
                </a:moveTo>
                <a:cubicBezTo>
                  <a:pt x="12966" y="659"/>
                  <a:pt x="12238" y="0"/>
                  <a:pt x="11339" y="0"/>
                </a:cubicBezTo>
                <a:cubicBezTo>
                  <a:pt x="10879" y="0"/>
                  <a:pt x="10466" y="175"/>
                  <a:pt x="10170" y="451"/>
                </a:cubicBezTo>
                <a:lnTo>
                  <a:pt x="3565" y="5905"/>
                </a:lnTo>
                <a:cubicBezTo>
                  <a:pt x="1578" y="6051"/>
                  <a:pt x="0" y="8183"/>
                  <a:pt x="0" y="10800"/>
                </a:cubicBezTo>
                <a:cubicBezTo>
                  <a:pt x="0" y="13426"/>
                  <a:pt x="1588" y="15564"/>
                  <a:pt x="3585" y="15697"/>
                </a:cubicBezTo>
                <a:lnTo>
                  <a:pt x="10170" y="21148"/>
                </a:lnTo>
                <a:cubicBezTo>
                  <a:pt x="10466" y="21426"/>
                  <a:pt x="10879" y="21600"/>
                  <a:pt x="11339" y="21600"/>
                </a:cubicBezTo>
                <a:cubicBezTo>
                  <a:pt x="12238" y="21600"/>
                  <a:pt x="12966" y="20941"/>
                  <a:pt x="12966" y="20129"/>
                </a:cubicBezTo>
                <a:cubicBezTo>
                  <a:pt x="12966" y="20110"/>
                  <a:pt x="12961" y="20093"/>
                  <a:pt x="12960" y="20074"/>
                </a:cubicBezTo>
                <a:lnTo>
                  <a:pt x="12960" y="1527"/>
                </a:lnTo>
                <a:cubicBezTo>
                  <a:pt x="12961" y="1508"/>
                  <a:pt x="12966" y="1490"/>
                  <a:pt x="12966" y="1472"/>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9" name="Shape">
            <a:extLst>
              <a:ext uri="{FF2B5EF4-FFF2-40B4-BE49-F238E27FC236}">
                <a16:creationId xmlns:a16="http://schemas.microsoft.com/office/drawing/2014/main" id="{85EAE3C2-9651-2366-E420-97A7E7086468}"/>
              </a:ext>
            </a:extLst>
          </p:cNvPr>
          <p:cNvSpPr/>
          <p:nvPr userDrawn="1"/>
        </p:nvSpPr>
        <p:spPr>
          <a:xfrm>
            <a:off x="6829700" y="2663325"/>
            <a:ext cx="290791" cy="290791"/>
          </a:xfrm>
          <a:custGeom>
            <a:avLst/>
            <a:gdLst/>
            <a:ahLst/>
            <a:cxnLst>
              <a:cxn ang="0">
                <a:pos x="wd2" y="hd2"/>
              </a:cxn>
              <a:cxn ang="5400000">
                <a:pos x="wd2" y="hd2"/>
              </a:cxn>
              <a:cxn ang="10800000">
                <a:pos x="wd2" y="hd2"/>
              </a:cxn>
              <a:cxn ang="16200000">
                <a:pos x="wd2" y="hd2"/>
              </a:cxn>
            </a:cxnLst>
            <a:rect l="0" t="0" r="r" b="b"/>
            <a:pathLst>
              <a:path w="21600" h="21600" extrusionOk="0">
                <a:moveTo>
                  <a:pt x="10800" y="20121"/>
                </a:moveTo>
                <a:cubicBezTo>
                  <a:pt x="10800" y="20393"/>
                  <a:pt x="10579" y="20612"/>
                  <a:pt x="10306" y="20612"/>
                </a:cubicBezTo>
                <a:cubicBezTo>
                  <a:pt x="10165" y="20612"/>
                  <a:pt x="10039" y="20552"/>
                  <a:pt x="9949" y="20457"/>
                </a:cubicBezTo>
                <a:lnTo>
                  <a:pt x="9947" y="20459"/>
                </a:lnTo>
                <a:lnTo>
                  <a:pt x="9818" y="20342"/>
                </a:lnTo>
                <a:lnTo>
                  <a:pt x="9818" y="1256"/>
                </a:lnTo>
                <a:lnTo>
                  <a:pt x="9962" y="1126"/>
                </a:lnTo>
                <a:lnTo>
                  <a:pt x="9963" y="1127"/>
                </a:lnTo>
                <a:cubicBezTo>
                  <a:pt x="10052" y="1042"/>
                  <a:pt x="10173" y="987"/>
                  <a:pt x="10306" y="987"/>
                </a:cubicBezTo>
                <a:cubicBezTo>
                  <a:pt x="10579" y="987"/>
                  <a:pt x="10800" y="1208"/>
                  <a:pt x="10800" y="1479"/>
                </a:cubicBezTo>
                <a:cubicBezTo>
                  <a:pt x="10800" y="1479"/>
                  <a:pt x="10800" y="20121"/>
                  <a:pt x="10800" y="20121"/>
                </a:cubicBezTo>
                <a:close/>
                <a:moveTo>
                  <a:pt x="8836" y="19448"/>
                </a:moveTo>
                <a:lnTo>
                  <a:pt x="3927" y="14979"/>
                </a:lnTo>
                <a:lnTo>
                  <a:pt x="3927" y="6607"/>
                </a:lnTo>
                <a:lnTo>
                  <a:pt x="4147" y="6407"/>
                </a:lnTo>
                <a:lnTo>
                  <a:pt x="4145" y="6406"/>
                </a:lnTo>
                <a:lnTo>
                  <a:pt x="8836" y="2147"/>
                </a:lnTo>
                <a:cubicBezTo>
                  <a:pt x="8836" y="2147"/>
                  <a:pt x="8836" y="19448"/>
                  <a:pt x="8836" y="19448"/>
                </a:cubicBezTo>
                <a:close/>
                <a:moveTo>
                  <a:pt x="2945" y="14649"/>
                </a:moveTo>
                <a:cubicBezTo>
                  <a:pt x="1825" y="14285"/>
                  <a:pt x="982" y="12700"/>
                  <a:pt x="982" y="10800"/>
                </a:cubicBezTo>
                <a:cubicBezTo>
                  <a:pt x="982" y="8900"/>
                  <a:pt x="1825" y="7315"/>
                  <a:pt x="2945" y="6952"/>
                </a:cubicBezTo>
                <a:cubicBezTo>
                  <a:pt x="2945" y="6952"/>
                  <a:pt x="2945" y="14649"/>
                  <a:pt x="2945" y="14649"/>
                </a:cubicBezTo>
                <a:close/>
                <a:moveTo>
                  <a:pt x="11787" y="1472"/>
                </a:moveTo>
                <a:cubicBezTo>
                  <a:pt x="11787" y="658"/>
                  <a:pt x="11126" y="0"/>
                  <a:pt x="10308" y="0"/>
                </a:cubicBezTo>
                <a:cubicBezTo>
                  <a:pt x="9890" y="0"/>
                  <a:pt x="9515" y="174"/>
                  <a:pt x="9246" y="451"/>
                </a:cubicBezTo>
                <a:lnTo>
                  <a:pt x="3241" y="5905"/>
                </a:lnTo>
                <a:cubicBezTo>
                  <a:pt x="1434" y="6051"/>
                  <a:pt x="0" y="8183"/>
                  <a:pt x="0" y="10800"/>
                </a:cubicBezTo>
                <a:cubicBezTo>
                  <a:pt x="0" y="13425"/>
                  <a:pt x="1444" y="15563"/>
                  <a:pt x="3259" y="15696"/>
                </a:cubicBezTo>
                <a:lnTo>
                  <a:pt x="9245" y="21148"/>
                </a:lnTo>
                <a:cubicBezTo>
                  <a:pt x="9514" y="21426"/>
                  <a:pt x="9890" y="21600"/>
                  <a:pt x="10308" y="21600"/>
                </a:cubicBezTo>
                <a:cubicBezTo>
                  <a:pt x="11126" y="21600"/>
                  <a:pt x="11787" y="20941"/>
                  <a:pt x="11787" y="20129"/>
                </a:cubicBezTo>
                <a:cubicBezTo>
                  <a:pt x="11787" y="20110"/>
                  <a:pt x="11782" y="20092"/>
                  <a:pt x="11782" y="20073"/>
                </a:cubicBezTo>
                <a:lnTo>
                  <a:pt x="11782" y="1527"/>
                </a:lnTo>
                <a:cubicBezTo>
                  <a:pt x="11782" y="1508"/>
                  <a:pt x="11787" y="1490"/>
                  <a:pt x="11787" y="1472"/>
                </a:cubicBezTo>
                <a:moveTo>
                  <a:pt x="13255" y="7855"/>
                </a:moveTo>
                <a:cubicBezTo>
                  <a:pt x="12984" y="7855"/>
                  <a:pt x="12764" y="8074"/>
                  <a:pt x="12764" y="8345"/>
                </a:cubicBezTo>
                <a:cubicBezTo>
                  <a:pt x="12764" y="8617"/>
                  <a:pt x="12984" y="8836"/>
                  <a:pt x="13255" y="8836"/>
                </a:cubicBezTo>
                <a:cubicBezTo>
                  <a:pt x="14068" y="8836"/>
                  <a:pt x="14727" y="9716"/>
                  <a:pt x="14727" y="10800"/>
                </a:cubicBezTo>
                <a:cubicBezTo>
                  <a:pt x="14727" y="11884"/>
                  <a:pt x="14068" y="12764"/>
                  <a:pt x="13255" y="12764"/>
                </a:cubicBezTo>
                <a:cubicBezTo>
                  <a:pt x="12984" y="12764"/>
                  <a:pt x="12764" y="12983"/>
                  <a:pt x="12764" y="13255"/>
                </a:cubicBezTo>
                <a:cubicBezTo>
                  <a:pt x="12764" y="13526"/>
                  <a:pt x="12984" y="13745"/>
                  <a:pt x="13255" y="13745"/>
                </a:cubicBezTo>
                <a:cubicBezTo>
                  <a:pt x="14610" y="13745"/>
                  <a:pt x="15709" y="12427"/>
                  <a:pt x="15709" y="10800"/>
                </a:cubicBezTo>
                <a:cubicBezTo>
                  <a:pt x="15709" y="9173"/>
                  <a:pt x="14610" y="7855"/>
                  <a:pt x="13255" y="7855"/>
                </a:cubicBezTo>
                <a:moveTo>
                  <a:pt x="17948" y="3495"/>
                </a:moveTo>
                <a:lnTo>
                  <a:pt x="17938" y="3509"/>
                </a:lnTo>
                <a:cubicBezTo>
                  <a:pt x="17860" y="3458"/>
                  <a:pt x="17773" y="3421"/>
                  <a:pt x="17674" y="3421"/>
                </a:cubicBezTo>
                <a:cubicBezTo>
                  <a:pt x="17403" y="3421"/>
                  <a:pt x="17184" y="3641"/>
                  <a:pt x="17184" y="3912"/>
                </a:cubicBezTo>
                <a:cubicBezTo>
                  <a:pt x="17184" y="4073"/>
                  <a:pt x="17266" y="4209"/>
                  <a:pt x="17386" y="4298"/>
                </a:cubicBezTo>
                <a:cubicBezTo>
                  <a:pt x="19336" y="5711"/>
                  <a:pt x="20618" y="8095"/>
                  <a:pt x="20618" y="10800"/>
                </a:cubicBezTo>
                <a:cubicBezTo>
                  <a:pt x="20618" y="13505"/>
                  <a:pt x="19336" y="15889"/>
                  <a:pt x="17385" y="17302"/>
                </a:cubicBezTo>
                <a:lnTo>
                  <a:pt x="17389" y="17309"/>
                </a:lnTo>
                <a:cubicBezTo>
                  <a:pt x="17275" y="17398"/>
                  <a:pt x="17197" y="17531"/>
                  <a:pt x="17197" y="17688"/>
                </a:cubicBezTo>
                <a:cubicBezTo>
                  <a:pt x="17197" y="17959"/>
                  <a:pt x="17417" y="18179"/>
                  <a:pt x="17688" y="18179"/>
                </a:cubicBezTo>
                <a:cubicBezTo>
                  <a:pt x="17788" y="18179"/>
                  <a:pt x="17875" y="18142"/>
                  <a:pt x="17952" y="18091"/>
                </a:cubicBezTo>
                <a:lnTo>
                  <a:pt x="17957" y="18098"/>
                </a:lnTo>
                <a:cubicBezTo>
                  <a:pt x="17982" y="18080"/>
                  <a:pt x="18004" y="18057"/>
                  <a:pt x="18029" y="18039"/>
                </a:cubicBezTo>
                <a:cubicBezTo>
                  <a:pt x="18031" y="18037"/>
                  <a:pt x="18034" y="18035"/>
                  <a:pt x="18037" y="18033"/>
                </a:cubicBezTo>
                <a:cubicBezTo>
                  <a:pt x="20189" y="16435"/>
                  <a:pt x="21600" y="13794"/>
                  <a:pt x="21600" y="10800"/>
                </a:cubicBezTo>
                <a:cubicBezTo>
                  <a:pt x="21600" y="7763"/>
                  <a:pt x="20152" y="5085"/>
                  <a:pt x="17948" y="3495"/>
                </a:cubicBezTo>
                <a:moveTo>
                  <a:pt x="15811" y="5611"/>
                </a:moveTo>
                <a:lnTo>
                  <a:pt x="15802" y="5625"/>
                </a:lnTo>
                <a:cubicBezTo>
                  <a:pt x="15730" y="5584"/>
                  <a:pt x="15651" y="5553"/>
                  <a:pt x="15562" y="5553"/>
                </a:cubicBezTo>
                <a:cubicBezTo>
                  <a:pt x="15291" y="5553"/>
                  <a:pt x="15072" y="5773"/>
                  <a:pt x="15072" y="6044"/>
                </a:cubicBezTo>
                <a:cubicBezTo>
                  <a:pt x="15072" y="6216"/>
                  <a:pt x="15166" y="6361"/>
                  <a:pt x="15300" y="6448"/>
                </a:cubicBezTo>
                <a:lnTo>
                  <a:pt x="15299" y="6450"/>
                </a:lnTo>
                <a:cubicBezTo>
                  <a:pt x="16709" y="7270"/>
                  <a:pt x="17673" y="8909"/>
                  <a:pt x="17673" y="10800"/>
                </a:cubicBezTo>
                <a:cubicBezTo>
                  <a:pt x="17673" y="12688"/>
                  <a:pt x="16712" y="14325"/>
                  <a:pt x="15305" y="15146"/>
                </a:cubicBezTo>
                <a:lnTo>
                  <a:pt x="15309" y="15151"/>
                </a:lnTo>
                <a:cubicBezTo>
                  <a:pt x="15174" y="15239"/>
                  <a:pt x="15080" y="15384"/>
                  <a:pt x="15080" y="15555"/>
                </a:cubicBezTo>
                <a:cubicBezTo>
                  <a:pt x="15080" y="15827"/>
                  <a:pt x="15300" y="16046"/>
                  <a:pt x="15571" y="16046"/>
                </a:cubicBezTo>
                <a:cubicBezTo>
                  <a:pt x="15660" y="16046"/>
                  <a:pt x="15740" y="16016"/>
                  <a:pt x="15812" y="15975"/>
                </a:cubicBezTo>
                <a:lnTo>
                  <a:pt x="15819" y="15985"/>
                </a:lnTo>
                <a:cubicBezTo>
                  <a:pt x="17507" y="14989"/>
                  <a:pt x="18655" y="13041"/>
                  <a:pt x="18655" y="10800"/>
                </a:cubicBezTo>
                <a:cubicBezTo>
                  <a:pt x="18655" y="8556"/>
                  <a:pt x="17504" y="6606"/>
                  <a:pt x="15811" y="5611"/>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0" name="Shape">
            <a:extLst>
              <a:ext uri="{FF2B5EF4-FFF2-40B4-BE49-F238E27FC236}">
                <a16:creationId xmlns:a16="http://schemas.microsoft.com/office/drawing/2014/main" id="{41933037-10A8-89AD-FFC2-CE6C2E711456}"/>
              </a:ext>
            </a:extLst>
          </p:cNvPr>
          <p:cNvSpPr/>
          <p:nvPr userDrawn="1"/>
        </p:nvSpPr>
        <p:spPr>
          <a:xfrm>
            <a:off x="7384846" y="2676543"/>
            <a:ext cx="290791" cy="264354"/>
          </a:xfrm>
          <a:custGeom>
            <a:avLst/>
            <a:gdLst/>
            <a:ahLst/>
            <a:cxnLst>
              <a:cxn ang="0">
                <a:pos x="wd2" y="hd2"/>
              </a:cxn>
              <a:cxn ang="5400000">
                <a:pos x="wd2" y="hd2"/>
              </a:cxn>
              <a:cxn ang="10800000">
                <a:pos x="wd2" y="hd2"/>
              </a:cxn>
              <a:cxn ang="16200000">
                <a:pos x="wd2" y="hd2"/>
              </a:cxn>
            </a:cxnLst>
            <a:rect l="0" t="0" r="r" b="b"/>
            <a:pathLst>
              <a:path w="21600" h="21524" extrusionOk="0">
                <a:moveTo>
                  <a:pt x="17182" y="13452"/>
                </a:moveTo>
                <a:cubicBezTo>
                  <a:pt x="16640" y="13452"/>
                  <a:pt x="16200" y="13935"/>
                  <a:pt x="16200" y="14529"/>
                </a:cubicBezTo>
                <a:cubicBezTo>
                  <a:pt x="16200" y="15123"/>
                  <a:pt x="16640" y="15605"/>
                  <a:pt x="17182" y="15605"/>
                </a:cubicBezTo>
                <a:cubicBezTo>
                  <a:pt x="17724" y="15605"/>
                  <a:pt x="18164" y="15123"/>
                  <a:pt x="18164" y="14529"/>
                </a:cubicBezTo>
                <a:cubicBezTo>
                  <a:pt x="18164" y="13935"/>
                  <a:pt x="17724" y="13452"/>
                  <a:pt x="17182" y="13452"/>
                </a:cubicBezTo>
                <a:moveTo>
                  <a:pt x="15218" y="15605"/>
                </a:moveTo>
                <a:cubicBezTo>
                  <a:pt x="14676" y="15605"/>
                  <a:pt x="14236" y="16087"/>
                  <a:pt x="14236" y="16681"/>
                </a:cubicBezTo>
                <a:cubicBezTo>
                  <a:pt x="14236" y="17276"/>
                  <a:pt x="14676" y="17757"/>
                  <a:pt x="15218" y="17757"/>
                </a:cubicBezTo>
                <a:cubicBezTo>
                  <a:pt x="15760" y="17757"/>
                  <a:pt x="16200" y="17276"/>
                  <a:pt x="16200" y="16681"/>
                </a:cubicBezTo>
                <a:cubicBezTo>
                  <a:pt x="16200" y="16087"/>
                  <a:pt x="15760" y="15605"/>
                  <a:pt x="15218" y="15605"/>
                </a:cubicBezTo>
                <a:moveTo>
                  <a:pt x="16200" y="20448"/>
                </a:moveTo>
                <a:cubicBezTo>
                  <a:pt x="14668" y="20448"/>
                  <a:pt x="13319" y="19593"/>
                  <a:pt x="12527" y="18295"/>
                </a:cubicBezTo>
                <a:lnTo>
                  <a:pt x="9073" y="18295"/>
                </a:lnTo>
                <a:cubicBezTo>
                  <a:pt x="8281" y="19593"/>
                  <a:pt x="6932" y="20448"/>
                  <a:pt x="5400" y="20448"/>
                </a:cubicBezTo>
                <a:cubicBezTo>
                  <a:pt x="2960" y="20448"/>
                  <a:pt x="982" y="18280"/>
                  <a:pt x="982" y="15605"/>
                </a:cubicBezTo>
                <a:cubicBezTo>
                  <a:pt x="982" y="12930"/>
                  <a:pt x="2960" y="10762"/>
                  <a:pt x="5400" y="10762"/>
                </a:cubicBezTo>
                <a:lnTo>
                  <a:pt x="16200" y="10762"/>
                </a:lnTo>
                <a:cubicBezTo>
                  <a:pt x="18640" y="10762"/>
                  <a:pt x="20618" y="12930"/>
                  <a:pt x="20618" y="15605"/>
                </a:cubicBezTo>
                <a:cubicBezTo>
                  <a:pt x="20618" y="18280"/>
                  <a:pt x="18640" y="20448"/>
                  <a:pt x="16200" y="20448"/>
                </a:cubicBezTo>
                <a:moveTo>
                  <a:pt x="16200" y="9686"/>
                </a:moveTo>
                <a:lnTo>
                  <a:pt x="11319" y="9686"/>
                </a:lnTo>
                <a:cubicBezTo>
                  <a:pt x="10837" y="8713"/>
                  <a:pt x="11227" y="8217"/>
                  <a:pt x="11943" y="7448"/>
                </a:cubicBezTo>
                <a:cubicBezTo>
                  <a:pt x="12528" y="6820"/>
                  <a:pt x="13255" y="6038"/>
                  <a:pt x="13255" y="4843"/>
                </a:cubicBezTo>
                <a:cubicBezTo>
                  <a:pt x="13255" y="1854"/>
                  <a:pt x="10169" y="128"/>
                  <a:pt x="10038" y="56"/>
                </a:cubicBezTo>
                <a:cubicBezTo>
                  <a:pt x="9796" y="-76"/>
                  <a:pt x="9501" y="32"/>
                  <a:pt x="9379" y="297"/>
                </a:cubicBezTo>
                <a:cubicBezTo>
                  <a:pt x="9258" y="562"/>
                  <a:pt x="9356" y="886"/>
                  <a:pt x="9598" y="1019"/>
                </a:cubicBezTo>
                <a:cubicBezTo>
                  <a:pt x="9625" y="1034"/>
                  <a:pt x="12273" y="2523"/>
                  <a:pt x="12273" y="4843"/>
                </a:cubicBezTo>
                <a:cubicBezTo>
                  <a:pt x="12273" y="5586"/>
                  <a:pt x="11779" y="6117"/>
                  <a:pt x="11255" y="6679"/>
                </a:cubicBezTo>
                <a:cubicBezTo>
                  <a:pt x="10584" y="7401"/>
                  <a:pt x="9775" y="8296"/>
                  <a:pt x="10277" y="9686"/>
                </a:cubicBezTo>
                <a:lnTo>
                  <a:pt x="5400" y="9686"/>
                </a:lnTo>
                <a:cubicBezTo>
                  <a:pt x="2418" y="9686"/>
                  <a:pt x="0" y="12336"/>
                  <a:pt x="0" y="15605"/>
                </a:cubicBezTo>
                <a:cubicBezTo>
                  <a:pt x="0" y="18874"/>
                  <a:pt x="2418" y="21524"/>
                  <a:pt x="5400" y="21524"/>
                </a:cubicBezTo>
                <a:cubicBezTo>
                  <a:pt x="7077" y="21524"/>
                  <a:pt x="8575" y="20686"/>
                  <a:pt x="9565" y="19372"/>
                </a:cubicBezTo>
                <a:lnTo>
                  <a:pt x="12035" y="19372"/>
                </a:lnTo>
                <a:cubicBezTo>
                  <a:pt x="13025" y="20686"/>
                  <a:pt x="14523" y="21524"/>
                  <a:pt x="16200" y="21524"/>
                </a:cubicBezTo>
                <a:cubicBezTo>
                  <a:pt x="19182" y="21524"/>
                  <a:pt x="21600" y="18874"/>
                  <a:pt x="21600" y="15605"/>
                </a:cubicBezTo>
                <a:cubicBezTo>
                  <a:pt x="21600" y="12336"/>
                  <a:pt x="19182" y="9686"/>
                  <a:pt x="16200" y="9686"/>
                </a:cubicBezTo>
                <a:moveTo>
                  <a:pt x="6873" y="15067"/>
                </a:moveTo>
                <a:lnTo>
                  <a:pt x="5891" y="15067"/>
                </a:lnTo>
                <a:lnTo>
                  <a:pt x="5891" y="13990"/>
                </a:lnTo>
                <a:cubicBezTo>
                  <a:pt x="5891" y="13694"/>
                  <a:pt x="5671" y="13452"/>
                  <a:pt x="5400" y="13452"/>
                </a:cubicBezTo>
                <a:cubicBezTo>
                  <a:pt x="5129" y="13452"/>
                  <a:pt x="4909" y="13694"/>
                  <a:pt x="4909" y="13990"/>
                </a:cubicBezTo>
                <a:lnTo>
                  <a:pt x="4909" y="15067"/>
                </a:lnTo>
                <a:lnTo>
                  <a:pt x="3927" y="15067"/>
                </a:lnTo>
                <a:cubicBezTo>
                  <a:pt x="3656" y="15067"/>
                  <a:pt x="3436" y="15307"/>
                  <a:pt x="3436" y="15605"/>
                </a:cubicBezTo>
                <a:cubicBezTo>
                  <a:pt x="3436" y="15903"/>
                  <a:pt x="3656" y="16143"/>
                  <a:pt x="3927" y="16143"/>
                </a:cubicBezTo>
                <a:lnTo>
                  <a:pt x="4909" y="16143"/>
                </a:lnTo>
                <a:lnTo>
                  <a:pt x="4909" y="17219"/>
                </a:lnTo>
                <a:cubicBezTo>
                  <a:pt x="4909" y="17517"/>
                  <a:pt x="5129" y="17757"/>
                  <a:pt x="5400" y="17757"/>
                </a:cubicBezTo>
                <a:cubicBezTo>
                  <a:pt x="5671" y="17757"/>
                  <a:pt x="5891" y="17517"/>
                  <a:pt x="5891" y="17219"/>
                </a:cubicBezTo>
                <a:lnTo>
                  <a:pt x="5891" y="16143"/>
                </a:lnTo>
                <a:lnTo>
                  <a:pt x="6873" y="16143"/>
                </a:lnTo>
                <a:cubicBezTo>
                  <a:pt x="7144" y="16143"/>
                  <a:pt x="7364" y="15903"/>
                  <a:pt x="7364" y="15605"/>
                </a:cubicBezTo>
                <a:cubicBezTo>
                  <a:pt x="7364" y="15307"/>
                  <a:pt x="7144" y="15067"/>
                  <a:pt x="6873" y="15067"/>
                </a:cubicBezTo>
                <a:moveTo>
                  <a:pt x="12273" y="12376"/>
                </a:moveTo>
                <a:cubicBezTo>
                  <a:pt x="12002" y="12376"/>
                  <a:pt x="11782" y="12617"/>
                  <a:pt x="11782" y="12914"/>
                </a:cubicBezTo>
                <a:cubicBezTo>
                  <a:pt x="11782" y="13212"/>
                  <a:pt x="12002" y="13452"/>
                  <a:pt x="12273" y="13452"/>
                </a:cubicBezTo>
                <a:cubicBezTo>
                  <a:pt x="12544" y="13452"/>
                  <a:pt x="12764" y="13212"/>
                  <a:pt x="12764" y="12914"/>
                </a:cubicBezTo>
                <a:cubicBezTo>
                  <a:pt x="12764" y="12617"/>
                  <a:pt x="12544" y="12376"/>
                  <a:pt x="12273" y="12376"/>
                </a:cubicBezTo>
                <a:moveTo>
                  <a:pt x="9327" y="12376"/>
                </a:moveTo>
                <a:cubicBezTo>
                  <a:pt x="9056" y="12376"/>
                  <a:pt x="8836" y="12617"/>
                  <a:pt x="8836" y="12914"/>
                </a:cubicBezTo>
                <a:cubicBezTo>
                  <a:pt x="8836" y="13212"/>
                  <a:pt x="9056" y="13452"/>
                  <a:pt x="9327" y="13452"/>
                </a:cubicBezTo>
                <a:cubicBezTo>
                  <a:pt x="9598" y="13452"/>
                  <a:pt x="9818" y="13212"/>
                  <a:pt x="9818" y="12914"/>
                </a:cubicBezTo>
                <a:cubicBezTo>
                  <a:pt x="9818" y="12617"/>
                  <a:pt x="9598" y="12376"/>
                  <a:pt x="9327" y="12376"/>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1" name="Shape">
            <a:extLst>
              <a:ext uri="{FF2B5EF4-FFF2-40B4-BE49-F238E27FC236}">
                <a16:creationId xmlns:a16="http://schemas.microsoft.com/office/drawing/2014/main" id="{0B0177DB-CF9D-C1E9-2D22-568060E51590}"/>
              </a:ext>
            </a:extLst>
          </p:cNvPr>
          <p:cNvSpPr/>
          <p:nvPr userDrawn="1"/>
        </p:nvSpPr>
        <p:spPr>
          <a:xfrm>
            <a:off x="7939993" y="2663325"/>
            <a:ext cx="290791" cy="290791"/>
          </a:xfrm>
          <a:custGeom>
            <a:avLst/>
            <a:gdLst/>
            <a:ahLst/>
            <a:cxnLst>
              <a:cxn ang="0">
                <a:pos x="wd2" y="hd2"/>
              </a:cxn>
              <a:cxn ang="5400000">
                <a:pos x="wd2" y="hd2"/>
              </a:cxn>
              <a:cxn ang="10800000">
                <a:pos x="wd2" y="hd2"/>
              </a:cxn>
              <a:cxn ang="16200000">
                <a:pos x="wd2" y="hd2"/>
              </a:cxn>
            </a:cxnLst>
            <a:rect l="0" t="0" r="r" b="b"/>
            <a:pathLst>
              <a:path w="21600" h="21600" extrusionOk="0">
                <a:moveTo>
                  <a:pt x="13255" y="15709"/>
                </a:moveTo>
                <a:lnTo>
                  <a:pt x="10309" y="15709"/>
                </a:lnTo>
                <a:cubicBezTo>
                  <a:pt x="10038" y="15709"/>
                  <a:pt x="9818" y="15929"/>
                  <a:pt x="9818" y="16200"/>
                </a:cubicBezTo>
                <a:cubicBezTo>
                  <a:pt x="9818" y="16472"/>
                  <a:pt x="10038" y="16691"/>
                  <a:pt x="10309" y="16691"/>
                </a:cubicBezTo>
                <a:lnTo>
                  <a:pt x="13255" y="16691"/>
                </a:lnTo>
                <a:cubicBezTo>
                  <a:pt x="13525" y="16691"/>
                  <a:pt x="13745" y="16472"/>
                  <a:pt x="13745" y="16200"/>
                </a:cubicBezTo>
                <a:cubicBezTo>
                  <a:pt x="13745" y="15929"/>
                  <a:pt x="13525" y="15709"/>
                  <a:pt x="13255" y="15709"/>
                </a:cubicBezTo>
                <a:moveTo>
                  <a:pt x="9818" y="12273"/>
                </a:moveTo>
                <a:cubicBezTo>
                  <a:pt x="9818" y="12112"/>
                  <a:pt x="9736" y="11976"/>
                  <a:pt x="9617" y="11887"/>
                </a:cubicBezTo>
                <a:lnTo>
                  <a:pt x="9622" y="11880"/>
                </a:lnTo>
                <a:lnTo>
                  <a:pt x="5695" y="8935"/>
                </a:lnTo>
                <a:lnTo>
                  <a:pt x="5690" y="8941"/>
                </a:lnTo>
                <a:cubicBezTo>
                  <a:pt x="5608" y="8880"/>
                  <a:pt x="5511" y="8836"/>
                  <a:pt x="5400" y="8836"/>
                </a:cubicBezTo>
                <a:cubicBezTo>
                  <a:pt x="5129" y="8836"/>
                  <a:pt x="4909" y="9056"/>
                  <a:pt x="4909" y="9327"/>
                </a:cubicBezTo>
                <a:cubicBezTo>
                  <a:pt x="4909" y="9488"/>
                  <a:pt x="4991" y="9624"/>
                  <a:pt x="5110" y="9713"/>
                </a:cubicBezTo>
                <a:lnTo>
                  <a:pt x="5105" y="9720"/>
                </a:lnTo>
                <a:lnTo>
                  <a:pt x="8509" y="12273"/>
                </a:lnTo>
                <a:lnTo>
                  <a:pt x="5105" y="14826"/>
                </a:lnTo>
                <a:lnTo>
                  <a:pt x="5110" y="14832"/>
                </a:lnTo>
                <a:cubicBezTo>
                  <a:pt x="4991" y="14922"/>
                  <a:pt x="4909" y="15058"/>
                  <a:pt x="4909" y="15218"/>
                </a:cubicBezTo>
                <a:cubicBezTo>
                  <a:pt x="4909" y="15490"/>
                  <a:pt x="5129" y="15709"/>
                  <a:pt x="5400" y="15709"/>
                </a:cubicBezTo>
                <a:cubicBezTo>
                  <a:pt x="5511" y="15709"/>
                  <a:pt x="5607" y="15666"/>
                  <a:pt x="5690" y="15604"/>
                </a:cubicBezTo>
                <a:lnTo>
                  <a:pt x="5695" y="15611"/>
                </a:lnTo>
                <a:lnTo>
                  <a:pt x="9622" y="12666"/>
                </a:lnTo>
                <a:lnTo>
                  <a:pt x="9617" y="12659"/>
                </a:lnTo>
                <a:cubicBezTo>
                  <a:pt x="9736" y="12569"/>
                  <a:pt x="9818" y="12433"/>
                  <a:pt x="9818" y="12273"/>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2" name="Shape">
            <a:extLst>
              <a:ext uri="{FF2B5EF4-FFF2-40B4-BE49-F238E27FC236}">
                <a16:creationId xmlns:a16="http://schemas.microsoft.com/office/drawing/2014/main" id="{99031FD9-A552-86A2-BA15-EC68C4E27170}"/>
              </a:ext>
            </a:extLst>
          </p:cNvPr>
          <p:cNvSpPr/>
          <p:nvPr userDrawn="1"/>
        </p:nvSpPr>
        <p:spPr>
          <a:xfrm>
            <a:off x="8495139" y="2663325"/>
            <a:ext cx="290791" cy="290791"/>
          </a:xfrm>
          <a:custGeom>
            <a:avLst/>
            <a:gdLst/>
            <a:ahLst/>
            <a:cxnLst>
              <a:cxn ang="0">
                <a:pos x="wd2" y="hd2"/>
              </a:cxn>
              <a:cxn ang="5400000">
                <a:pos x="wd2" y="hd2"/>
              </a:cxn>
              <a:cxn ang="10800000">
                <a:pos x="wd2" y="hd2"/>
              </a:cxn>
              <a:cxn ang="16200000">
                <a:pos x="wd2" y="hd2"/>
              </a:cxn>
            </a:cxnLst>
            <a:rect l="0" t="0" r="r" b="b"/>
            <a:pathLst>
              <a:path w="21600" h="21600" extrusionOk="0">
                <a:moveTo>
                  <a:pt x="6382" y="19636"/>
                </a:moveTo>
                <a:lnTo>
                  <a:pt x="11291" y="19636"/>
                </a:lnTo>
                <a:cubicBezTo>
                  <a:pt x="11562" y="19636"/>
                  <a:pt x="11782" y="19416"/>
                  <a:pt x="11782" y="19146"/>
                </a:cubicBezTo>
                <a:cubicBezTo>
                  <a:pt x="11782" y="18874"/>
                  <a:pt x="11562" y="18655"/>
                  <a:pt x="11291" y="18655"/>
                </a:cubicBezTo>
                <a:lnTo>
                  <a:pt x="6382" y="18655"/>
                </a:lnTo>
                <a:cubicBezTo>
                  <a:pt x="6111" y="18655"/>
                  <a:pt x="5891" y="18874"/>
                  <a:pt x="5891" y="19146"/>
                </a:cubicBezTo>
                <a:cubicBezTo>
                  <a:pt x="5891" y="19416"/>
                  <a:pt x="6111" y="19636"/>
                  <a:pt x="6382" y="19636"/>
                </a:cubicBezTo>
                <a:moveTo>
                  <a:pt x="20618" y="19636"/>
                </a:moveTo>
                <a:cubicBezTo>
                  <a:pt x="20618" y="20178"/>
                  <a:pt x="20178" y="20618"/>
                  <a:pt x="19636" y="20618"/>
                </a:cubicBezTo>
                <a:lnTo>
                  <a:pt x="1964" y="20618"/>
                </a:lnTo>
                <a:cubicBezTo>
                  <a:pt x="1422" y="20618"/>
                  <a:pt x="982" y="20178"/>
                  <a:pt x="982" y="19636"/>
                </a:cubicBezTo>
                <a:lnTo>
                  <a:pt x="982" y="17673"/>
                </a:lnTo>
                <a:lnTo>
                  <a:pt x="20618" y="17673"/>
                </a:lnTo>
                <a:cubicBezTo>
                  <a:pt x="20618" y="17673"/>
                  <a:pt x="20618" y="19636"/>
                  <a:pt x="20618" y="19636"/>
                </a:cubicBezTo>
                <a:close/>
                <a:moveTo>
                  <a:pt x="2822" y="10800"/>
                </a:moveTo>
                <a:lnTo>
                  <a:pt x="18778" y="10800"/>
                </a:lnTo>
                <a:lnTo>
                  <a:pt x="20461" y="16691"/>
                </a:lnTo>
                <a:lnTo>
                  <a:pt x="1139" y="16691"/>
                </a:lnTo>
                <a:cubicBezTo>
                  <a:pt x="1139" y="16691"/>
                  <a:pt x="2822" y="10800"/>
                  <a:pt x="2822" y="10800"/>
                </a:cubicBezTo>
                <a:close/>
                <a:moveTo>
                  <a:pt x="21600" y="17182"/>
                </a:moveTo>
                <a:cubicBezTo>
                  <a:pt x="21600" y="17118"/>
                  <a:pt x="21586" y="17057"/>
                  <a:pt x="21563" y="17000"/>
                </a:cubicBezTo>
                <a:lnTo>
                  <a:pt x="21565" y="17000"/>
                </a:lnTo>
                <a:lnTo>
                  <a:pt x="19602" y="10127"/>
                </a:lnTo>
                <a:lnTo>
                  <a:pt x="19599" y="10128"/>
                </a:lnTo>
                <a:cubicBezTo>
                  <a:pt x="19527" y="9947"/>
                  <a:pt x="19352" y="9818"/>
                  <a:pt x="19145" y="9818"/>
                </a:cubicBezTo>
                <a:lnTo>
                  <a:pt x="18164" y="9818"/>
                </a:lnTo>
                <a:lnTo>
                  <a:pt x="18164" y="3927"/>
                </a:lnTo>
                <a:cubicBezTo>
                  <a:pt x="18164" y="3656"/>
                  <a:pt x="17944" y="3436"/>
                  <a:pt x="17673" y="3436"/>
                </a:cubicBezTo>
                <a:cubicBezTo>
                  <a:pt x="17402" y="3436"/>
                  <a:pt x="17182" y="3656"/>
                  <a:pt x="17182" y="3927"/>
                </a:cubicBezTo>
                <a:lnTo>
                  <a:pt x="17182" y="9818"/>
                </a:lnTo>
                <a:lnTo>
                  <a:pt x="4418" y="9818"/>
                </a:lnTo>
                <a:lnTo>
                  <a:pt x="4418" y="3927"/>
                </a:lnTo>
                <a:cubicBezTo>
                  <a:pt x="4418" y="3656"/>
                  <a:pt x="4198" y="3436"/>
                  <a:pt x="3927" y="3436"/>
                </a:cubicBezTo>
                <a:cubicBezTo>
                  <a:pt x="3656" y="3436"/>
                  <a:pt x="3436" y="3656"/>
                  <a:pt x="3436" y="3927"/>
                </a:cubicBezTo>
                <a:lnTo>
                  <a:pt x="3436" y="9818"/>
                </a:lnTo>
                <a:lnTo>
                  <a:pt x="2455" y="9818"/>
                </a:lnTo>
                <a:cubicBezTo>
                  <a:pt x="2248" y="9818"/>
                  <a:pt x="2073" y="9947"/>
                  <a:pt x="2001" y="10128"/>
                </a:cubicBezTo>
                <a:lnTo>
                  <a:pt x="1998" y="10127"/>
                </a:lnTo>
                <a:lnTo>
                  <a:pt x="35" y="17000"/>
                </a:lnTo>
                <a:lnTo>
                  <a:pt x="37" y="17001"/>
                </a:lnTo>
                <a:cubicBezTo>
                  <a:pt x="14" y="17057"/>
                  <a:pt x="0" y="17118"/>
                  <a:pt x="0" y="17182"/>
                </a:cubicBezTo>
                <a:lnTo>
                  <a:pt x="0" y="18164"/>
                </a:lnTo>
                <a:lnTo>
                  <a:pt x="68" y="18164"/>
                </a:lnTo>
                <a:cubicBezTo>
                  <a:pt x="25" y="18320"/>
                  <a:pt x="0" y="18484"/>
                  <a:pt x="0" y="18655"/>
                </a:cubicBezTo>
                <a:lnTo>
                  <a:pt x="0" y="19636"/>
                </a:lnTo>
                <a:cubicBezTo>
                  <a:pt x="0" y="20721"/>
                  <a:pt x="879" y="21600"/>
                  <a:pt x="1964" y="21600"/>
                </a:cubicBezTo>
                <a:lnTo>
                  <a:pt x="19636" y="21600"/>
                </a:lnTo>
                <a:cubicBezTo>
                  <a:pt x="20721" y="21600"/>
                  <a:pt x="21600" y="20721"/>
                  <a:pt x="21600" y="19636"/>
                </a:cubicBezTo>
                <a:lnTo>
                  <a:pt x="21600" y="18655"/>
                </a:lnTo>
                <a:cubicBezTo>
                  <a:pt x="21600" y="18484"/>
                  <a:pt x="21575" y="18320"/>
                  <a:pt x="21532" y="18164"/>
                </a:cubicBezTo>
                <a:lnTo>
                  <a:pt x="21600" y="18164"/>
                </a:lnTo>
                <a:cubicBezTo>
                  <a:pt x="21600" y="18164"/>
                  <a:pt x="21600" y="17182"/>
                  <a:pt x="21600" y="17182"/>
                </a:cubicBezTo>
                <a:close/>
                <a:moveTo>
                  <a:pt x="4418" y="19636"/>
                </a:moveTo>
                <a:cubicBezTo>
                  <a:pt x="4689" y="19636"/>
                  <a:pt x="4909" y="19416"/>
                  <a:pt x="4909" y="19146"/>
                </a:cubicBezTo>
                <a:cubicBezTo>
                  <a:pt x="4909" y="18874"/>
                  <a:pt x="4689" y="18655"/>
                  <a:pt x="4418" y="18655"/>
                </a:cubicBezTo>
                <a:cubicBezTo>
                  <a:pt x="4147" y="18655"/>
                  <a:pt x="3927" y="18874"/>
                  <a:pt x="3927" y="19146"/>
                </a:cubicBezTo>
                <a:cubicBezTo>
                  <a:pt x="3927" y="19416"/>
                  <a:pt x="4147" y="19636"/>
                  <a:pt x="4418" y="19636"/>
                </a:cubicBezTo>
                <a:moveTo>
                  <a:pt x="2455" y="19636"/>
                </a:moveTo>
                <a:cubicBezTo>
                  <a:pt x="2725" y="19636"/>
                  <a:pt x="2945" y="19416"/>
                  <a:pt x="2945" y="19146"/>
                </a:cubicBezTo>
                <a:cubicBezTo>
                  <a:pt x="2945" y="18874"/>
                  <a:pt x="2725" y="18655"/>
                  <a:pt x="2455" y="18655"/>
                </a:cubicBezTo>
                <a:cubicBezTo>
                  <a:pt x="2184" y="18655"/>
                  <a:pt x="1964" y="18874"/>
                  <a:pt x="1964" y="19146"/>
                </a:cubicBezTo>
                <a:cubicBezTo>
                  <a:pt x="1964" y="19416"/>
                  <a:pt x="2184" y="19636"/>
                  <a:pt x="2455" y="19636"/>
                </a:cubicBezTo>
                <a:moveTo>
                  <a:pt x="12003" y="3573"/>
                </a:moveTo>
                <a:lnTo>
                  <a:pt x="12664" y="2838"/>
                </a:lnTo>
                <a:cubicBezTo>
                  <a:pt x="12214" y="2308"/>
                  <a:pt x="11550" y="1964"/>
                  <a:pt x="10800" y="1964"/>
                </a:cubicBezTo>
                <a:cubicBezTo>
                  <a:pt x="9997" y="1964"/>
                  <a:pt x="9290" y="2355"/>
                  <a:pt x="8842" y="2952"/>
                </a:cubicBezTo>
                <a:lnTo>
                  <a:pt x="9546" y="3655"/>
                </a:lnTo>
                <a:cubicBezTo>
                  <a:pt x="9805" y="3231"/>
                  <a:pt x="10267" y="2945"/>
                  <a:pt x="10800" y="2945"/>
                </a:cubicBezTo>
                <a:cubicBezTo>
                  <a:pt x="11298" y="2945"/>
                  <a:pt x="11736" y="3194"/>
                  <a:pt x="12003" y="3573"/>
                </a:cubicBezTo>
                <a:moveTo>
                  <a:pt x="10309" y="4418"/>
                </a:moveTo>
                <a:cubicBezTo>
                  <a:pt x="10309" y="4690"/>
                  <a:pt x="10529" y="4909"/>
                  <a:pt x="10800" y="4909"/>
                </a:cubicBezTo>
                <a:cubicBezTo>
                  <a:pt x="11071" y="4909"/>
                  <a:pt x="11291" y="4690"/>
                  <a:pt x="11291" y="4418"/>
                </a:cubicBezTo>
                <a:cubicBezTo>
                  <a:pt x="11291" y="4147"/>
                  <a:pt x="11071" y="3927"/>
                  <a:pt x="10800" y="3927"/>
                </a:cubicBezTo>
                <a:cubicBezTo>
                  <a:pt x="10529" y="3927"/>
                  <a:pt x="10309" y="4147"/>
                  <a:pt x="10309" y="4418"/>
                </a:cubicBezTo>
                <a:moveTo>
                  <a:pt x="10800" y="982"/>
                </a:moveTo>
                <a:cubicBezTo>
                  <a:pt x="11802" y="982"/>
                  <a:pt x="12701" y="1414"/>
                  <a:pt x="13330" y="2098"/>
                </a:cubicBezTo>
                <a:lnTo>
                  <a:pt x="13989" y="1366"/>
                </a:lnTo>
                <a:cubicBezTo>
                  <a:pt x="13185" y="525"/>
                  <a:pt x="12055" y="0"/>
                  <a:pt x="10800" y="0"/>
                </a:cubicBezTo>
                <a:cubicBezTo>
                  <a:pt x="9455" y="0"/>
                  <a:pt x="8252" y="603"/>
                  <a:pt x="7442" y="1551"/>
                </a:cubicBezTo>
                <a:lnTo>
                  <a:pt x="8138" y="2246"/>
                </a:lnTo>
                <a:cubicBezTo>
                  <a:pt x="8768" y="1475"/>
                  <a:pt x="9726" y="982"/>
                  <a:pt x="10800" y="982"/>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3" name="Shape">
            <a:extLst>
              <a:ext uri="{FF2B5EF4-FFF2-40B4-BE49-F238E27FC236}">
                <a16:creationId xmlns:a16="http://schemas.microsoft.com/office/drawing/2014/main" id="{7DE77C4A-02B8-EA50-6EC9-4BFE684F61C8}"/>
              </a:ext>
            </a:extLst>
          </p:cNvPr>
          <p:cNvSpPr/>
          <p:nvPr userDrawn="1"/>
        </p:nvSpPr>
        <p:spPr>
          <a:xfrm>
            <a:off x="9050285" y="2663325"/>
            <a:ext cx="290791" cy="290791"/>
          </a:xfrm>
          <a:custGeom>
            <a:avLst/>
            <a:gdLst/>
            <a:ahLst/>
            <a:cxnLst>
              <a:cxn ang="0">
                <a:pos x="wd2" y="hd2"/>
              </a:cxn>
              <a:cxn ang="5400000">
                <a:pos x="wd2" y="hd2"/>
              </a:cxn>
              <a:cxn ang="10800000">
                <a:pos x="wd2" y="hd2"/>
              </a:cxn>
              <a:cxn ang="16200000">
                <a:pos x="wd2" y="hd2"/>
              </a:cxn>
            </a:cxnLst>
            <a:rect l="0" t="0" r="r" b="b"/>
            <a:pathLst>
              <a:path w="21600" h="21600" extrusionOk="0">
                <a:moveTo>
                  <a:pt x="20618" y="16691"/>
                </a:moveTo>
                <a:cubicBezTo>
                  <a:pt x="20618" y="17775"/>
                  <a:pt x="19739" y="18655"/>
                  <a:pt x="18655" y="18655"/>
                </a:cubicBezTo>
                <a:lnTo>
                  <a:pt x="17673" y="18655"/>
                </a:lnTo>
                <a:lnTo>
                  <a:pt x="17673" y="14727"/>
                </a:lnTo>
                <a:cubicBezTo>
                  <a:pt x="17673" y="14186"/>
                  <a:pt x="17233" y="13745"/>
                  <a:pt x="16691" y="13745"/>
                </a:cubicBezTo>
                <a:lnTo>
                  <a:pt x="4909" y="13745"/>
                </a:lnTo>
                <a:cubicBezTo>
                  <a:pt x="4367" y="13745"/>
                  <a:pt x="3927" y="14186"/>
                  <a:pt x="3927" y="14727"/>
                </a:cubicBezTo>
                <a:lnTo>
                  <a:pt x="3927" y="18655"/>
                </a:lnTo>
                <a:lnTo>
                  <a:pt x="2945" y="18655"/>
                </a:lnTo>
                <a:cubicBezTo>
                  <a:pt x="1861" y="18655"/>
                  <a:pt x="982" y="17775"/>
                  <a:pt x="982" y="16691"/>
                </a:cubicBezTo>
                <a:lnTo>
                  <a:pt x="982" y="8836"/>
                </a:lnTo>
                <a:cubicBezTo>
                  <a:pt x="982" y="7752"/>
                  <a:pt x="1861" y="6873"/>
                  <a:pt x="2945" y="6873"/>
                </a:cubicBezTo>
                <a:lnTo>
                  <a:pt x="18655" y="6873"/>
                </a:lnTo>
                <a:cubicBezTo>
                  <a:pt x="19739" y="6873"/>
                  <a:pt x="20618" y="7752"/>
                  <a:pt x="20618" y="8836"/>
                </a:cubicBezTo>
                <a:cubicBezTo>
                  <a:pt x="20618" y="8836"/>
                  <a:pt x="20618" y="16691"/>
                  <a:pt x="20618" y="16691"/>
                </a:cubicBezTo>
                <a:close/>
                <a:moveTo>
                  <a:pt x="16691" y="20618"/>
                </a:moveTo>
                <a:lnTo>
                  <a:pt x="4909" y="20618"/>
                </a:lnTo>
                <a:lnTo>
                  <a:pt x="4909" y="14727"/>
                </a:lnTo>
                <a:lnTo>
                  <a:pt x="16691" y="14727"/>
                </a:lnTo>
                <a:cubicBezTo>
                  <a:pt x="16691" y="14727"/>
                  <a:pt x="16691" y="20618"/>
                  <a:pt x="16691" y="20618"/>
                </a:cubicBezTo>
                <a:close/>
                <a:moveTo>
                  <a:pt x="4909" y="982"/>
                </a:moveTo>
                <a:lnTo>
                  <a:pt x="16691" y="982"/>
                </a:lnTo>
                <a:lnTo>
                  <a:pt x="16691" y="5891"/>
                </a:lnTo>
                <a:lnTo>
                  <a:pt x="4909" y="5891"/>
                </a:lnTo>
                <a:cubicBezTo>
                  <a:pt x="4909" y="5891"/>
                  <a:pt x="4909" y="982"/>
                  <a:pt x="4909" y="982"/>
                </a:cubicBezTo>
                <a:close/>
                <a:moveTo>
                  <a:pt x="18655" y="5891"/>
                </a:moveTo>
                <a:lnTo>
                  <a:pt x="17673" y="5891"/>
                </a:lnTo>
                <a:lnTo>
                  <a:pt x="17673" y="982"/>
                </a:lnTo>
                <a:cubicBezTo>
                  <a:pt x="17673" y="440"/>
                  <a:pt x="17233" y="0"/>
                  <a:pt x="16691" y="0"/>
                </a:cubicBezTo>
                <a:lnTo>
                  <a:pt x="4909" y="0"/>
                </a:lnTo>
                <a:cubicBezTo>
                  <a:pt x="4367" y="0"/>
                  <a:pt x="3927" y="440"/>
                  <a:pt x="3927" y="982"/>
                </a:cubicBezTo>
                <a:lnTo>
                  <a:pt x="3927" y="5891"/>
                </a:lnTo>
                <a:lnTo>
                  <a:pt x="2945" y="5891"/>
                </a:lnTo>
                <a:cubicBezTo>
                  <a:pt x="1318" y="5891"/>
                  <a:pt x="0" y="7210"/>
                  <a:pt x="0" y="8836"/>
                </a:cubicBezTo>
                <a:lnTo>
                  <a:pt x="0" y="16691"/>
                </a:lnTo>
                <a:cubicBezTo>
                  <a:pt x="0" y="18318"/>
                  <a:pt x="1318" y="19636"/>
                  <a:pt x="2945" y="19636"/>
                </a:cubicBezTo>
                <a:lnTo>
                  <a:pt x="3927" y="19636"/>
                </a:lnTo>
                <a:lnTo>
                  <a:pt x="3927" y="20618"/>
                </a:lnTo>
                <a:cubicBezTo>
                  <a:pt x="3927" y="21161"/>
                  <a:pt x="4367" y="21600"/>
                  <a:pt x="4909" y="21600"/>
                </a:cubicBezTo>
                <a:lnTo>
                  <a:pt x="16691" y="21600"/>
                </a:lnTo>
                <a:cubicBezTo>
                  <a:pt x="17233" y="21600"/>
                  <a:pt x="17673" y="21161"/>
                  <a:pt x="17673" y="20618"/>
                </a:cubicBezTo>
                <a:lnTo>
                  <a:pt x="17673" y="19636"/>
                </a:lnTo>
                <a:lnTo>
                  <a:pt x="18655" y="19636"/>
                </a:lnTo>
                <a:cubicBezTo>
                  <a:pt x="20282" y="19636"/>
                  <a:pt x="21600" y="18318"/>
                  <a:pt x="21600" y="16691"/>
                </a:cubicBezTo>
                <a:lnTo>
                  <a:pt x="21600" y="8836"/>
                </a:lnTo>
                <a:cubicBezTo>
                  <a:pt x="21600" y="7210"/>
                  <a:pt x="20282" y="5891"/>
                  <a:pt x="18655" y="5891"/>
                </a:cubicBezTo>
                <a:moveTo>
                  <a:pt x="17673" y="8836"/>
                </a:moveTo>
                <a:cubicBezTo>
                  <a:pt x="17131" y="8836"/>
                  <a:pt x="16691" y="9276"/>
                  <a:pt x="16691" y="9818"/>
                </a:cubicBezTo>
                <a:cubicBezTo>
                  <a:pt x="16691" y="10360"/>
                  <a:pt x="17131" y="10800"/>
                  <a:pt x="17673" y="10800"/>
                </a:cubicBezTo>
                <a:cubicBezTo>
                  <a:pt x="18214" y="10800"/>
                  <a:pt x="18655" y="10360"/>
                  <a:pt x="18655" y="9818"/>
                </a:cubicBezTo>
                <a:cubicBezTo>
                  <a:pt x="18655" y="9276"/>
                  <a:pt x="18214" y="8836"/>
                  <a:pt x="17673" y="8836"/>
                </a:cubicBezTo>
                <a:moveTo>
                  <a:pt x="14727" y="8836"/>
                </a:moveTo>
                <a:cubicBezTo>
                  <a:pt x="14186" y="8836"/>
                  <a:pt x="13745" y="9276"/>
                  <a:pt x="13745" y="9818"/>
                </a:cubicBezTo>
                <a:cubicBezTo>
                  <a:pt x="13745" y="10360"/>
                  <a:pt x="14186" y="10800"/>
                  <a:pt x="14727" y="10800"/>
                </a:cubicBezTo>
                <a:cubicBezTo>
                  <a:pt x="15269" y="10800"/>
                  <a:pt x="15709" y="10360"/>
                  <a:pt x="15709" y="9818"/>
                </a:cubicBezTo>
                <a:cubicBezTo>
                  <a:pt x="15709" y="9276"/>
                  <a:pt x="15269" y="8836"/>
                  <a:pt x="14727" y="8836"/>
                </a:cubicBezTo>
                <a:moveTo>
                  <a:pt x="7364" y="16691"/>
                </a:moveTo>
                <a:lnTo>
                  <a:pt x="12273" y="16691"/>
                </a:lnTo>
                <a:cubicBezTo>
                  <a:pt x="12544" y="16691"/>
                  <a:pt x="12764" y="16472"/>
                  <a:pt x="12764" y="16200"/>
                </a:cubicBezTo>
                <a:cubicBezTo>
                  <a:pt x="12764" y="15929"/>
                  <a:pt x="12544" y="15709"/>
                  <a:pt x="12273" y="15709"/>
                </a:cubicBezTo>
                <a:lnTo>
                  <a:pt x="7364" y="15709"/>
                </a:lnTo>
                <a:cubicBezTo>
                  <a:pt x="7092" y="15709"/>
                  <a:pt x="6873" y="15929"/>
                  <a:pt x="6873" y="16200"/>
                </a:cubicBezTo>
                <a:cubicBezTo>
                  <a:pt x="6873" y="16472"/>
                  <a:pt x="7092" y="16691"/>
                  <a:pt x="7364" y="16691"/>
                </a:cubicBezTo>
                <a:moveTo>
                  <a:pt x="7364" y="18655"/>
                </a:moveTo>
                <a:lnTo>
                  <a:pt x="14236" y="18655"/>
                </a:lnTo>
                <a:cubicBezTo>
                  <a:pt x="14508" y="18655"/>
                  <a:pt x="14727" y="18435"/>
                  <a:pt x="14727" y="18164"/>
                </a:cubicBezTo>
                <a:cubicBezTo>
                  <a:pt x="14727" y="17893"/>
                  <a:pt x="14508" y="17673"/>
                  <a:pt x="14236" y="17673"/>
                </a:cubicBezTo>
                <a:lnTo>
                  <a:pt x="7364" y="17673"/>
                </a:lnTo>
                <a:cubicBezTo>
                  <a:pt x="7092" y="17673"/>
                  <a:pt x="6873" y="17893"/>
                  <a:pt x="6873" y="18164"/>
                </a:cubicBezTo>
                <a:cubicBezTo>
                  <a:pt x="6873" y="18435"/>
                  <a:pt x="7092" y="18655"/>
                  <a:pt x="7364" y="18655"/>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4" name="Shape">
            <a:extLst>
              <a:ext uri="{FF2B5EF4-FFF2-40B4-BE49-F238E27FC236}">
                <a16:creationId xmlns:a16="http://schemas.microsoft.com/office/drawing/2014/main" id="{D4C307E6-17DF-BEF5-13BC-E0659C3B4921}"/>
              </a:ext>
            </a:extLst>
          </p:cNvPr>
          <p:cNvSpPr/>
          <p:nvPr userDrawn="1"/>
        </p:nvSpPr>
        <p:spPr>
          <a:xfrm>
            <a:off x="9645084" y="2663325"/>
            <a:ext cx="211482" cy="290754"/>
          </a:xfrm>
          <a:custGeom>
            <a:avLst/>
            <a:gdLst/>
            <a:ahLst/>
            <a:cxnLst>
              <a:cxn ang="0">
                <a:pos x="wd2" y="hd2"/>
              </a:cxn>
              <a:cxn ang="5400000">
                <a:pos x="wd2" y="hd2"/>
              </a:cxn>
              <a:cxn ang="10800000">
                <a:pos x="wd2" y="hd2"/>
              </a:cxn>
              <a:cxn ang="16200000">
                <a:pos x="wd2" y="hd2"/>
              </a:cxn>
            </a:cxnLst>
            <a:rect l="0" t="0" r="r" b="b"/>
            <a:pathLst>
              <a:path w="21505" h="21528" extrusionOk="0">
                <a:moveTo>
                  <a:pt x="13441" y="9294"/>
                </a:moveTo>
                <a:lnTo>
                  <a:pt x="13441" y="9784"/>
                </a:lnTo>
                <a:lnTo>
                  <a:pt x="1344" y="9784"/>
                </a:lnTo>
                <a:lnTo>
                  <a:pt x="1344" y="9294"/>
                </a:lnTo>
                <a:cubicBezTo>
                  <a:pt x="1344" y="7028"/>
                  <a:pt x="3696" y="5163"/>
                  <a:pt x="6720" y="4919"/>
                </a:cubicBezTo>
                <a:lnTo>
                  <a:pt x="6720" y="9784"/>
                </a:lnTo>
                <a:lnTo>
                  <a:pt x="8065" y="9784"/>
                </a:lnTo>
                <a:lnTo>
                  <a:pt x="8065" y="4919"/>
                </a:lnTo>
                <a:cubicBezTo>
                  <a:pt x="11089" y="5163"/>
                  <a:pt x="13441" y="7028"/>
                  <a:pt x="13441" y="9294"/>
                </a:cubicBezTo>
                <a:moveTo>
                  <a:pt x="13441" y="16145"/>
                </a:moveTo>
                <a:cubicBezTo>
                  <a:pt x="13441" y="18578"/>
                  <a:pt x="10733" y="20549"/>
                  <a:pt x="7393" y="20549"/>
                </a:cubicBezTo>
                <a:cubicBezTo>
                  <a:pt x="4052" y="20549"/>
                  <a:pt x="1344" y="18578"/>
                  <a:pt x="1344" y="16145"/>
                </a:cubicBezTo>
                <a:lnTo>
                  <a:pt x="1344" y="10762"/>
                </a:lnTo>
                <a:lnTo>
                  <a:pt x="13441" y="10762"/>
                </a:lnTo>
                <a:cubicBezTo>
                  <a:pt x="13441" y="10762"/>
                  <a:pt x="13441" y="16145"/>
                  <a:pt x="13441" y="16145"/>
                </a:cubicBezTo>
                <a:close/>
                <a:moveTo>
                  <a:pt x="21134" y="48"/>
                </a:moveTo>
                <a:cubicBezTo>
                  <a:pt x="20801" y="-72"/>
                  <a:pt x="20436" y="41"/>
                  <a:pt x="20232" y="268"/>
                </a:cubicBezTo>
                <a:cubicBezTo>
                  <a:pt x="18723" y="1944"/>
                  <a:pt x="16716" y="3504"/>
                  <a:pt x="13069" y="2006"/>
                </a:cubicBezTo>
                <a:cubicBezTo>
                  <a:pt x="10993" y="1153"/>
                  <a:pt x="9603" y="1431"/>
                  <a:pt x="8642" y="1862"/>
                </a:cubicBezTo>
                <a:cubicBezTo>
                  <a:pt x="7655" y="2307"/>
                  <a:pt x="6969" y="3089"/>
                  <a:pt x="6778" y="3935"/>
                </a:cubicBezTo>
                <a:cubicBezTo>
                  <a:pt x="2984" y="4162"/>
                  <a:pt x="0" y="6473"/>
                  <a:pt x="0" y="9294"/>
                </a:cubicBezTo>
                <a:lnTo>
                  <a:pt x="0" y="16145"/>
                </a:lnTo>
                <a:cubicBezTo>
                  <a:pt x="0" y="19118"/>
                  <a:pt x="3310" y="21528"/>
                  <a:pt x="7393" y="21528"/>
                </a:cubicBezTo>
                <a:cubicBezTo>
                  <a:pt x="11475" y="21528"/>
                  <a:pt x="14785" y="19118"/>
                  <a:pt x="14785" y="16145"/>
                </a:cubicBezTo>
                <a:lnTo>
                  <a:pt x="14785" y="9294"/>
                </a:lnTo>
                <a:cubicBezTo>
                  <a:pt x="14785" y="6507"/>
                  <a:pt x="11875" y="4215"/>
                  <a:pt x="8146" y="3940"/>
                </a:cubicBezTo>
                <a:cubicBezTo>
                  <a:pt x="8301" y="3479"/>
                  <a:pt x="8690" y="2991"/>
                  <a:pt x="9348" y="2695"/>
                </a:cubicBezTo>
                <a:cubicBezTo>
                  <a:pt x="10308" y="2263"/>
                  <a:pt x="10946" y="2328"/>
                  <a:pt x="12468" y="2882"/>
                </a:cubicBezTo>
                <a:cubicBezTo>
                  <a:pt x="15022" y="3811"/>
                  <a:pt x="16657" y="3572"/>
                  <a:pt x="17947" y="3206"/>
                </a:cubicBezTo>
                <a:cubicBezTo>
                  <a:pt x="19526" y="2759"/>
                  <a:pt x="20650" y="1847"/>
                  <a:pt x="21434" y="705"/>
                </a:cubicBezTo>
                <a:cubicBezTo>
                  <a:pt x="21600" y="463"/>
                  <a:pt x="21466" y="170"/>
                  <a:pt x="21134" y="48"/>
                </a:cubicBezTo>
                <a:moveTo>
                  <a:pt x="7393" y="18592"/>
                </a:moveTo>
                <a:cubicBezTo>
                  <a:pt x="8134" y="18592"/>
                  <a:pt x="8737" y="18153"/>
                  <a:pt x="8737" y="17613"/>
                </a:cubicBezTo>
                <a:cubicBezTo>
                  <a:pt x="8737" y="17073"/>
                  <a:pt x="8134" y="16635"/>
                  <a:pt x="7393" y="16635"/>
                </a:cubicBezTo>
                <a:cubicBezTo>
                  <a:pt x="6650" y="16635"/>
                  <a:pt x="6048" y="17073"/>
                  <a:pt x="6048" y="17613"/>
                </a:cubicBezTo>
                <a:cubicBezTo>
                  <a:pt x="6048" y="18153"/>
                  <a:pt x="6650" y="18592"/>
                  <a:pt x="7393" y="18592"/>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5" name="Shape">
            <a:extLst>
              <a:ext uri="{FF2B5EF4-FFF2-40B4-BE49-F238E27FC236}">
                <a16:creationId xmlns:a16="http://schemas.microsoft.com/office/drawing/2014/main" id="{B1FAC31D-D335-477E-5746-9CB2D6A60385}"/>
              </a:ext>
            </a:extLst>
          </p:cNvPr>
          <p:cNvSpPr/>
          <p:nvPr userDrawn="1"/>
        </p:nvSpPr>
        <p:spPr>
          <a:xfrm>
            <a:off x="10160577" y="2663325"/>
            <a:ext cx="290791" cy="291081"/>
          </a:xfrm>
          <a:custGeom>
            <a:avLst/>
            <a:gdLst/>
            <a:ahLst/>
            <a:cxnLst>
              <a:cxn ang="0">
                <a:pos x="wd2" y="hd2"/>
              </a:cxn>
              <a:cxn ang="5400000">
                <a:pos x="wd2" y="hd2"/>
              </a:cxn>
              <a:cxn ang="10800000">
                <a:pos x="wd2" y="hd2"/>
              </a:cxn>
              <a:cxn ang="16200000">
                <a:pos x="wd2" y="hd2"/>
              </a:cxn>
            </a:cxnLst>
            <a:rect l="0" t="0" r="r" b="b"/>
            <a:pathLst>
              <a:path w="21600" h="21540" extrusionOk="0">
                <a:moveTo>
                  <a:pt x="4418" y="19095"/>
                </a:moveTo>
                <a:lnTo>
                  <a:pt x="5400" y="19095"/>
                </a:lnTo>
                <a:lnTo>
                  <a:pt x="5400" y="18117"/>
                </a:lnTo>
                <a:lnTo>
                  <a:pt x="4418" y="18117"/>
                </a:lnTo>
                <a:cubicBezTo>
                  <a:pt x="4418" y="18117"/>
                  <a:pt x="4418" y="19095"/>
                  <a:pt x="4418" y="19095"/>
                </a:cubicBezTo>
                <a:close/>
                <a:moveTo>
                  <a:pt x="6382" y="16160"/>
                </a:moveTo>
                <a:lnTo>
                  <a:pt x="5400" y="16160"/>
                </a:lnTo>
                <a:lnTo>
                  <a:pt x="5400" y="17139"/>
                </a:lnTo>
                <a:lnTo>
                  <a:pt x="6382" y="17139"/>
                </a:lnTo>
                <a:cubicBezTo>
                  <a:pt x="6382" y="17139"/>
                  <a:pt x="6382" y="16160"/>
                  <a:pt x="6382" y="16160"/>
                </a:cubicBezTo>
                <a:close/>
                <a:moveTo>
                  <a:pt x="2455" y="19095"/>
                </a:moveTo>
                <a:lnTo>
                  <a:pt x="3436" y="19095"/>
                </a:lnTo>
                <a:lnTo>
                  <a:pt x="3436" y="18117"/>
                </a:lnTo>
                <a:lnTo>
                  <a:pt x="2455" y="18117"/>
                </a:lnTo>
                <a:cubicBezTo>
                  <a:pt x="2455" y="18117"/>
                  <a:pt x="2455" y="19095"/>
                  <a:pt x="2455" y="19095"/>
                </a:cubicBezTo>
                <a:close/>
                <a:moveTo>
                  <a:pt x="4418" y="16160"/>
                </a:moveTo>
                <a:lnTo>
                  <a:pt x="2455" y="16160"/>
                </a:lnTo>
                <a:lnTo>
                  <a:pt x="2455" y="17139"/>
                </a:lnTo>
                <a:lnTo>
                  <a:pt x="4418" y="17139"/>
                </a:lnTo>
                <a:cubicBezTo>
                  <a:pt x="4418" y="17139"/>
                  <a:pt x="4418" y="16160"/>
                  <a:pt x="4418" y="16160"/>
                </a:cubicBezTo>
                <a:close/>
                <a:moveTo>
                  <a:pt x="3436" y="12248"/>
                </a:moveTo>
                <a:lnTo>
                  <a:pt x="2455" y="12248"/>
                </a:lnTo>
                <a:lnTo>
                  <a:pt x="2455" y="13226"/>
                </a:lnTo>
                <a:lnTo>
                  <a:pt x="3436" y="13226"/>
                </a:lnTo>
                <a:cubicBezTo>
                  <a:pt x="3436" y="13226"/>
                  <a:pt x="3436" y="12248"/>
                  <a:pt x="3436" y="12248"/>
                </a:cubicBezTo>
                <a:close/>
                <a:moveTo>
                  <a:pt x="3436" y="14204"/>
                </a:moveTo>
                <a:lnTo>
                  <a:pt x="2455" y="14204"/>
                </a:lnTo>
                <a:lnTo>
                  <a:pt x="2455" y="15182"/>
                </a:lnTo>
                <a:lnTo>
                  <a:pt x="3436" y="15182"/>
                </a:lnTo>
                <a:cubicBezTo>
                  <a:pt x="3436" y="15182"/>
                  <a:pt x="3436" y="14204"/>
                  <a:pt x="3436" y="14204"/>
                </a:cubicBezTo>
                <a:close/>
                <a:moveTo>
                  <a:pt x="6382" y="19095"/>
                </a:moveTo>
                <a:lnTo>
                  <a:pt x="13255" y="19095"/>
                </a:lnTo>
                <a:lnTo>
                  <a:pt x="13255" y="18117"/>
                </a:lnTo>
                <a:lnTo>
                  <a:pt x="6382" y="18117"/>
                </a:lnTo>
                <a:cubicBezTo>
                  <a:pt x="6382" y="18117"/>
                  <a:pt x="6382" y="19095"/>
                  <a:pt x="6382" y="19095"/>
                </a:cubicBezTo>
                <a:close/>
                <a:moveTo>
                  <a:pt x="18164" y="15182"/>
                </a:moveTo>
                <a:lnTo>
                  <a:pt x="19145" y="15182"/>
                </a:lnTo>
                <a:lnTo>
                  <a:pt x="19145" y="14204"/>
                </a:lnTo>
                <a:lnTo>
                  <a:pt x="18164" y="14204"/>
                </a:lnTo>
                <a:cubicBezTo>
                  <a:pt x="18164" y="14204"/>
                  <a:pt x="18164" y="15182"/>
                  <a:pt x="18164" y="15182"/>
                </a:cubicBezTo>
                <a:close/>
                <a:moveTo>
                  <a:pt x="5400" y="14204"/>
                </a:moveTo>
                <a:lnTo>
                  <a:pt x="4418" y="14204"/>
                </a:lnTo>
                <a:lnTo>
                  <a:pt x="4418" y="15182"/>
                </a:lnTo>
                <a:lnTo>
                  <a:pt x="5400" y="15182"/>
                </a:lnTo>
                <a:cubicBezTo>
                  <a:pt x="5400" y="15182"/>
                  <a:pt x="5400" y="14204"/>
                  <a:pt x="5400" y="14204"/>
                </a:cubicBezTo>
                <a:close/>
                <a:moveTo>
                  <a:pt x="14236" y="16160"/>
                </a:moveTo>
                <a:lnTo>
                  <a:pt x="13255" y="16160"/>
                </a:lnTo>
                <a:lnTo>
                  <a:pt x="13255" y="17139"/>
                </a:lnTo>
                <a:lnTo>
                  <a:pt x="14236" y="17139"/>
                </a:lnTo>
                <a:cubicBezTo>
                  <a:pt x="14236" y="17139"/>
                  <a:pt x="14236" y="16160"/>
                  <a:pt x="14236" y="16160"/>
                </a:cubicBezTo>
                <a:close/>
                <a:moveTo>
                  <a:pt x="20618" y="19584"/>
                </a:moveTo>
                <a:cubicBezTo>
                  <a:pt x="20618" y="20124"/>
                  <a:pt x="20178" y="20562"/>
                  <a:pt x="19636" y="20562"/>
                </a:cubicBezTo>
                <a:lnTo>
                  <a:pt x="1964" y="20562"/>
                </a:lnTo>
                <a:cubicBezTo>
                  <a:pt x="1421" y="20562"/>
                  <a:pt x="982" y="20124"/>
                  <a:pt x="982" y="19584"/>
                </a:cubicBezTo>
                <a:lnTo>
                  <a:pt x="982" y="11759"/>
                </a:lnTo>
                <a:cubicBezTo>
                  <a:pt x="982" y="11219"/>
                  <a:pt x="1421" y="10781"/>
                  <a:pt x="1964" y="10781"/>
                </a:cubicBezTo>
                <a:lnTo>
                  <a:pt x="19636" y="10781"/>
                </a:lnTo>
                <a:cubicBezTo>
                  <a:pt x="20178" y="10781"/>
                  <a:pt x="20618" y="11219"/>
                  <a:pt x="20618" y="11759"/>
                </a:cubicBezTo>
                <a:cubicBezTo>
                  <a:pt x="20618" y="11759"/>
                  <a:pt x="20618" y="19584"/>
                  <a:pt x="20618" y="19584"/>
                </a:cubicBezTo>
                <a:close/>
                <a:moveTo>
                  <a:pt x="19636" y="9803"/>
                </a:moveTo>
                <a:lnTo>
                  <a:pt x="10965" y="9803"/>
                </a:lnTo>
                <a:cubicBezTo>
                  <a:pt x="10831" y="9456"/>
                  <a:pt x="10774" y="9056"/>
                  <a:pt x="10870" y="8651"/>
                </a:cubicBezTo>
                <a:cubicBezTo>
                  <a:pt x="11059" y="7853"/>
                  <a:pt x="11782" y="7224"/>
                  <a:pt x="12961" y="6833"/>
                </a:cubicBezTo>
                <a:cubicBezTo>
                  <a:pt x="14940" y="6175"/>
                  <a:pt x="15841" y="4938"/>
                  <a:pt x="16249" y="4015"/>
                </a:cubicBezTo>
                <a:cubicBezTo>
                  <a:pt x="16747" y="2886"/>
                  <a:pt x="16801" y="1546"/>
                  <a:pt x="16396" y="335"/>
                </a:cubicBezTo>
                <a:cubicBezTo>
                  <a:pt x="16310" y="79"/>
                  <a:pt x="16032" y="-60"/>
                  <a:pt x="15774" y="25"/>
                </a:cubicBezTo>
                <a:cubicBezTo>
                  <a:pt x="15517" y="112"/>
                  <a:pt x="15378" y="388"/>
                  <a:pt x="15464" y="644"/>
                </a:cubicBezTo>
                <a:cubicBezTo>
                  <a:pt x="16091" y="2519"/>
                  <a:pt x="15480" y="4964"/>
                  <a:pt x="12650" y="5904"/>
                </a:cubicBezTo>
                <a:cubicBezTo>
                  <a:pt x="10733" y="6542"/>
                  <a:pt x="10105" y="7627"/>
                  <a:pt x="9915" y="8427"/>
                </a:cubicBezTo>
                <a:cubicBezTo>
                  <a:pt x="9809" y="8876"/>
                  <a:pt x="9824" y="9351"/>
                  <a:pt x="9937" y="9803"/>
                </a:cubicBezTo>
                <a:lnTo>
                  <a:pt x="1964" y="9803"/>
                </a:lnTo>
                <a:cubicBezTo>
                  <a:pt x="879" y="9803"/>
                  <a:pt x="0" y="10679"/>
                  <a:pt x="0" y="11759"/>
                </a:cubicBezTo>
                <a:lnTo>
                  <a:pt x="0" y="19584"/>
                </a:lnTo>
                <a:cubicBezTo>
                  <a:pt x="0" y="20664"/>
                  <a:pt x="879" y="21540"/>
                  <a:pt x="1964" y="21540"/>
                </a:cubicBezTo>
                <a:lnTo>
                  <a:pt x="19636" y="21540"/>
                </a:lnTo>
                <a:cubicBezTo>
                  <a:pt x="20721" y="21540"/>
                  <a:pt x="21600" y="20664"/>
                  <a:pt x="21600" y="19584"/>
                </a:cubicBezTo>
                <a:lnTo>
                  <a:pt x="21600" y="11759"/>
                </a:lnTo>
                <a:cubicBezTo>
                  <a:pt x="21600" y="10679"/>
                  <a:pt x="20721" y="9803"/>
                  <a:pt x="19636" y="9803"/>
                </a:cubicBezTo>
                <a:moveTo>
                  <a:pt x="17182" y="17139"/>
                </a:moveTo>
                <a:lnTo>
                  <a:pt x="19145" y="17139"/>
                </a:lnTo>
                <a:lnTo>
                  <a:pt x="19145" y="16160"/>
                </a:lnTo>
                <a:lnTo>
                  <a:pt x="17182" y="16160"/>
                </a:lnTo>
                <a:cubicBezTo>
                  <a:pt x="17182" y="16160"/>
                  <a:pt x="17182" y="17139"/>
                  <a:pt x="17182" y="17139"/>
                </a:cubicBezTo>
                <a:close/>
                <a:moveTo>
                  <a:pt x="14236" y="19095"/>
                </a:moveTo>
                <a:lnTo>
                  <a:pt x="15218" y="19095"/>
                </a:lnTo>
                <a:lnTo>
                  <a:pt x="15218" y="18117"/>
                </a:lnTo>
                <a:lnTo>
                  <a:pt x="14236" y="18117"/>
                </a:lnTo>
                <a:cubicBezTo>
                  <a:pt x="14236" y="18117"/>
                  <a:pt x="14236" y="19095"/>
                  <a:pt x="14236" y="19095"/>
                </a:cubicBezTo>
                <a:close/>
                <a:moveTo>
                  <a:pt x="16200" y="19095"/>
                </a:moveTo>
                <a:lnTo>
                  <a:pt x="17182" y="19095"/>
                </a:lnTo>
                <a:lnTo>
                  <a:pt x="17182" y="18117"/>
                </a:lnTo>
                <a:lnTo>
                  <a:pt x="16200" y="18117"/>
                </a:lnTo>
                <a:cubicBezTo>
                  <a:pt x="16200" y="18117"/>
                  <a:pt x="16200" y="19095"/>
                  <a:pt x="16200" y="19095"/>
                </a:cubicBezTo>
                <a:close/>
                <a:moveTo>
                  <a:pt x="18164" y="19095"/>
                </a:moveTo>
                <a:lnTo>
                  <a:pt x="19145" y="19095"/>
                </a:lnTo>
                <a:lnTo>
                  <a:pt x="19145" y="18117"/>
                </a:lnTo>
                <a:lnTo>
                  <a:pt x="18164" y="18117"/>
                </a:lnTo>
                <a:cubicBezTo>
                  <a:pt x="18164" y="18117"/>
                  <a:pt x="18164" y="19095"/>
                  <a:pt x="18164" y="19095"/>
                </a:cubicBezTo>
                <a:close/>
                <a:moveTo>
                  <a:pt x="16200" y="16160"/>
                </a:moveTo>
                <a:lnTo>
                  <a:pt x="15218" y="16160"/>
                </a:lnTo>
                <a:lnTo>
                  <a:pt x="15218" y="17139"/>
                </a:lnTo>
                <a:lnTo>
                  <a:pt x="16200" y="17139"/>
                </a:lnTo>
                <a:cubicBezTo>
                  <a:pt x="16200" y="17139"/>
                  <a:pt x="16200" y="16160"/>
                  <a:pt x="16200" y="16160"/>
                </a:cubicBezTo>
                <a:close/>
                <a:moveTo>
                  <a:pt x="18164" y="13226"/>
                </a:moveTo>
                <a:lnTo>
                  <a:pt x="19145" y="13226"/>
                </a:lnTo>
                <a:lnTo>
                  <a:pt x="19145" y="12248"/>
                </a:lnTo>
                <a:lnTo>
                  <a:pt x="18164" y="12248"/>
                </a:lnTo>
                <a:cubicBezTo>
                  <a:pt x="18164" y="12248"/>
                  <a:pt x="18164" y="13226"/>
                  <a:pt x="18164" y="13226"/>
                </a:cubicBezTo>
                <a:close/>
                <a:moveTo>
                  <a:pt x="13255" y="12248"/>
                </a:moveTo>
                <a:lnTo>
                  <a:pt x="12273" y="12248"/>
                </a:lnTo>
                <a:lnTo>
                  <a:pt x="12273" y="13226"/>
                </a:lnTo>
                <a:lnTo>
                  <a:pt x="13255" y="13226"/>
                </a:lnTo>
                <a:cubicBezTo>
                  <a:pt x="13255" y="13226"/>
                  <a:pt x="13255" y="12248"/>
                  <a:pt x="13255" y="12248"/>
                </a:cubicBezTo>
                <a:close/>
                <a:moveTo>
                  <a:pt x="13255" y="14204"/>
                </a:moveTo>
                <a:lnTo>
                  <a:pt x="12273" y="14204"/>
                </a:lnTo>
                <a:lnTo>
                  <a:pt x="12273" y="15182"/>
                </a:lnTo>
                <a:lnTo>
                  <a:pt x="13255" y="15182"/>
                </a:lnTo>
                <a:cubicBezTo>
                  <a:pt x="13255" y="15182"/>
                  <a:pt x="13255" y="14204"/>
                  <a:pt x="13255" y="14204"/>
                </a:cubicBezTo>
                <a:close/>
                <a:moveTo>
                  <a:pt x="15218" y="14204"/>
                </a:moveTo>
                <a:lnTo>
                  <a:pt x="14236" y="14204"/>
                </a:lnTo>
                <a:lnTo>
                  <a:pt x="14236" y="15182"/>
                </a:lnTo>
                <a:lnTo>
                  <a:pt x="15218" y="15182"/>
                </a:lnTo>
                <a:cubicBezTo>
                  <a:pt x="15218" y="15182"/>
                  <a:pt x="15218" y="14204"/>
                  <a:pt x="15218" y="14204"/>
                </a:cubicBezTo>
                <a:close/>
                <a:moveTo>
                  <a:pt x="17182" y="14204"/>
                </a:moveTo>
                <a:lnTo>
                  <a:pt x="16200" y="14204"/>
                </a:lnTo>
                <a:lnTo>
                  <a:pt x="16200" y="15182"/>
                </a:lnTo>
                <a:lnTo>
                  <a:pt x="17182" y="15182"/>
                </a:lnTo>
                <a:cubicBezTo>
                  <a:pt x="17182" y="15182"/>
                  <a:pt x="17182" y="14204"/>
                  <a:pt x="17182" y="14204"/>
                </a:cubicBezTo>
                <a:close/>
                <a:moveTo>
                  <a:pt x="15218" y="12248"/>
                </a:moveTo>
                <a:lnTo>
                  <a:pt x="14236" y="12248"/>
                </a:lnTo>
                <a:lnTo>
                  <a:pt x="14236" y="13226"/>
                </a:lnTo>
                <a:lnTo>
                  <a:pt x="15218" y="13226"/>
                </a:lnTo>
                <a:cubicBezTo>
                  <a:pt x="15218" y="13226"/>
                  <a:pt x="15218" y="12248"/>
                  <a:pt x="15218" y="12248"/>
                </a:cubicBezTo>
                <a:close/>
                <a:moveTo>
                  <a:pt x="17182" y="12248"/>
                </a:moveTo>
                <a:lnTo>
                  <a:pt x="16200" y="12248"/>
                </a:lnTo>
                <a:lnTo>
                  <a:pt x="16200" y="13226"/>
                </a:lnTo>
                <a:lnTo>
                  <a:pt x="17182" y="13226"/>
                </a:lnTo>
                <a:cubicBezTo>
                  <a:pt x="17182" y="13226"/>
                  <a:pt x="17182" y="12248"/>
                  <a:pt x="17182" y="12248"/>
                </a:cubicBezTo>
                <a:close/>
                <a:moveTo>
                  <a:pt x="11291" y="12248"/>
                </a:moveTo>
                <a:lnTo>
                  <a:pt x="10309" y="12248"/>
                </a:lnTo>
                <a:lnTo>
                  <a:pt x="10309" y="13226"/>
                </a:lnTo>
                <a:lnTo>
                  <a:pt x="11291" y="13226"/>
                </a:lnTo>
                <a:cubicBezTo>
                  <a:pt x="11291" y="13226"/>
                  <a:pt x="11291" y="12248"/>
                  <a:pt x="11291" y="12248"/>
                </a:cubicBezTo>
                <a:close/>
                <a:moveTo>
                  <a:pt x="5400" y="12248"/>
                </a:moveTo>
                <a:lnTo>
                  <a:pt x="4418" y="12248"/>
                </a:lnTo>
                <a:lnTo>
                  <a:pt x="4418" y="13226"/>
                </a:lnTo>
                <a:lnTo>
                  <a:pt x="5400" y="13226"/>
                </a:lnTo>
                <a:cubicBezTo>
                  <a:pt x="5400" y="13226"/>
                  <a:pt x="5400" y="12248"/>
                  <a:pt x="5400" y="12248"/>
                </a:cubicBezTo>
                <a:close/>
                <a:moveTo>
                  <a:pt x="7364" y="17139"/>
                </a:moveTo>
                <a:lnTo>
                  <a:pt x="8345" y="17139"/>
                </a:lnTo>
                <a:lnTo>
                  <a:pt x="8345" y="16160"/>
                </a:lnTo>
                <a:lnTo>
                  <a:pt x="7364" y="16160"/>
                </a:lnTo>
                <a:cubicBezTo>
                  <a:pt x="7364" y="16160"/>
                  <a:pt x="7364" y="17139"/>
                  <a:pt x="7364" y="17139"/>
                </a:cubicBezTo>
                <a:close/>
                <a:moveTo>
                  <a:pt x="7364" y="14204"/>
                </a:moveTo>
                <a:lnTo>
                  <a:pt x="6382" y="14204"/>
                </a:lnTo>
                <a:lnTo>
                  <a:pt x="6382" y="15182"/>
                </a:lnTo>
                <a:lnTo>
                  <a:pt x="7364" y="15182"/>
                </a:lnTo>
                <a:cubicBezTo>
                  <a:pt x="7364" y="15182"/>
                  <a:pt x="7364" y="14204"/>
                  <a:pt x="7364" y="14204"/>
                </a:cubicBezTo>
                <a:close/>
                <a:moveTo>
                  <a:pt x="7364" y="12248"/>
                </a:moveTo>
                <a:lnTo>
                  <a:pt x="6382" y="12248"/>
                </a:lnTo>
                <a:lnTo>
                  <a:pt x="6382" y="13226"/>
                </a:lnTo>
                <a:lnTo>
                  <a:pt x="7364" y="13226"/>
                </a:lnTo>
                <a:cubicBezTo>
                  <a:pt x="7364" y="13226"/>
                  <a:pt x="7364" y="12248"/>
                  <a:pt x="7364" y="12248"/>
                </a:cubicBezTo>
                <a:close/>
                <a:moveTo>
                  <a:pt x="9327" y="14204"/>
                </a:moveTo>
                <a:lnTo>
                  <a:pt x="8345" y="14204"/>
                </a:lnTo>
                <a:lnTo>
                  <a:pt x="8345" y="15182"/>
                </a:lnTo>
                <a:lnTo>
                  <a:pt x="9327" y="15182"/>
                </a:lnTo>
                <a:cubicBezTo>
                  <a:pt x="9327" y="15182"/>
                  <a:pt x="9327" y="14204"/>
                  <a:pt x="9327" y="14204"/>
                </a:cubicBezTo>
                <a:close/>
                <a:moveTo>
                  <a:pt x="11291" y="14204"/>
                </a:moveTo>
                <a:lnTo>
                  <a:pt x="10309" y="14204"/>
                </a:lnTo>
                <a:lnTo>
                  <a:pt x="10309" y="15182"/>
                </a:lnTo>
                <a:lnTo>
                  <a:pt x="11291" y="15182"/>
                </a:lnTo>
                <a:cubicBezTo>
                  <a:pt x="11291" y="15182"/>
                  <a:pt x="11291" y="14204"/>
                  <a:pt x="11291" y="14204"/>
                </a:cubicBezTo>
                <a:close/>
                <a:moveTo>
                  <a:pt x="9327" y="12248"/>
                </a:moveTo>
                <a:lnTo>
                  <a:pt x="8345" y="12248"/>
                </a:lnTo>
                <a:lnTo>
                  <a:pt x="8345" y="13226"/>
                </a:lnTo>
                <a:lnTo>
                  <a:pt x="9327" y="13226"/>
                </a:lnTo>
                <a:cubicBezTo>
                  <a:pt x="9327" y="13226"/>
                  <a:pt x="9327" y="12248"/>
                  <a:pt x="9327" y="12248"/>
                </a:cubicBezTo>
                <a:close/>
                <a:moveTo>
                  <a:pt x="11291" y="17139"/>
                </a:moveTo>
                <a:lnTo>
                  <a:pt x="12273" y="17139"/>
                </a:lnTo>
                <a:lnTo>
                  <a:pt x="12273" y="16160"/>
                </a:lnTo>
                <a:lnTo>
                  <a:pt x="11291" y="16160"/>
                </a:lnTo>
                <a:cubicBezTo>
                  <a:pt x="11291" y="16160"/>
                  <a:pt x="11291" y="17139"/>
                  <a:pt x="11291" y="17139"/>
                </a:cubicBezTo>
                <a:close/>
                <a:moveTo>
                  <a:pt x="9327" y="17139"/>
                </a:moveTo>
                <a:lnTo>
                  <a:pt x="10309" y="17139"/>
                </a:lnTo>
                <a:lnTo>
                  <a:pt x="10309" y="16160"/>
                </a:lnTo>
                <a:lnTo>
                  <a:pt x="9327" y="16160"/>
                </a:lnTo>
                <a:cubicBezTo>
                  <a:pt x="9327" y="16160"/>
                  <a:pt x="9327" y="17139"/>
                  <a:pt x="9327" y="17139"/>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6" name="Shape">
            <a:extLst>
              <a:ext uri="{FF2B5EF4-FFF2-40B4-BE49-F238E27FC236}">
                <a16:creationId xmlns:a16="http://schemas.microsoft.com/office/drawing/2014/main" id="{263BF781-5C81-3C73-E150-0ADBEFF66CA0}"/>
              </a:ext>
            </a:extLst>
          </p:cNvPr>
          <p:cNvSpPr/>
          <p:nvPr userDrawn="1"/>
        </p:nvSpPr>
        <p:spPr>
          <a:xfrm>
            <a:off x="10715723" y="2663325"/>
            <a:ext cx="290791" cy="290791"/>
          </a:xfrm>
          <a:custGeom>
            <a:avLst/>
            <a:gdLst/>
            <a:ahLst/>
            <a:cxnLst>
              <a:cxn ang="0">
                <a:pos x="wd2" y="hd2"/>
              </a:cxn>
              <a:cxn ang="5400000">
                <a:pos x="wd2" y="hd2"/>
              </a:cxn>
              <a:cxn ang="10800000">
                <a:pos x="wd2" y="hd2"/>
              </a:cxn>
              <a:cxn ang="16200000">
                <a:pos x="wd2" y="hd2"/>
              </a:cxn>
            </a:cxnLst>
            <a:rect l="0" t="0" r="r" b="b"/>
            <a:pathLst>
              <a:path w="21600" h="21600" extrusionOk="0">
                <a:moveTo>
                  <a:pt x="20618" y="19145"/>
                </a:moveTo>
                <a:cubicBezTo>
                  <a:pt x="20618" y="19959"/>
                  <a:pt x="19959" y="20618"/>
                  <a:pt x="19145" y="20618"/>
                </a:cubicBezTo>
                <a:cubicBezTo>
                  <a:pt x="18332" y="20618"/>
                  <a:pt x="17673" y="19959"/>
                  <a:pt x="17673" y="19145"/>
                </a:cubicBezTo>
                <a:lnTo>
                  <a:pt x="17673" y="14236"/>
                </a:lnTo>
                <a:cubicBezTo>
                  <a:pt x="17673" y="13424"/>
                  <a:pt x="18332" y="12764"/>
                  <a:pt x="19145" y="12764"/>
                </a:cubicBezTo>
                <a:cubicBezTo>
                  <a:pt x="19959" y="12764"/>
                  <a:pt x="20618" y="13424"/>
                  <a:pt x="20618" y="14236"/>
                </a:cubicBezTo>
                <a:cubicBezTo>
                  <a:pt x="20618" y="14236"/>
                  <a:pt x="20618" y="19145"/>
                  <a:pt x="20618" y="19145"/>
                </a:cubicBezTo>
                <a:close/>
                <a:moveTo>
                  <a:pt x="3927" y="14236"/>
                </a:moveTo>
                <a:lnTo>
                  <a:pt x="3927" y="19145"/>
                </a:lnTo>
                <a:cubicBezTo>
                  <a:pt x="3927" y="19959"/>
                  <a:pt x="3268" y="20618"/>
                  <a:pt x="2455" y="20618"/>
                </a:cubicBezTo>
                <a:cubicBezTo>
                  <a:pt x="1641" y="20618"/>
                  <a:pt x="982" y="19959"/>
                  <a:pt x="982" y="19145"/>
                </a:cubicBezTo>
                <a:lnTo>
                  <a:pt x="982" y="14236"/>
                </a:lnTo>
                <a:cubicBezTo>
                  <a:pt x="982" y="13424"/>
                  <a:pt x="1641" y="12764"/>
                  <a:pt x="2455" y="12764"/>
                </a:cubicBezTo>
                <a:cubicBezTo>
                  <a:pt x="3268" y="12764"/>
                  <a:pt x="3927" y="13424"/>
                  <a:pt x="3927" y="14236"/>
                </a:cubicBezTo>
                <a:moveTo>
                  <a:pt x="19636" y="11831"/>
                </a:moveTo>
                <a:lnTo>
                  <a:pt x="19636" y="5891"/>
                </a:lnTo>
                <a:cubicBezTo>
                  <a:pt x="19636" y="2638"/>
                  <a:pt x="16999" y="0"/>
                  <a:pt x="13745" y="0"/>
                </a:cubicBezTo>
                <a:lnTo>
                  <a:pt x="7855" y="0"/>
                </a:lnTo>
                <a:cubicBezTo>
                  <a:pt x="4601" y="0"/>
                  <a:pt x="1964" y="2638"/>
                  <a:pt x="1964" y="5891"/>
                </a:cubicBezTo>
                <a:lnTo>
                  <a:pt x="1964" y="11831"/>
                </a:lnTo>
                <a:cubicBezTo>
                  <a:pt x="843" y="12059"/>
                  <a:pt x="0" y="13049"/>
                  <a:pt x="0" y="14236"/>
                </a:cubicBezTo>
                <a:lnTo>
                  <a:pt x="0" y="19145"/>
                </a:lnTo>
                <a:cubicBezTo>
                  <a:pt x="0" y="20501"/>
                  <a:pt x="1099" y="21600"/>
                  <a:pt x="2455" y="21600"/>
                </a:cubicBezTo>
                <a:cubicBezTo>
                  <a:pt x="3810" y="21600"/>
                  <a:pt x="4909" y="20501"/>
                  <a:pt x="4909" y="19145"/>
                </a:cubicBezTo>
                <a:lnTo>
                  <a:pt x="4909" y="14236"/>
                </a:lnTo>
                <a:cubicBezTo>
                  <a:pt x="4909" y="13049"/>
                  <a:pt x="4066" y="12059"/>
                  <a:pt x="2945" y="11831"/>
                </a:cubicBezTo>
                <a:lnTo>
                  <a:pt x="2945" y="5891"/>
                </a:lnTo>
                <a:cubicBezTo>
                  <a:pt x="2945" y="3180"/>
                  <a:pt x="5144" y="982"/>
                  <a:pt x="7855" y="982"/>
                </a:cubicBezTo>
                <a:lnTo>
                  <a:pt x="13745" y="982"/>
                </a:lnTo>
                <a:cubicBezTo>
                  <a:pt x="16457" y="982"/>
                  <a:pt x="18655" y="3180"/>
                  <a:pt x="18655" y="5891"/>
                </a:cubicBezTo>
                <a:lnTo>
                  <a:pt x="18655" y="11831"/>
                </a:lnTo>
                <a:cubicBezTo>
                  <a:pt x="17534" y="12059"/>
                  <a:pt x="16691" y="13049"/>
                  <a:pt x="16691" y="14236"/>
                </a:cubicBezTo>
                <a:lnTo>
                  <a:pt x="16691" y="19145"/>
                </a:lnTo>
                <a:cubicBezTo>
                  <a:pt x="16691" y="20501"/>
                  <a:pt x="17790" y="21600"/>
                  <a:pt x="19145" y="21600"/>
                </a:cubicBezTo>
                <a:cubicBezTo>
                  <a:pt x="20501" y="21600"/>
                  <a:pt x="21600" y="20501"/>
                  <a:pt x="21600" y="19145"/>
                </a:cubicBezTo>
                <a:lnTo>
                  <a:pt x="21600" y="14236"/>
                </a:lnTo>
                <a:cubicBezTo>
                  <a:pt x="21600" y="13049"/>
                  <a:pt x="20757" y="12059"/>
                  <a:pt x="19636" y="11831"/>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7" name="Shape">
            <a:extLst>
              <a:ext uri="{FF2B5EF4-FFF2-40B4-BE49-F238E27FC236}">
                <a16:creationId xmlns:a16="http://schemas.microsoft.com/office/drawing/2014/main" id="{2C32438B-7AE8-52D7-0EFC-F9EB3D754835}"/>
              </a:ext>
            </a:extLst>
          </p:cNvPr>
          <p:cNvSpPr/>
          <p:nvPr userDrawn="1"/>
        </p:nvSpPr>
        <p:spPr>
          <a:xfrm>
            <a:off x="11270870" y="2663325"/>
            <a:ext cx="290791" cy="290791"/>
          </a:xfrm>
          <a:custGeom>
            <a:avLst/>
            <a:gdLst/>
            <a:ahLst/>
            <a:cxnLst>
              <a:cxn ang="0">
                <a:pos x="wd2" y="hd2"/>
              </a:cxn>
              <a:cxn ang="5400000">
                <a:pos x="wd2" y="hd2"/>
              </a:cxn>
              <a:cxn ang="10800000">
                <a:pos x="wd2" y="hd2"/>
              </a:cxn>
              <a:cxn ang="16200000">
                <a:pos x="wd2" y="hd2"/>
              </a:cxn>
            </a:cxnLst>
            <a:rect l="0" t="0" r="r" b="b"/>
            <a:pathLst>
              <a:path w="21600" h="21600" extrusionOk="0">
                <a:moveTo>
                  <a:pt x="20618" y="17673"/>
                </a:moveTo>
                <a:cubicBezTo>
                  <a:pt x="20618" y="18215"/>
                  <a:pt x="20178" y="18655"/>
                  <a:pt x="19636" y="18655"/>
                </a:cubicBezTo>
                <a:lnTo>
                  <a:pt x="19636" y="14727"/>
                </a:lnTo>
                <a:cubicBezTo>
                  <a:pt x="20178" y="14727"/>
                  <a:pt x="20618" y="15167"/>
                  <a:pt x="20618" y="15709"/>
                </a:cubicBezTo>
                <a:cubicBezTo>
                  <a:pt x="20618" y="15709"/>
                  <a:pt x="20618" y="17673"/>
                  <a:pt x="20618" y="17673"/>
                </a:cubicBezTo>
                <a:close/>
                <a:moveTo>
                  <a:pt x="18655" y="19145"/>
                </a:moveTo>
                <a:cubicBezTo>
                  <a:pt x="18655" y="19959"/>
                  <a:pt x="17995" y="20618"/>
                  <a:pt x="17182" y="20618"/>
                </a:cubicBezTo>
                <a:cubicBezTo>
                  <a:pt x="16368" y="20618"/>
                  <a:pt x="15709" y="19959"/>
                  <a:pt x="15709" y="19145"/>
                </a:cubicBezTo>
                <a:lnTo>
                  <a:pt x="15709" y="14236"/>
                </a:lnTo>
                <a:cubicBezTo>
                  <a:pt x="15709" y="13424"/>
                  <a:pt x="16368" y="12764"/>
                  <a:pt x="17182" y="12764"/>
                </a:cubicBezTo>
                <a:cubicBezTo>
                  <a:pt x="17995" y="12764"/>
                  <a:pt x="18655" y="13424"/>
                  <a:pt x="18655" y="14236"/>
                </a:cubicBezTo>
                <a:cubicBezTo>
                  <a:pt x="18655" y="14236"/>
                  <a:pt x="18655" y="19145"/>
                  <a:pt x="18655" y="19145"/>
                </a:cubicBezTo>
                <a:close/>
                <a:moveTo>
                  <a:pt x="4418" y="12764"/>
                </a:moveTo>
                <a:cubicBezTo>
                  <a:pt x="5231" y="12764"/>
                  <a:pt x="5891" y="13424"/>
                  <a:pt x="5891" y="14236"/>
                </a:cubicBezTo>
                <a:lnTo>
                  <a:pt x="5891" y="19145"/>
                </a:lnTo>
                <a:cubicBezTo>
                  <a:pt x="5891" y="19959"/>
                  <a:pt x="5231" y="20618"/>
                  <a:pt x="4418" y="20618"/>
                </a:cubicBezTo>
                <a:cubicBezTo>
                  <a:pt x="3605" y="20618"/>
                  <a:pt x="2945" y="19959"/>
                  <a:pt x="2945" y="19145"/>
                </a:cubicBezTo>
                <a:lnTo>
                  <a:pt x="2945" y="14236"/>
                </a:lnTo>
                <a:cubicBezTo>
                  <a:pt x="2945" y="13424"/>
                  <a:pt x="3605" y="12764"/>
                  <a:pt x="4418" y="12764"/>
                </a:cubicBezTo>
                <a:moveTo>
                  <a:pt x="1964" y="18655"/>
                </a:moveTo>
                <a:cubicBezTo>
                  <a:pt x="1422" y="18655"/>
                  <a:pt x="982" y="18215"/>
                  <a:pt x="982" y="17673"/>
                </a:cubicBezTo>
                <a:lnTo>
                  <a:pt x="982" y="15709"/>
                </a:lnTo>
                <a:cubicBezTo>
                  <a:pt x="982" y="15167"/>
                  <a:pt x="1422" y="14727"/>
                  <a:pt x="1964" y="14727"/>
                </a:cubicBezTo>
                <a:cubicBezTo>
                  <a:pt x="1964" y="14727"/>
                  <a:pt x="1964" y="18655"/>
                  <a:pt x="1964" y="18655"/>
                </a:cubicBezTo>
                <a:close/>
                <a:moveTo>
                  <a:pt x="19636" y="13745"/>
                </a:moveTo>
                <a:lnTo>
                  <a:pt x="19636" y="5891"/>
                </a:lnTo>
                <a:cubicBezTo>
                  <a:pt x="19636" y="2638"/>
                  <a:pt x="16999" y="0"/>
                  <a:pt x="13745" y="0"/>
                </a:cubicBezTo>
                <a:lnTo>
                  <a:pt x="7855" y="0"/>
                </a:lnTo>
                <a:cubicBezTo>
                  <a:pt x="4601" y="0"/>
                  <a:pt x="1964" y="2638"/>
                  <a:pt x="1964" y="5891"/>
                </a:cubicBezTo>
                <a:lnTo>
                  <a:pt x="1964" y="13745"/>
                </a:lnTo>
                <a:cubicBezTo>
                  <a:pt x="879" y="13745"/>
                  <a:pt x="0" y="14625"/>
                  <a:pt x="0" y="15709"/>
                </a:cubicBezTo>
                <a:lnTo>
                  <a:pt x="0" y="17673"/>
                </a:lnTo>
                <a:cubicBezTo>
                  <a:pt x="0" y="18757"/>
                  <a:pt x="879" y="19636"/>
                  <a:pt x="1964" y="19636"/>
                </a:cubicBezTo>
                <a:lnTo>
                  <a:pt x="2013" y="19636"/>
                </a:lnTo>
                <a:cubicBezTo>
                  <a:pt x="2241" y="20757"/>
                  <a:pt x="3231" y="21600"/>
                  <a:pt x="4418" y="21600"/>
                </a:cubicBezTo>
                <a:cubicBezTo>
                  <a:pt x="5774" y="21600"/>
                  <a:pt x="6873" y="20501"/>
                  <a:pt x="6873" y="19145"/>
                </a:cubicBezTo>
                <a:lnTo>
                  <a:pt x="6873" y="14236"/>
                </a:lnTo>
                <a:cubicBezTo>
                  <a:pt x="6873" y="12881"/>
                  <a:pt x="5774" y="11782"/>
                  <a:pt x="4418" y="11782"/>
                </a:cubicBezTo>
                <a:cubicBezTo>
                  <a:pt x="3863" y="11782"/>
                  <a:pt x="3357" y="11973"/>
                  <a:pt x="2945" y="12284"/>
                </a:cubicBezTo>
                <a:lnTo>
                  <a:pt x="2945" y="5891"/>
                </a:lnTo>
                <a:cubicBezTo>
                  <a:pt x="2945" y="3180"/>
                  <a:pt x="5144" y="982"/>
                  <a:pt x="7855" y="982"/>
                </a:cubicBezTo>
                <a:lnTo>
                  <a:pt x="13745" y="982"/>
                </a:lnTo>
                <a:cubicBezTo>
                  <a:pt x="16456" y="982"/>
                  <a:pt x="18655" y="3180"/>
                  <a:pt x="18655" y="5891"/>
                </a:cubicBezTo>
                <a:lnTo>
                  <a:pt x="18655" y="12284"/>
                </a:lnTo>
                <a:cubicBezTo>
                  <a:pt x="18243" y="11973"/>
                  <a:pt x="17737" y="11782"/>
                  <a:pt x="17182" y="11782"/>
                </a:cubicBezTo>
                <a:cubicBezTo>
                  <a:pt x="15826" y="11782"/>
                  <a:pt x="14727" y="12881"/>
                  <a:pt x="14727" y="14236"/>
                </a:cubicBezTo>
                <a:lnTo>
                  <a:pt x="14727" y="19145"/>
                </a:lnTo>
                <a:cubicBezTo>
                  <a:pt x="14727" y="20501"/>
                  <a:pt x="15826" y="21600"/>
                  <a:pt x="17182" y="21600"/>
                </a:cubicBezTo>
                <a:cubicBezTo>
                  <a:pt x="18369" y="21600"/>
                  <a:pt x="19359" y="20757"/>
                  <a:pt x="19587" y="19636"/>
                </a:cubicBezTo>
                <a:lnTo>
                  <a:pt x="19636" y="19636"/>
                </a:lnTo>
                <a:cubicBezTo>
                  <a:pt x="20721" y="19636"/>
                  <a:pt x="21600" y="18757"/>
                  <a:pt x="21600" y="17673"/>
                </a:cubicBezTo>
                <a:lnTo>
                  <a:pt x="21600" y="15709"/>
                </a:lnTo>
                <a:cubicBezTo>
                  <a:pt x="21600" y="14625"/>
                  <a:pt x="20721" y="13745"/>
                  <a:pt x="19636" y="13745"/>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8" name="Shape">
            <a:extLst>
              <a:ext uri="{FF2B5EF4-FFF2-40B4-BE49-F238E27FC236}">
                <a16:creationId xmlns:a16="http://schemas.microsoft.com/office/drawing/2014/main" id="{1A8AD3A4-C0B7-1C92-6A24-5381A1D5040A}"/>
              </a:ext>
            </a:extLst>
          </p:cNvPr>
          <p:cNvSpPr/>
          <p:nvPr userDrawn="1"/>
        </p:nvSpPr>
        <p:spPr>
          <a:xfrm>
            <a:off x="6274554" y="3218471"/>
            <a:ext cx="290791" cy="290791"/>
          </a:xfrm>
          <a:custGeom>
            <a:avLst/>
            <a:gdLst/>
            <a:ahLst/>
            <a:cxnLst>
              <a:cxn ang="0">
                <a:pos x="wd2" y="hd2"/>
              </a:cxn>
              <a:cxn ang="5400000">
                <a:pos x="wd2" y="hd2"/>
              </a:cxn>
              <a:cxn ang="10800000">
                <a:pos x="wd2" y="hd2"/>
              </a:cxn>
              <a:cxn ang="16200000">
                <a:pos x="wd2" y="hd2"/>
              </a:cxn>
            </a:cxnLst>
            <a:rect l="0" t="0" r="r" b="b"/>
            <a:pathLst>
              <a:path w="21600" h="21600" extrusionOk="0">
                <a:moveTo>
                  <a:pt x="18655" y="16200"/>
                </a:moveTo>
                <a:lnTo>
                  <a:pt x="15709" y="16200"/>
                </a:lnTo>
                <a:lnTo>
                  <a:pt x="15709" y="14727"/>
                </a:lnTo>
                <a:lnTo>
                  <a:pt x="18655" y="14727"/>
                </a:lnTo>
                <a:cubicBezTo>
                  <a:pt x="18655" y="14727"/>
                  <a:pt x="18655" y="16200"/>
                  <a:pt x="18655" y="16200"/>
                </a:cubicBezTo>
                <a:close/>
                <a:moveTo>
                  <a:pt x="18655" y="18655"/>
                </a:moveTo>
                <a:lnTo>
                  <a:pt x="15709" y="18655"/>
                </a:lnTo>
                <a:lnTo>
                  <a:pt x="15709" y="17182"/>
                </a:lnTo>
                <a:lnTo>
                  <a:pt x="18655" y="17182"/>
                </a:lnTo>
                <a:cubicBezTo>
                  <a:pt x="18655" y="17182"/>
                  <a:pt x="18655" y="18655"/>
                  <a:pt x="18655" y="18655"/>
                </a:cubicBezTo>
                <a:close/>
                <a:moveTo>
                  <a:pt x="17182" y="20618"/>
                </a:moveTo>
                <a:cubicBezTo>
                  <a:pt x="16542" y="20618"/>
                  <a:pt x="16002" y="20207"/>
                  <a:pt x="15799" y="19636"/>
                </a:cubicBezTo>
                <a:lnTo>
                  <a:pt x="18564" y="19636"/>
                </a:lnTo>
                <a:cubicBezTo>
                  <a:pt x="18361" y="20207"/>
                  <a:pt x="17822" y="20618"/>
                  <a:pt x="17182" y="20618"/>
                </a:cubicBezTo>
                <a:moveTo>
                  <a:pt x="17182" y="12764"/>
                </a:moveTo>
                <a:cubicBezTo>
                  <a:pt x="17822" y="12764"/>
                  <a:pt x="18361" y="13175"/>
                  <a:pt x="18564" y="13745"/>
                </a:cubicBezTo>
                <a:lnTo>
                  <a:pt x="15799" y="13745"/>
                </a:lnTo>
                <a:cubicBezTo>
                  <a:pt x="16002" y="13175"/>
                  <a:pt x="16542" y="12764"/>
                  <a:pt x="17182" y="12764"/>
                </a:cubicBezTo>
                <a:moveTo>
                  <a:pt x="5891" y="16200"/>
                </a:moveTo>
                <a:lnTo>
                  <a:pt x="2945" y="16200"/>
                </a:lnTo>
                <a:lnTo>
                  <a:pt x="2945" y="14727"/>
                </a:lnTo>
                <a:lnTo>
                  <a:pt x="5891" y="14727"/>
                </a:lnTo>
                <a:cubicBezTo>
                  <a:pt x="5891" y="14727"/>
                  <a:pt x="5891" y="16200"/>
                  <a:pt x="5891" y="16200"/>
                </a:cubicBezTo>
                <a:close/>
                <a:moveTo>
                  <a:pt x="4418" y="12764"/>
                </a:moveTo>
                <a:cubicBezTo>
                  <a:pt x="5058" y="12764"/>
                  <a:pt x="5598" y="13175"/>
                  <a:pt x="5801" y="13745"/>
                </a:cubicBezTo>
                <a:lnTo>
                  <a:pt x="3036" y="13745"/>
                </a:lnTo>
                <a:cubicBezTo>
                  <a:pt x="3239" y="13175"/>
                  <a:pt x="3778" y="12764"/>
                  <a:pt x="4418" y="12764"/>
                </a:cubicBezTo>
                <a:moveTo>
                  <a:pt x="5891" y="18655"/>
                </a:moveTo>
                <a:lnTo>
                  <a:pt x="2945" y="18655"/>
                </a:lnTo>
                <a:lnTo>
                  <a:pt x="2945" y="17182"/>
                </a:lnTo>
                <a:lnTo>
                  <a:pt x="5891" y="17182"/>
                </a:lnTo>
                <a:cubicBezTo>
                  <a:pt x="5891" y="17182"/>
                  <a:pt x="5891" y="18655"/>
                  <a:pt x="5891" y="18655"/>
                </a:cubicBezTo>
                <a:close/>
                <a:moveTo>
                  <a:pt x="4418" y="20618"/>
                </a:moveTo>
                <a:cubicBezTo>
                  <a:pt x="3778" y="20618"/>
                  <a:pt x="3239" y="20207"/>
                  <a:pt x="3036" y="19636"/>
                </a:cubicBezTo>
                <a:lnTo>
                  <a:pt x="5801" y="19636"/>
                </a:lnTo>
                <a:cubicBezTo>
                  <a:pt x="5598" y="20207"/>
                  <a:pt x="5058" y="20618"/>
                  <a:pt x="4418" y="20618"/>
                </a:cubicBezTo>
                <a:moveTo>
                  <a:pt x="19636" y="13745"/>
                </a:moveTo>
                <a:lnTo>
                  <a:pt x="19636" y="8836"/>
                </a:lnTo>
                <a:cubicBezTo>
                  <a:pt x="19636" y="3956"/>
                  <a:pt x="15680" y="0"/>
                  <a:pt x="10800" y="0"/>
                </a:cubicBezTo>
                <a:cubicBezTo>
                  <a:pt x="5920" y="0"/>
                  <a:pt x="1964" y="3956"/>
                  <a:pt x="1964" y="8836"/>
                </a:cubicBezTo>
                <a:lnTo>
                  <a:pt x="1964" y="13745"/>
                </a:lnTo>
                <a:cubicBezTo>
                  <a:pt x="879" y="13745"/>
                  <a:pt x="0" y="14625"/>
                  <a:pt x="0" y="15709"/>
                </a:cubicBezTo>
                <a:lnTo>
                  <a:pt x="0" y="17673"/>
                </a:lnTo>
                <a:cubicBezTo>
                  <a:pt x="0" y="18757"/>
                  <a:pt x="879" y="19636"/>
                  <a:pt x="1964" y="19636"/>
                </a:cubicBezTo>
                <a:lnTo>
                  <a:pt x="2013" y="19636"/>
                </a:lnTo>
                <a:cubicBezTo>
                  <a:pt x="2241" y="20757"/>
                  <a:pt x="3231" y="21600"/>
                  <a:pt x="4418" y="21600"/>
                </a:cubicBezTo>
                <a:cubicBezTo>
                  <a:pt x="5774" y="21600"/>
                  <a:pt x="6873" y="20501"/>
                  <a:pt x="6873" y="19145"/>
                </a:cubicBezTo>
                <a:lnTo>
                  <a:pt x="6873" y="14236"/>
                </a:lnTo>
                <a:cubicBezTo>
                  <a:pt x="6873" y="12881"/>
                  <a:pt x="5774" y="11782"/>
                  <a:pt x="4418" y="11782"/>
                </a:cubicBezTo>
                <a:cubicBezTo>
                  <a:pt x="3864" y="11782"/>
                  <a:pt x="3356" y="11971"/>
                  <a:pt x="2945" y="12282"/>
                </a:cubicBezTo>
                <a:lnTo>
                  <a:pt x="2945" y="8836"/>
                </a:lnTo>
                <a:cubicBezTo>
                  <a:pt x="2945" y="4499"/>
                  <a:pt x="6462" y="982"/>
                  <a:pt x="10800" y="982"/>
                </a:cubicBezTo>
                <a:cubicBezTo>
                  <a:pt x="15138" y="982"/>
                  <a:pt x="18655" y="4499"/>
                  <a:pt x="18655" y="8836"/>
                </a:cubicBezTo>
                <a:lnTo>
                  <a:pt x="18655" y="12282"/>
                </a:lnTo>
                <a:cubicBezTo>
                  <a:pt x="18244" y="11971"/>
                  <a:pt x="17736" y="11782"/>
                  <a:pt x="17182" y="11782"/>
                </a:cubicBezTo>
                <a:cubicBezTo>
                  <a:pt x="15826" y="11782"/>
                  <a:pt x="14727" y="12881"/>
                  <a:pt x="14727" y="14236"/>
                </a:cubicBezTo>
                <a:lnTo>
                  <a:pt x="14727" y="19145"/>
                </a:lnTo>
                <a:cubicBezTo>
                  <a:pt x="14727" y="20501"/>
                  <a:pt x="15826" y="21600"/>
                  <a:pt x="17182" y="21600"/>
                </a:cubicBezTo>
                <a:cubicBezTo>
                  <a:pt x="18369" y="21600"/>
                  <a:pt x="19360" y="20757"/>
                  <a:pt x="19587" y="19636"/>
                </a:cubicBezTo>
                <a:lnTo>
                  <a:pt x="19636" y="19636"/>
                </a:lnTo>
                <a:cubicBezTo>
                  <a:pt x="20721" y="19636"/>
                  <a:pt x="21600" y="18757"/>
                  <a:pt x="21600" y="17673"/>
                </a:cubicBezTo>
                <a:lnTo>
                  <a:pt x="21600" y="15709"/>
                </a:lnTo>
                <a:cubicBezTo>
                  <a:pt x="21600" y="14625"/>
                  <a:pt x="20721" y="13745"/>
                  <a:pt x="19636" y="13745"/>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9" name="Shape">
            <a:extLst>
              <a:ext uri="{FF2B5EF4-FFF2-40B4-BE49-F238E27FC236}">
                <a16:creationId xmlns:a16="http://schemas.microsoft.com/office/drawing/2014/main" id="{026B6EE0-9C7E-F99F-ABD8-9E6515215E37}"/>
              </a:ext>
            </a:extLst>
          </p:cNvPr>
          <p:cNvSpPr/>
          <p:nvPr userDrawn="1"/>
        </p:nvSpPr>
        <p:spPr>
          <a:xfrm>
            <a:off x="6829700" y="3218471"/>
            <a:ext cx="290791" cy="290791"/>
          </a:xfrm>
          <a:custGeom>
            <a:avLst/>
            <a:gdLst/>
            <a:ahLst/>
            <a:cxnLst>
              <a:cxn ang="0">
                <a:pos x="wd2" y="hd2"/>
              </a:cxn>
              <a:cxn ang="5400000">
                <a:pos x="wd2" y="hd2"/>
              </a:cxn>
              <a:cxn ang="10800000">
                <a:pos x="wd2" y="hd2"/>
              </a:cxn>
              <a:cxn ang="16200000">
                <a:pos x="wd2" y="hd2"/>
              </a:cxn>
            </a:cxnLst>
            <a:rect l="0" t="0" r="r" b="b"/>
            <a:pathLst>
              <a:path w="21600" h="21600" extrusionOk="0">
                <a:moveTo>
                  <a:pt x="20618" y="10309"/>
                </a:moveTo>
                <a:cubicBezTo>
                  <a:pt x="20618" y="10851"/>
                  <a:pt x="20178" y="11291"/>
                  <a:pt x="19636" y="11291"/>
                </a:cubicBezTo>
                <a:lnTo>
                  <a:pt x="19636" y="7364"/>
                </a:lnTo>
                <a:cubicBezTo>
                  <a:pt x="20178" y="7364"/>
                  <a:pt x="20618" y="7804"/>
                  <a:pt x="20618" y="8345"/>
                </a:cubicBezTo>
                <a:cubicBezTo>
                  <a:pt x="20618" y="8345"/>
                  <a:pt x="20618" y="10309"/>
                  <a:pt x="20618" y="10309"/>
                </a:cubicBezTo>
                <a:close/>
                <a:moveTo>
                  <a:pt x="18655" y="17182"/>
                </a:moveTo>
                <a:cubicBezTo>
                  <a:pt x="18655" y="17453"/>
                  <a:pt x="18434" y="17673"/>
                  <a:pt x="18164" y="17673"/>
                </a:cubicBezTo>
                <a:cubicBezTo>
                  <a:pt x="17893" y="17673"/>
                  <a:pt x="17673" y="17453"/>
                  <a:pt x="17673" y="17182"/>
                </a:cubicBezTo>
                <a:lnTo>
                  <a:pt x="17673" y="1473"/>
                </a:lnTo>
                <a:cubicBezTo>
                  <a:pt x="17673" y="1202"/>
                  <a:pt x="17893" y="982"/>
                  <a:pt x="18164" y="982"/>
                </a:cubicBezTo>
                <a:cubicBezTo>
                  <a:pt x="18434" y="982"/>
                  <a:pt x="18655" y="1202"/>
                  <a:pt x="18655" y="1473"/>
                </a:cubicBezTo>
                <a:cubicBezTo>
                  <a:pt x="18655" y="1473"/>
                  <a:pt x="18655" y="17182"/>
                  <a:pt x="18655" y="17182"/>
                </a:cubicBezTo>
                <a:close/>
                <a:moveTo>
                  <a:pt x="16691" y="15788"/>
                </a:moveTo>
                <a:lnTo>
                  <a:pt x="2945" y="11745"/>
                </a:lnTo>
                <a:lnTo>
                  <a:pt x="2945" y="6910"/>
                </a:lnTo>
                <a:lnTo>
                  <a:pt x="16691" y="2867"/>
                </a:lnTo>
                <a:cubicBezTo>
                  <a:pt x="16691" y="2867"/>
                  <a:pt x="16691" y="15788"/>
                  <a:pt x="16691" y="15788"/>
                </a:cubicBezTo>
                <a:close/>
                <a:moveTo>
                  <a:pt x="8251" y="18655"/>
                </a:moveTo>
                <a:lnTo>
                  <a:pt x="5357" y="18655"/>
                </a:lnTo>
                <a:lnTo>
                  <a:pt x="4126" y="13116"/>
                </a:lnTo>
                <a:lnTo>
                  <a:pt x="7167" y="14010"/>
                </a:lnTo>
                <a:cubicBezTo>
                  <a:pt x="7167" y="14010"/>
                  <a:pt x="8251" y="18655"/>
                  <a:pt x="8251" y="18655"/>
                </a:cubicBezTo>
                <a:close/>
                <a:moveTo>
                  <a:pt x="8709" y="20618"/>
                </a:moveTo>
                <a:lnTo>
                  <a:pt x="5794" y="20618"/>
                </a:lnTo>
                <a:lnTo>
                  <a:pt x="5576" y="19636"/>
                </a:lnTo>
                <a:lnTo>
                  <a:pt x="8479" y="19636"/>
                </a:lnTo>
                <a:cubicBezTo>
                  <a:pt x="8479" y="19636"/>
                  <a:pt x="8709" y="20618"/>
                  <a:pt x="8709" y="20618"/>
                </a:cubicBezTo>
                <a:close/>
                <a:moveTo>
                  <a:pt x="1964" y="11782"/>
                </a:moveTo>
                <a:lnTo>
                  <a:pt x="982" y="11782"/>
                </a:lnTo>
                <a:lnTo>
                  <a:pt x="982" y="6873"/>
                </a:lnTo>
                <a:lnTo>
                  <a:pt x="1964" y="6873"/>
                </a:lnTo>
                <a:cubicBezTo>
                  <a:pt x="1964" y="6873"/>
                  <a:pt x="1964" y="11782"/>
                  <a:pt x="1964" y="11782"/>
                </a:cubicBezTo>
                <a:close/>
                <a:moveTo>
                  <a:pt x="19636" y="6382"/>
                </a:moveTo>
                <a:lnTo>
                  <a:pt x="19636" y="1473"/>
                </a:lnTo>
                <a:cubicBezTo>
                  <a:pt x="19636" y="659"/>
                  <a:pt x="18977" y="0"/>
                  <a:pt x="18164" y="0"/>
                </a:cubicBezTo>
                <a:cubicBezTo>
                  <a:pt x="17350" y="0"/>
                  <a:pt x="16691" y="659"/>
                  <a:pt x="16691" y="1473"/>
                </a:cubicBezTo>
                <a:lnTo>
                  <a:pt x="16691" y="1844"/>
                </a:lnTo>
                <a:lnTo>
                  <a:pt x="2459" y="6029"/>
                </a:lnTo>
                <a:cubicBezTo>
                  <a:pt x="2313" y="5944"/>
                  <a:pt x="2145" y="5891"/>
                  <a:pt x="1964" y="5891"/>
                </a:cubicBezTo>
                <a:lnTo>
                  <a:pt x="982" y="5891"/>
                </a:lnTo>
                <a:cubicBezTo>
                  <a:pt x="440" y="5891"/>
                  <a:pt x="0" y="6331"/>
                  <a:pt x="0" y="6873"/>
                </a:cubicBezTo>
                <a:lnTo>
                  <a:pt x="0" y="11782"/>
                </a:lnTo>
                <a:cubicBezTo>
                  <a:pt x="0" y="12324"/>
                  <a:pt x="440" y="12764"/>
                  <a:pt x="982" y="12764"/>
                </a:cubicBezTo>
                <a:lnTo>
                  <a:pt x="1964" y="12764"/>
                </a:lnTo>
                <a:cubicBezTo>
                  <a:pt x="2145" y="12764"/>
                  <a:pt x="2313" y="12711"/>
                  <a:pt x="2458" y="12626"/>
                </a:cubicBezTo>
                <a:lnTo>
                  <a:pt x="3050" y="12799"/>
                </a:lnTo>
                <a:lnTo>
                  <a:pt x="4921" y="21216"/>
                </a:lnTo>
                <a:lnTo>
                  <a:pt x="4930" y="21214"/>
                </a:lnTo>
                <a:cubicBezTo>
                  <a:pt x="4979" y="21433"/>
                  <a:pt x="5166" y="21600"/>
                  <a:pt x="5400" y="21600"/>
                </a:cubicBezTo>
                <a:lnTo>
                  <a:pt x="9327" y="21600"/>
                </a:lnTo>
                <a:cubicBezTo>
                  <a:pt x="9598" y="21600"/>
                  <a:pt x="9818" y="21381"/>
                  <a:pt x="9818" y="21109"/>
                </a:cubicBezTo>
                <a:cubicBezTo>
                  <a:pt x="9818" y="21072"/>
                  <a:pt x="9805" y="21039"/>
                  <a:pt x="9797" y="21005"/>
                </a:cubicBezTo>
                <a:lnTo>
                  <a:pt x="9806" y="21003"/>
                </a:lnTo>
                <a:lnTo>
                  <a:pt x="8249" y="14329"/>
                </a:lnTo>
                <a:lnTo>
                  <a:pt x="16691" y="16811"/>
                </a:lnTo>
                <a:lnTo>
                  <a:pt x="16691" y="17182"/>
                </a:lnTo>
                <a:cubicBezTo>
                  <a:pt x="16691" y="17995"/>
                  <a:pt x="17350" y="18655"/>
                  <a:pt x="18164" y="18655"/>
                </a:cubicBezTo>
                <a:cubicBezTo>
                  <a:pt x="18977" y="18655"/>
                  <a:pt x="19636" y="17995"/>
                  <a:pt x="19636" y="17182"/>
                </a:cubicBezTo>
                <a:lnTo>
                  <a:pt x="19636" y="12273"/>
                </a:lnTo>
                <a:cubicBezTo>
                  <a:pt x="20721" y="12273"/>
                  <a:pt x="21600" y="11394"/>
                  <a:pt x="21600" y="10309"/>
                </a:cubicBezTo>
                <a:lnTo>
                  <a:pt x="21600" y="8345"/>
                </a:lnTo>
                <a:cubicBezTo>
                  <a:pt x="21600" y="7261"/>
                  <a:pt x="20721" y="6382"/>
                  <a:pt x="19636" y="6382"/>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0" name="Shape">
            <a:extLst>
              <a:ext uri="{FF2B5EF4-FFF2-40B4-BE49-F238E27FC236}">
                <a16:creationId xmlns:a16="http://schemas.microsoft.com/office/drawing/2014/main" id="{F99F7ECC-A771-1C2B-1BA4-071BB082C80D}"/>
              </a:ext>
            </a:extLst>
          </p:cNvPr>
          <p:cNvSpPr/>
          <p:nvPr userDrawn="1"/>
        </p:nvSpPr>
        <p:spPr>
          <a:xfrm>
            <a:off x="7384846" y="3218471"/>
            <a:ext cx="290791" cy="290791"/>
          </a:xfrm>
          <a:custGeom>
            <a:avLst/>
            <a:gdLst/>
            <a:ahLst/>
            <a:cxnLst>
              <a:cxn ang="0">
                <a:pos x="wd2" y="hd2"/>
              </a:cxn>
              <a:cxn ang="5400000">
                <a:pos x="wd2" y="hd2"/>
              </a:cxn>
              <a:cxn ang="10800000">
                <a:pos x="wd2" y="hd2"/>
              </a:cxn>
              <a:cxn ang="16200000">
                <a:pos x="wd2" y="hd2"/>
              </a:cxn>
            </a:cxnLst>
            <a:rect l="0" t="0" r="r" b="b"/>
            <a:pathLst>
              <a:path w="21600" h="21600" extrusionOk="0">
                <a:moveTo>
                  <a:pt x="18655" y="11291"/>
                </a:moveTo>
                <a:lnTo>
                  <a:pt x="18655" y="7364"/>
                </a:lnTo>
                <a:cubicBezTo>
                  <a:pt x="19739" y="7364"/>
                  <a:pt x="20618" y="8243"/>
                  <a:pt x="20618" y="9327"/>
                </a:cubicBezTo>
                <a:cubicBezTo>
                  <a:pt x="20618" y="10412"/>
                  <a:pt x="19739" y="11291"/>
                  <a:pt x="18655" y="11291"/>
                </a:cubicBezTo>
                <a:moveTo>
                  <a:pt x="17673" y="17182"/>
                </a:moveTo>
                <a:cubicBezTo>
                  <a:pt x="17673" y="17453"/>
                  <a:pt x="17453" y="17673"/>
                  <a:pt x="17182" y="17673"/>
                </a:cubicBezTo>
                <a:cubicBezTo>
                  <a:pt x="16911" y="17673"/>
                  <a:pt x="16691" y="17453"/>
                  <a:pt x="16691" y="17182"/>
                </a:cubicBezTo>
                <a:lnTo>
                  <a:pt x="16691" y="1473"/>
                </a:lnTo>
                <a:cubicBezTo>
                  <a:pt x="16691" y="1202"/>
                  <a:pt x="16911" y="982"/>
                  <a:pt x="17182" y="982"/>
                </a:cubicBezTo>
                <a:cubicBezTo>
                  <a:pt x="17453" y="982"/>
                  <a:pt x="17673" y="1202"/>
                  <a:pt x="17673" y="1473"/>
                </a:cubicBezTo>
                <a:cubicBezTo>
                  <a:pt x="17673" y="1473"/>
                  <a:pt x="17673" y="17182"/>
                  <a:pt x="17673" y="17182"/>
                </a:cubicBezTo>
                <a:close/>
                <a:moveTo>
                  <a:pt x="15709" y="15780"/>
                </a:moveTo>
                <a:lnTo>
                  <a:pt x="8836" y="13718"/>
                </a:lnTo>
                <a:lnTo>
                  <a:pt x="8836" y="4937"/>
                </a:lnTo>
                <a:lnTo>
                  <a:pt x="15709" y="2875"/>
                </a:lnTo>
                <a:cubicBezTo>
                  <a:pt x="15709" y="2875"/>
                  <a:pt x="15709" y="15780"/>
                  <a:pt x="15709" y="15780"/>
                </a:cubicBezTo>
                <a:close/>
                <a:moveTo>
                  <a:pt x="9479" y="19636"/>
                </a:moveTo>
                <a:lnTo>
                  <a:pt x="9697" y="20618"/>
                </a:lnTo>
                <a:lnTo>
                  <a:pt x="6775" y="20618"/>
                </a:lnTo>
                <a:lnTo>
                  <a:pt x="6558" y="19636"/>
                </a:lnTo>
                <a:cubicBezTo>
                  <a:pt x="6558" y="19636"/>
                  <a:pt x="9479" y="19636"/>
                  <a:pt x="9479" y="19636"/>
                </a:cubicBezTo>
                <a:close/>
                <a:moveTo>
                  <a:pt x="6339" y="18655"/>
                </a:moveTo>
                <a:lnTo>
                  <a:pt x="5356" y="14232"/>
                </a:lnTo>
                <a:lnTo>
                  <a:pt x="8176" y="14545"/>
                </a:lnTo>
                <a:lnTo>
                  <a:pt x="8360" y="14600"/>
                </a:lnTo>
                <a:lnTo>
                  <a:pt x="9260" y="18655"/>
                </a:lnTo>
                <a:cubicBezTo>
                  <a:pt x="9260" y="18655"/>
                  <a:pt x="6339" y="18655"/>
                  <a:pt x="6339" y="18655"/>
                </a:cubicBezTo>
                <a:close/>
                <a:moveTo>
                  <a:pt x="982" y="12764"/>
                </a:moveTo>
                <a:lnTo>
                  <a:pt x="982" y="10800"/>
                </a:lnTo>
                <a:lnTo>
                  <a:pt x="3436" y="10800"/>
                </a:lnTo>
                <a:cubicBezTo>
                  <a:pt x="3707" y="10800"/>
                  <a:pt x="3927" y="10581"/>
                  <a:pt x="3927" y="10309"/>
                </a:cubicBezTo>
                <a:cubicBezTo>
                  <a:pt x="3927" y="10038"/>
                  <a:pt x="3707" y="9818"/>
                  <a:pt x="3436" y="9818"/>
                </a:cubicBezTo>
                <a:lnTo>
                  <a:pt x="982" y="9818"/>
                </a:lnTo>
                <a:lnTo>
                  <a:pt x="982" y="8836"/>
                </a:lnTo>
                <a:lnTo>
                  <a:pt x="2455" y="8836"/>
                </a:lnTo>
                <a:cubicBezTo>
                  <a:pt x="2725" y="8836"/>
                  <a:pt x="2945" y="8617"/>
                  <a:pt x="2945" y="8345"/>
                </a:cubicBezTo>
                <a:cubicBezTo>
                  <a:pt x="2945" y="8075"/>
                  <a:pt x="2725" y="7855"/>
                  <a:pt x="2455" y="7855"/>
                </a:cubicBezTo>
                <a:lnTo>
                  <a:pt x="982" y="7855"/>
                </a:lnTo>
                <a:lnTo>
                  <a:pt x="982" y="5891"/>
                </a:lnTo>
                <a:lnTo>
                  <a:pt x="7855" y="5128"/>
                </a:lnTo>
                <a:lnTo>
                  <a:pt x="7855" y="13528"/>
                </a:lnTo>
                <a:cubicBezTo>
                  <a:pt x="7855" y="13528"/>
                  <a:pt x="982" y="12764"/>
                  <a:pt x="982" y="12764"/>
                </a:cubicBezTo>
                <a:close/>
                <a:moveTo>
                  <a:pt x="18655" y="6382"/>
                </a:moveTo>
                <a:lnTo>
                  <a:pt x="18655" y="1473"/>
                </a:lnTo>
                <a:cubicBezTo>
                  <a:pt x="18655" y="659"/>
                  <a:pt x="17995" y="0"/>
                  <a:pt x="17182" y="0"/>
                </a:cubicBezTo>
                <a:cubicBezTo>
                  <a:pt x="16368" y="0"/>
                  <a:pt x="15709" y="659"/>
                  <a:pt x="15709" y="1473"/>
                </a:cubicBezTo>
                <a:lnTo>
                  <a:pt x="15709" y="1850"/>
                </a:lnTo>
                <a:lnTo>
                  <a:pt x="8175" y="4110"/>
                </a:lnTo>
                <a:lnTo>
                  <a:pt x="982" y="4909"/>
                </a:lnTo>
                <a:cubicBezTo>
                  <a:pt x="440" y="4909"/>
                  <a:pt x="0" y="5349"/>
                  <a:pt x="0" y="5891"/>
                </a:cubicBezTo>
                <a:lnTo>
                  <a:pt x="0" y="12764"/>
                </a:lnTo>
                <a:cubicBezTo>
                  <a:pt x="0" y="13306"/>
                  <a:pt x="440" y="13745"/>
                  <a:pt x="982" y="13745"/>
                </a:cubicBezTo>
                <a:lnTo>
                  <a:pt x="4325" y="14117"/>
                </a:lnTo>
                <a:lnTo>
                  <a:pt x="5903" y="21216"/>
                </a:lnTo>
                <a:lnTo>
                  <a:pt x="5912" y="21214"/>
                </a:lnTo>
                <a:cubicBezTo>
                  <a:pt x="5961" y="21433"/>
                  <a:pt x="6148" y="21600"/>
                  <a:pt x="6382" y="21600"/>
                </a:cubicBezTo>
                <a:lnTo>
                  <a:pt x="10309" y="21600"/>
                </a:lnTo>
                <a:cubicBezTo>
                  <a:pt x="10580" y="21600"/>
                  <a:pt x="10800" y="21381"/>
                  <a:pt x="10800" y="21109"/>
                </a:cubicBezTo>
                <a:cubicBezTo>
                  <a:pt x="10800" y="21072"/>
                  <a:pt x="10787" y="21039"/>
                  <a:pt x="10779" y="21005"/>
                </a:cubicBezTo>
                <a:lnTo>
                  <a:pt x="10788" y="21003"/>
                </a:lnTo>
                <a:lnTo>
                  <a:pt x="9437" y="14923"/>
                </a:lnTo>
                <a:lnTo>
                  <a:pt x="15709" y="16805"/>
                </a:lnTo>
                <a:lnTo>
                  <a:pt x="15709" y="17182"/>
                </a:lnTo>
                <a:cubicBezTo>
                  <a:pt x="15709" y="17995"/>
                  <a:pt x="16368" y="18655"/>
                  <a:pt x="17182" y="18655"/>
                </a:cubicBezTo>
                <a:cubicBezTo>
                  <a:pt x="17995" y="18655"/>
                  <a:pt x="18655" y="17995"/>
                  <a:pt x="18655" y="17182"/>
                </a:cubicBezTo>
                <a:lnTo>
                  <a:pt x="18655" y="12273"/>
                </a:lnTo>
                <a:cubicBezTo>
                  <a:pt x="20281" y="12273"/>
                  <a:pt x="21600" y="10954"/>
                  <a:pt x="21600" y="9327"/>
                </a:cubicBezTo>
                <a:cubicBezTo>
                  <a:pt x="21600" y="7701"/>
                  <a:pt x="20281" y="6382"/>
                  <a:pt x="18655" y="6382"/>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 name="Shape">
            <a:extLst>
              <a:ext uri="{FF2B5EF4-FFF2-40B4-BE49-F238E27FC236}">
                <a16:creationId xmlns:a16="http://schemas.microsoft.com/office/drawing/2014/main" id="{DD055CCB-1FD7-E161-EB40-11AF9A09159C}"/>
              </a:ext>
            </a:extLst>
          </p:cNvPr>
          <p:cNvSpPr/>
          <p:nvPr userDrawn="1"/>
        </p:nvSpPr>
        <p:spPr>
          <a:xfrm>
            <a:off x="7939993" y="3231689"/>
            <a:ext cx="290791" cy="264356"/>
          </a:xfrm>
          <a:custGeom>
            <a:avLst/>
            <a:gdLst/>
            <a:ahLst/>
            <a:cxnLst>
              <a:cxn ang="0">
                <a:pos x="wd2" y="hd2"/>
              </a:cxn>
              <a:cxn ang="5400000">
                <a:pos x="wd2" y="hd2"/>
              </a:cxn>
              <a:cxn ang="10800000">
                <a:pos x="wd2" y="hd2"/>
              </a:cxn>
              <a:cxn ang="16200000">
                <a:pos x="wd2" y="hd2"/>
              </a:cxn>
            </a:cxnLst>
            <a:rect l="0" t="0" r="r" b="b"/>
            <a:pathLst>
              <a:path w="21600" h="21600" extrusionOk="0">
                <a:moveTo>
                  <a:pt x="20618" y="11880"/>
                </a:moveTo>
                <a:cubicBezTo>
                  <a:pt x="20618" y="12476"/>
                  <a:pt x="20178" y="12960"/>
                  <a:pt x="19636" y="12960"/>
                </a:cubicBezTo>
                <a:lnTo>
                  <a:pt x="19636" y="8640"/>
                </a:lnTo>
                <a:cubicBezTo>
                  <a:pt x="20178" y="8640"/>
                  <a:pt x="20618" y="9124"/>
                  <a:pt x="20618" y="9720"/>
                </a:cubicBezTo>
                <a:cubicBezTo>
                  <a:pt x="20618" y="9720"/>
                  <a:pt x="20618" y="11880"/>
                  <a:pt x="20618" y="11880"/>
                </a:cubicBezTo>
                <a:close/>
                <a:moveTo>
                  <a:pt x="18655" y="19980"/>
                </a:moveTo>
                <a:cubicBezTo>
                  <a:pt x="18655" y="20279"/>
                  <a:pt x="18434" y="20520"/>
                  <a:pt x="18164" y="20520"/>
                </a:cubicBezTo>
                <a:cubicBezTo>
                  <a:pt x="17893" y="20520"/>
                  <a:pt x="17673" y="20279"/>
                  <a:pt x="17673" y="19980"/>
                </a:cubicBezTo>
                <a:lnTo>
                  <a:pt x="17673" y="1620"/>
                </a:lnTo>
                <a:cubicBezTo>
                  <a:pt x="17673" y="1322"/>
                  <a:pt x="17893" y="1080"/>
                  <a:pt x="18164" y="1080"/>
                </a:cubicBezTo>
                <a:cubicBezTo>
                  <a:pt x="18434" y="1080"/>
                  <a:pt x="18655" y="1322"/>
                  <a:pt x="18655" y="1620"/>
                </a:cubicBezTo>
                <a:cubicBezTo>
                  <a:pt x="18655" y="1620"/>
                  <a:pt x="18655" y="19980"/>
                  <a:pt x="18655" y="19980"/>
                </a:cubicBezTo>
                <a:close/>
                <a:moveTo>
                  <a:pt x="16691" y="18404"/>
                </a:moveTo>
                <a:lnTo>
                  <a:pt x="2944" y="13512"/>
                </a:lnTo>
                <a:cubicBezTo>
                  <a:pt x="2944" y="13508"/>
                  <a:pt x="2945" y="13504"/>
                  <a:pt x="2945" y="13500"/>
                </a:cubicBezTo>
                <a:lnTo>
                  <a:pt x="2945" y="8100"/>
                </a:lnTo>
                <a:cubicBezTo>
                  <a:pt x="2945" y="8096"/>
                  <a:pt x="2944" y="8093"/>
                  <a:pt x="2944" y="8089"/>
                </a:cubicBezTo>
                <a:lnTo>
                  <a:pt x="16691" y="3197"/>
                </a:lnTo>
                <a:cubicBezTo>
                  <a:pt x="16691" y="3197"/>
                  <a:pt x="16691" y="18404"/>
                  <a:pt x="16691" y="18404"/>
                </a:cubicBezTo>
                <a:close/>
                <a:moveTo>
                  <a:pt x="12480" y="18725"/>
                </a:moveTo>
                <a:cubicBezTo>
                  <a:pt x="12316" y="19294"/>
                  <a:pt x="11764" y="19608"/>
                  <a:pt x="11247" y="19428"/>
                </a:cubicBezTo>
                <a:lnTo>
                  <a:pt x="6102" y="17625"/>
                </a:lnTo>
                <a:cubicBezTo>
                  <a:pt x="5585" y="17444"/>
                  <a:pt x="5299" y="16837"/>
                  <a:pt x="5464" y="16269"/>
                </a:cubicBezTo>
                <a:lnTo>
                  <a:pt x="5654" y="15610"/>
                </a:lnTo>
                <a:lnTo>
                  <a:pt x="12661" y="18104"/>
                </a:lnTo>
                <a:cubicBezTo>
                  <a:pt x="12661" y="18104"/>
                  <a:pt x="12480" y="18725"/>
                  <a:pt x="12480" y="18725"/>
                </a:cubicBezTo>
                <a:close/>
                <a:moveTo>
                  <a:pt x="1964" y="13500"/>
                </a:moveTo>
                <a:lnTo>
                  <a:pt x="982" y="13500"/>
                </a:lnTo>
                <a:lnTo>
                  <a:pt x="982" y="8100"/>
                </a:lnTo>
                <a:lnTo>
                  <a:pt x="1964" y="8100"/>
                </a:lnTo>
                <a:cubicBezTo>
                  <a:pt x="1964" y="8100"/>
                  <a:pt x="1964" y="13500"/>
                  <a:pt x="1964" y="13500"/>
                </a:cubicBezTo>
                <a:close/>
                <a:moveTo>
                  <a:pt x="19636" y="7560"/>
                </a:moveTo>
                <a:lnTo>
                  <a:pt x="19636" y="1620"/>
                </a:lnTo>
                <a:cubicBezTo>
                  <a:pt x="19636" y="725"/>
                  <a:pt x="18977" y="0"/>
                  <a:pt x="18164" y="0"/>
                </a:cubicBezTo>
                <a:cubicBezTo>
                  <a:pt x="17350" y="0"/>
                  <a:pt x="16691" y="725"/>
                  <a:pt x="16691" y="1620"/>
                </a:cubicBezTo>
                <a:lnTo>
                  <a:pt x="16691" y="2062"/>
                </a:lnTo>
                <a:lnTo>
                  <a:pt x="2411" y="7144"/>
                </a:lnTo>
                <a:cubicBezTo>
                  <a:pt x="2276" y="7067"/>
                  <a:pt x="2126" y="7020"/>
                  <a:pt x="1964" y="7020"/>
                </a:cubicBezTo>
                <a:lnTo>
                  <a:pt x="982" y="7020"/>
                </a:lnTo>
                <a:cubicBezTo>
                  <a:pt x="440" y="7020"/>
                  <a:pt x="0" y="7504"/>
                  <a:pt x="0" y="8100"/>
                </a:cubicBezTo>
                <a:lnTo>
                  <a:pt x="0" y="13500"/>
                </a:lnTo>
                <a:cubicBezTo>
                  <a:pt x="0" y="14097"/>
                  <a:pt x="440" y="14580"/>
                  <a:pt x="982" y="14580"/>
                </a:cubicBezTo>
                <a:lnTo>
                  <a:pt x="1964" y="14580"/>
                </a:lnTo>
                <a:cubicBezTo>
                  <a:pt x="2126" y="14580"/>
                  <a:pt x="2276" y="14533"/>
                  <a:pt x="2411" y="14457"/>
                </a:cubicBezTo>
                <a:lnTo>
                  <a:pt x="4720" y="15278"/>
                </a:lnTo>
                <a:lnTo>
                  <a:pt x="4529" y="15941"/>
                </a:lnTo>
                <a:cubicBezTo>
                  <a:pt x="4199" y="17078"/>
                  <a:pt x="4770" y="18292"/>
                  <a:pt x="5803" y="18654"/>
                </a:cubicBezTo>
                <a:lnTo>
                  <a:pt x="10949" y="20456"/>
                </a:lnTo>
                <a:cubicBezTo>
                  <a:pt x="11983" y="20819"/>
                  <a:pt x="13087" y="20190"/>
                  <a:pt x="13416" y="19053"/>
                </a:cubicBezTo>
                <a:lnTo>
                  <a:pt x="13595" y="18437"/>
                </a:lnTo>
                <a:lnTo>
                  <a:pt x="16691" y="19538"/>
                </a:lnTo>
                <a:lnTo>
                  <a:pt x="16691" y="19980"/>
                </a:lnTo>
                <a:cubicBezTo>
                  <a:pt x="16691" y="20875"/>
                  <a:pt x="17350" y="21600"/>
                  <a:pt x="18164" y="21600"/>
                </a:cubicBezTo>
                <a:cubicBezTo>
                  <a:pt x="18977" y="21600"/>
                  <a:pt x="19636" y="20875"/>
                  <a:pt x="19636" y="19980"/>
                </a:cubicBezTo>
                <a:lnTo>
                  <a:pt x="19636" y="14040"/>
                </a:lnTo>
                <a:cubicBezTo>
                  <a:pt x="20721" y="14040"/>
                  <a:pt x="21600" y="13073"/>
                  <a:pt x="21600" y="11880"/>
                </a:cubicBezTo>
                <a:lnTo>
                  <a:pt x="21600" y="9720"/>
                </a:lnTo>
                <a:cubicBezTo>
                  <a:pt x="21600" y="8527"/>
                  <a:pt x="20721" y="7560"/>
                  <a:pt x="19636" y="756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2" name="Shape">
            <a:extLst>
              <a:ext uri="{FF2B5EF4-FFF2-40B4-BE49-F238E27FC236}">
                <a16:creationId xmlns:a16="http://schemas.microsoft.com/office/drawing/2014/main" id="{763A71FB-C556-0A53-9649-9BC1ABBE4F52}"/>
              </a:ext>
            </a:extLst>
          </p:cNvPr>
          <p:cNvSpPr/>
          <p:nvPr userDrawn="1"/>
        </p:nvSpPr>
        <p:spPr>
          <a:xfrm>
            <a:off x="8561228" y="3218471"/>
            <a:ext cx="158614" cy="290791"/>
          </a:xfrm>
          <a:custGeom>
            <a:avLst/>
            <a:gdLst/>
            <a:ahLst/>
            <a:cxnLst>
              <a:cxn ang="0">
                <a:pos x="wd2" y="hd2"/>
              </a:cxn>
              <a:cxn ang="5400000">
                <a:pos x="wd2" y="hd2"/>
              </a:cxn>
              <a:cxn ang="10800000">
                <a:pos x="wd2" y="hd2"/>
              </a:cxn>
              <a:cxn ang="16200000">
                <a:pos x="wd2" y="hd2"/>
              </a:cxn>
            </a:cxnLst>
            <a:rect l="0" t="0" r="r" b="b"/>
            <a:pathLst>
              <a:path w="21600" h="21600" extrusionOk="0">
                <a:moveTo>
                  <a:pt x="12600" y="19924"/>
                </a:moveTo>
                <a:lnTo>
                  <a:pt x="12600" y="12476"/>
                </a:lnTo>
                <a:lnTo>
                  <a:pt x="19427" y="16200"/>
                </a:lnTo>
                <a:cubicBezTo>
                  <a:pt x="19427" y="16200"/>
                  <a:pt x="12600" y="19924"/>
                  <a:pt x="12600" y="19924"/>
                </a:cubicBezTo>
                <a:close/>
                <a:moveTo>
                  <a:pt x="12600" y="1676"/>
                </a:moveTo>
                <a:lnTo>
                  <a:pt x="19427" y="5400"/>
                </a:lnTo>
                <a:lnTo>
                  <a:pt x="12600" y="9124"/>
                </a:lnTo>
                <a:cubicBezTo>
                  <a:pt x="12600" y="9124"/>
                  <a:pt x="12600" y="1676"/>
                  <a:pt x="12600" y="1676"/>
                </a:cubicBezTo>
                <a:close/>
                <a:moveTo>
                  <a:pt x="21352" y="15862"/>
                </a:moveTo>
                <a:lnTo>
                  <a:pt x="21337" y="15854"/>
                </a:lnTo>
                <a:cubicBezTo>
                  <a:pt x="21336" y="15853"/>
                  <a:pt x="21335" y="15853"/>
                  <a:pt x="21335" y="15852"/>
                </a:cubicBezTo>
                <a:lnTo>
                  <a:pt x="12600" y="11088"/>
                </a:lnTo>
                <a:lnTo>
                  <a:pt x="12600" y="10512"/>
                </a:lnTo>
                <a:lnTo>
                  <a:pt x="21335" y="5748"/>
                </a:lnTo>
                <a:lnTo>
                  <a:pt x="21336" y="5747"/>
                </a:lnTo>
                <a:lnTo>
                  <a:pt x="21352" y="5739"/>
                </a:lnTo>
                <a:lnTo>
                  <a:pt x="21349" y="5738"/>
                </a:lnTo>
                <a:cubicBezTo>
                  <a:pt x="21503" y="5649"/>
                  <a:pt x="21600" y="5532"/>
                  <a:pt x="21600" y="5400"/>
                </a:cubicBezTo>
                <a:cubicBezTo>
                  <a:pt x="21600" y="5265"/>
                  <a:pt x="21499" y="5142"/>
                  <a:pt x="21336" y="5053"/>
                </a:cubicBezTo>
                <a:lnTo>
                  <a:pt x="12336" y="144"/>
                </a:lnTo>
                <a:cubicBezTo>
                  <a:pt x="12173" y="55"/>
                  <a:pt x="11948" y="0"/>
                  <a:pt x="11700" y="0"/>
                </a:cubicBezTo>
                <a:cubicBezTo>
                  <a:pt x="11203" y="0"/>
                  <a:pt x="10800" y="220"/>
                  <a:pt x="10800" y="491"/>
                </a:cubicBezTo>
                <a:lnTo>
                  <a:pt x="10800" y="10106"/>
                </a:lnTo>
                <a:lnTo>
                  <a:pt x="1552" y="5062"/>
                </a:lnTo>
                <a:lnTo>
                  <a:pt x="1549" y="5063"/>
                </a:lnTo>
                <a:cubicBezTo>
                  <a:pt x="1385" y="4969"/>
                  <a:pt x="1157" y="4909"/>
                  <a:pt x="900" y="4909"/>
                </a:cubicBezTo>
                <a:cubicBezTo>
                  <a:pt x="403" y="4909"/>
                  <a:pt x="0" y="5129"/>
                  <a:pt x="0" y="5400"/>
                </a:cubicBezTo>
                <a:cubicBezTo>
                  <a:pt x="0" y="5532"/>
                  <a:pt x="97" y="5649"/>
                  <a:pt x="251" y="5738"/>
                </a:cubicBezTo>
                <a:lnTo>
                  <a:pt x="248" y="5739"/>
                </a:lnTo>
                <a:lnTo>
                  <a:pt x="264" y="5747"/>
                </a:lnTo>
                <a:lnTo>
                  <a:pt x="264" y="5748"/>
                </a:lnTo>
                <a:lnTo>
                  <a:pt x="9527" y="10800"/>
                </a:lnTo>
                <a:lnTo>
                  <a:pt x="265" y="15852"/>
                </a:lnTo>
                <a:cubicBezTo>
                  <a:pt x="265" y="15853"/>
                  <a:pt x="264" y="15853"/>
                  <a:pt x="263" y="15854"/>
                </a:cubicBezTo>
                <a:lnTo>
                  <a:pt x="248" y="15862"/>
                </a:lnTo>
                <a:lnTo>
                  <a:pt x="251" y="15863"/>
                </a:lnTo>
                <a:cubicBezTo>
                  <a:pt x="97" y="15951"/>
                  <a:pt x="0" y="16069"/>
                  <a:pt x="0" y="16200"/>
                </a:cubicBezTo>
                <a:cubicBezTo>
                  <a:pt x="0" y="16471"/>
                  <a:pt x="403" y="16691"/>
                  <a:pt x="900" y="16691"/>
                </a:cubicBezTo>
                <a:cubicBezTo>
                  <a:pt x="1157" y="16691"/>
                  <a:pt x="1385" y="16631"/>
                  <a:pt x="1549" y="16537"/>
                </a:cubicBezTo>
                <a:lnTo>
                  <a:pt x="1552" y="16539"/>
                </a:lnTo>
                <a:lnTo>
                  <a:pt x="10800" y="11494"/>
                </a:lnTo>
                <a:lnTo>
                  <a:pt x="10800" y="21109"/>
                </a:lnTo>
                <a:cubicBezTo>
                  <a:pt x="10800" y="21380"/>
                  <a:pt x="11203" y="21600"/>
                  <a:pt x="11700" y="21600"/>
                </a:cubicBezTo>
                <a:cubicBezTo>
                  <a:pt x="11948" y="21600"/>
                  <a:pt x="12173" y="21546"/>
                  <a:pt x="12336" y="21456"/>
                </a:cubicBezTo>
                <a:lnTo>
                  <a:pt x="21336" y="16547"/>
                </a:lnTo>
                <a:cubicBezTo>
                  <a:pt x="21499" y="16458"/>
                  <a:pt x="21600" y="16336"/>
                  <a:pt x="21600" y="16200"/>
                </a:cubicBezTo>
                <a:cubicBezTo>
                  <a:pt x="21600" y="16069"/>
                  <a:pt x="21503" y="15951"/>
                  <a:pt x="21349" y="15863"/>
                </a:cubicBezTo>
                <a:cubicBezTo>
                  <a:pt x="21349" y="15863"/>
                  <a:pt x="21352" y="15862"/>
                  <a:pt x="21352" y="15862"/>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3" name="Shape">
            <a:extLst>
              <a:ext uri="{FF2B5EF4-FFF2-40B4-BE49-F238E27FC236}">
                <a16:creationId xmlns:a16="http://schemas.microsoft.com/office/drawing/2014/main" id="{20AEC224-64A7-0444-126A-8B360188B516}"/>
              </a:ext>
            </a:extLst>
          </p:cNvPr>
          <p:cNvSpPr/>
          <p:nvPr userDrawn="1"/>
        </p:nvSpPr>
        <p:spPr>
          <a:xfrm>
            <a:off x="9076720" y="3218471"/>
            <a:ext cx="237920" cy="290791"/>
          </a:xfrm>
          <a:custGeom>
            <a:avLst/>
            <a:gdLst/>
            <a:ahLst/>
            <a:cxnLst>
              <a:cxn ang="0">
                <a:pos x="wd2" y="hd2"/>
              </a:cxn>
              <a:cxn ang="5400000">
                <a:pos x="wd2" y="hd2"/>
              </a:cxn>
              <a:cxn ang="10800000">
                <a:pos x="wd2" y="hd2"/>
              </a:cxn>
              <a:cxn ang="16200000">
                <a:pos x="wd2" y="hd2"/>
              </a:cxn>
            </a:cxnLst>
            <a:rect l="0" t="0" r="r" b="b"/>
            <a:pathLst>
              <a:path w="21600" h="21600" extrusionOk="0">
                <a:moveTo>
                  <a:pt x="13200" y="16691"/>
                </a:moveTo>
                <a:lnTo>
                  <a:pt x="15600" y="16691"/>
                </a:lnTo>
                <a:lnTo>
                  <a:pt x="15600" y="14727"/>
                </a:lnTo>
                <a:lnTo>
                  <a:pt x="13200" y="14727"/>
                </a:lnTo>
                <a:cubicBezTo>
                  <a:pt x="13200" y="14727"/>
                  <a:pt x="13200" y="16691"/>
                  <a:pt x="13200" y="16691"/>
                </a:cubicBezTo>
                <a:close/>
                <a:moveTo>
                  <a:pt x="9600" y="10800"/>
                </a:moveTo>
                <a:lnTo>
                  <a:pt x="12000" y="10800"/>
                </a:lnTo>
                <a:lnTo>
                  <a:pt x="12000" y="8836"/>
                </a:lnTo>
                <a:lnTo>
                  <a:pt x="9600" y="8836"/>
                </a:lnTo>
                <a:cubicBezTo>
                  <a:pt x="9600" y="8836"/>
                  <a:pt x="9600" y="10800"/>
                  <a:pt x="9600" y="10800"/>
                </a:cubicBezTo>
                <a:close/>
                <a:moveTo>
                  <a:pt x="13200" y="19636"/>
                </a:moveTo>
                <a:lnTo>
                  <a:pt x="15600" y="19636"/>
                </a:lnTo>
                <a:lnTo>
                  <a:pt x="15600" y="17673"/>
                </a:lnTo>
                <a:lnTo>
                  <a:pt x="13200" y="17673"/>
                </a:lnTo>
                <a:cubicBezTo>
                  <a:pt x="13200" y="17673"/>
                  <a:pt x="13200" y="19636"/>
                  <a:pt x="13200" y="19636"/>
                </a:cubicBezTo>
                <a:close/>
                <a:moveTo>
                  <a:pt x="13200" y="13745"/>
                </a:moveTo>
                <a:lnTo>
                  <a:pt x="15600" y="13745"/>
                </a:lnTo>
                <a:lnTo>
                  <a:pt x="15600" y="11782"/>
                </a:lnTo>
                <a:lnTo>
                  <a:pt x="13200" y="11782"/>
                </a:lnTo>
                <a:cubicBezTo>
                  <a:pt x="13200" y="11782"/>
                  <a:pt x="13200" y="13745"/>
                  <a:pt x="13200" y="13745"/>
                </a:cubicBezTo>
                <a:close/>
                <a:moveTo>
                  <a:pt x="16800" y="10800"/>
                </a:moveTo>
                <a:lnTo>
                  <a:pt x="19200" y="10800"/>
                </a:lnTo>
                <a:lnTo>
                  <a:pt x="19200" y="8836"/>
                </a:lnTo>
                <a:lnTo>
                  <a:pt x="16800" y="8836"/>
                </a:lnTo>
                <a:cubicBezTo>
                  <a:pt x="16800" y="8836"/>
                  <a:pt x="16800" y="10800"/>
                  <a:pt x="16800" y="10800"/>
                </a:cubicBezTo>
                <a:close/>
                <a:moveTo>
                  <a:pt x="20400" y="19636"/>
                </a:moveTo>
                <a:cubicBezTo>
                  <a:pt x="20400" y="20178"/>
                  <a:pt x="19862" y="20618"/>
                  <a:pt x="19200" y="20618"/>
                </a:cubicBezTo>
                <a:lnTo>
                  <a:pt x="2400" y="20618"/>
                </a:lnTo>
                <a:cubicBezTo>
                  <a:pt x="1738" y="20618"/>
                  <a:pt x="1200" y="20178"/>
                  <a:pt x="1200" y="19636"/>
                </a:cubicBezTo>
                <a:lnTo>
                  <a:pt x="1200" y="1964"/>
                </a:lnTo>
                <a:cubicBezTo>
                  <a:pt x="1200" y="1422"/>
                  <a:pt x="1738" y="982"/>
                  <a:pt x="2400" y="982"/>
                </a:cubicBezTo>
                <a:lnTo>
                  <a:pt x="19200" y="982"/>
                </a:lnTo>
                <a:cubicBezTo>
                  <a:pt x="19862" y="982"/>
                  <a:pt x="20400" y="1422"/>
                  <a:pt x="20400" y="1964"/>
                </a:cubicBezTo>
                <a:cubicBezTo>
                  <a:pt x="20400" y="1964"/>
                  <a:pt x="20400" y="19636"/>
                  <a:pt x="20400" y="19636"/>
                </a:cubicBezTo>
                <a:close/>
                <a:moveTo>
                  <a:pt x="192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1964"/>
                </a:lnTo>
                <a:cubicBezTo>
                  <a:pt x="21600" y="879"/>
                  <a:pt x="20525" y="0"/>
                  <a:pt x="19200" y="0"/>
                </a:cubicBezTo>
                <a:moveTo>
                  <a:pt x="13200" y="10800"/>
                </a:moveTo>
                <a:lnTo>
                  <a:pt x="15600" y="10800"/>
                </a:lnTo>
                <a:lnTo>
                  <a:pt x="15600" y="8836"/>
                </a:lnTo>
                <a:lnTo>
                  <a:pt x="13200" y="8836"/>
                </a:lnTo>
                <a:cubicBezTo>
                  <a:pt x="13200" y="8836"/>
                  <a:pt x="13200" y="10800"/>
                  <a:pt x="13200" y="10800"/>
                </a:cubicBezTo>
                <a:close/>
                <a:moveTo>
                  <a:pt x="3600" y="2945"/>
                </a:moveTo>
                <a:lnTo>
                  <a:pt x="18000" y="2945"/>
                </a:lnTo>
                <a:lnTo>
                  <a:pt x="18000" y="6873"/>
                </a:lnTo>
                <a:lnTo>
                  <a:pt x="3600" y="6873"/>
                </a:lnTo>
                <a:cubicBezTo>
                  <a:pt x="3600" y="6873"/>
                  <a:pt x="3600" y="2945"/>
                  <a:pt x="3600" y="2945"/>
                </a:cubicBezTo>
                <a:close/>
                <a:moveTo>
                  <a:pt x="2400" y="7855"/>
                </a:moveTo>
                <a:lnTo>
                  <a:pt x="19200" y="7855"/>
                </a:lnTo>
                <a:lnTo>
                  <a:pt x="19200" y="1964"/>
                </a:lnTo>
                <a:lnTo>
                  <a:pt x="2400" y="1964"/>
                </a:lnTo>
                <a:cubicBezTo>
                  <a:pt x="2400" y="1964"/>
                  <a:pt x="2400" y="7855"/>
                  <a:pt x="2400" y="7855"/>
                </a:cubicBezTo>
                <a:close/>
                <a:moveTo>
                  <a:pt x="9600" y="13745"/>
                </a:moveTo>
                <a:lnTo>
                  <a:pt x="12000" y="13745"/>
                </a:lnTo>
                <a:lnTo>
                  <a:pt x="12000" y="11782"/>
                </a:lnTo>
                <a:lnTo>
                  <a:pt x="9600" y="11782"/>
                </a:lnTo>
                <a:cubicBezTo>
                  <a:pt x="9600" y="11782"/>
                  <a:pt x="9600" y="13745"/>
                  <a:pt x="9600" y="13745"/>
                </a:cubicBezTo>
                <a:close/>
                <a:moveTo>
                  <a:pt x="16800" y="19636"/>
                </a:moveTo>
                <a:lnTo>
                  <a:pt x="19200" y="19636"/>
                </a:lnTo>
                <a:lnTo>
                  <a:pt x="19200" y="11782"/>
                </a:lnTo>
                <a:lnTo>
                  <a:pt x="16800" y="11782"/>
                </a:lnTo>
                <a:cubicBezTo>
                  <a:pt x="16800" y="11782"/>
                  <a:pt x="16800" y="19636"/>
                  <a:pt x="16800" y="19636"/>
                </a:cubicBezTo>
                <a:close/>
                <a:moveTo>
                  <a:pt x="2400" y="16691"/>
                </a:moveTo>
                <a:lnTo>
                  <a:pt x="4800" y="16691"/>
                </a:lnTo>
                <a:lnTo>
                  <a:pt x="4800" y="14727"/>
                </a:lnTo>
                <a:lnTo>
                  <a:pt x="2400" y="14727"/>
                </a:lnTo>
                <a:cubicBezTo>
                  <a:pt x="2400" y="14727"/>
                  <a:pt x="2400" y="16691"/>
                  <a:pt x="2400" y="16691"/>
                </a:cubicBezTo>
                <a:close/>
                <a:moveTo>
                  <a:pt x="2400" y="10800"/>
                </a:moveTo>
                <a:lnTo>
                  <a:pt x="4800" y="10800"/>
                </a:lnTo>
                <a:lnTo>
                  <a:pt x="4800" y="8836"/>
                </a:lnTo>
                <a:lnTo>
                  <a:pt x="2400" y="8836"/>
                </a:lnTo>
                <a:cubicBezTo>
                  <a:pt x="2400" y="8836"/>
                  <a:pt x="2400" y="10800"/>
                  <a:pt x="2400" y="10800"/>
                </a:cubicBezTo>
                <a:close/>
                <a:moveTo>
                  <a:pt x="2400" y="19636"/>
                </a:moveTo>
                <a:lnTo>
                  <a:pt x="4800" y="19636"/>
                </a:lnTo>
                <a:lnTo>
                  <a:pt x="4800" y="17673"/>
                </a:lnTo>
                <a:lnTo>
                  <a:pt x="2400" y="17673"/>
                </a:lnTo>
                <a:cubicBezTo>
                  <a:pt x="2400" y="17673"/>
                  <a:pt x="2400" y="19636"/>
                  <a:pt x="2400" y="19636"/>
                </a:cubicBezTo>
                <a:close/>
                <a:moveTo>
                  <a:pt x="2400" y="13745"/>
                </a:moveTo>
                <a:lnTo>
                  <a:pt x="4800" y="13745"/>
                </a:lnTo>
                <a:lnTo>
                  <a:pt x="4800" y="11782"/>
                </a:lnTo>
                <a:lnTo>
                  <a:pt x="2400" y="11782"/>
                </a:lnTo>
                <a:cubicBezTo>
                  <a:pt x="2400" y="11782"/>
                  <a:pt x="2400" y="13745"/>
                  <a:pt x="2400" y="13745"/>
                </a:cubicBezTo>
                <a:close/>
                <a:moveTo>
                  <a:pt x="9600" y="16691"/>
                </a:moveTo>
                <a:lnTo>
                  <a:pt x="12000" y="16691"/>
                </a:lnTo>
                <a:lnTo>
                  <a:pt x="12000" y="14727"/>
                </a:lnTo>
                <a:lnTo>
                  <a:pt x="9600" y="14727"/>
                </a:lnTo>
                <a:cubicBezTo>
                  <a:pt x="9600" y="14727"/>
                  <a:pt x="9600" y="16691"/>
                  <a:pt x="9600" y="16691"/>
                </a:cubicBezTo>
                <a:close/>
                <a:moveTo>
                  <a:pt x="6000" y="19636"/>
                </a:moveTo>
                <a:lnTo>
                  <a:pt x="8400" y="19636"/>
                </a:lnTo>
                <a:lnTo>
                  <a:pt x="8400" y="17673"/>
                </a:lnTo>
                <a:lnTo>
                  <a:pt x="6000" y="17673"/>
                </a:lnTo>
                <a:cubicBezTo>
                  <a:pt x="6000" y="17673"/>
                  <a:pt x="6000" y="19636"/>
                  <a:pt x="6000" y="19636"/>
                </a:cubicBezTo>
                <a:close/>
                <a:moveTo>
                  <a:pt x="9600" y="19636"/>
                </a:moveTo>
                <a:lnTo>
                  <a:pt x="12000" y="19636"/>
                </a:lnTo>
                <a:lnTo>
                  <a:pt x="12000" y="17673"/>
                </a:lnTo>
                <a:lnTo>
                  <a:pt x="9600" y="17673"/>
                </a:lnTo>
                <a:cubicBezTo>
                  <a:pt x="9600" y="17673"/>
                  <a:pt x="9600" y="19636"/>
                  <a:pt x="9600" y="19636"/>
                </a:cubicBezTo>
                <a:close/>
                <a:moveTo>
                  <a:pt x="6000" y="16691"/>
                </a:moveTo>
                <a:lnTo>
                  <a:pt x="8400" y="16691"/>
                </a:lnTo>
                <a:lnTo>
                  <a:pt x="8400" y="14727"/>
                </a:lnTo>
                <a:lnTo>
                  <a:pt x="6000" y="14727"/>
                </a:lnTo>
                <a:cubicBezTo>
                  <a:pt x="6000" y="14727"/>
                  <a:pt x="6000" y="16691"/>
                  <a:pt x="6000" y="16691"/>
                </a:cubicBezTo>
                <a:close/>
                <a:moveTo>
                  <a:pt x="6000" y="13745"/>
                </a:moveTo>
                <a:lnTo>
                  <a:pt x="8400" y="13745"/>
                </a:lnTo>
                <a:lnTo>
                  <a:pt x="8400" y="11782"/>
                </a:lnTo>
                <a:lnTo>
                  <a:pt x="6000" y="11782"/>
                </a:lnTo>
                <a:cubicBezTo>
                  <a:pt x="6000" y="11782"/>
                  <a:pt x="6000" y="13745"/>
                  <a:pt x="6000" y="13745"/>
                </a:cubicBezTo>
                <a:close/>
                <a:moveTo>
                  <a:pt x="6000" y="10800"/>
                </a:moveTo>
                <a:lnTo>
                  <a:pt x="8400" y="10800"/>
                </a:lnTo>
                <a:lnTo>
                  <a:pt x="8400" y="8836"/>
                </a:lnTo>
                <a:lnTo>
                  <a:pt x="6000" y="8836"/>
                </a:lnTo>
                <a:cubicBezTo>
                  <a:pt x="6000" y="8836"/>
                  <a:pt x="6000" y="10800"/>
                  <a:pt x="6000" y="10800"/>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4" name="Shape">
            <a:extLst>
              <a:ext uri="{FF2B5EF4-FFF2-40B4-BE49-F238E27FC236}">
                <a16:creationId xmlns:a16="http://schemas.microsoft.com/office/drawing/2014/main" id="{765200D8-F49B-9063-24C3-2C0C5DE5BEB8}"/>
              </a:ext>
            </a:extLst>
          </p:cNvPr>
          <p:cNvSpPr/>
          <p:nvPr userDrawn="1"/>
        </p:nvSpPr>
        <p:spPr>
          <a:xfrm>
            <a:off x="9605431" y="3218471"/>
            <a:ext cx="290791" cy="290791"/>
          </a:xfrm>
          <a:custGeom>
            <a:avLst/>
            <a:gdLst/>
            <a:ahLst/>
            <a:cxnLst>
              <a:cxn ang="0">
                <a:pos x="wd2" y="hd2"/>
              </a:cxn>
              <a:cxn ang="5400000">
                <a:pos x="wd2" y="hd2"/>
              </a:cxn>
              <a:cxn ang="10800000">
                <a:pos x="wd2" y="hd2"/>
              </a:cxn>
              <a:cxn ang="16200000">
                <a:pos x="wd2" y="hd2"/>
              </a:cxn>
            </a:cxnLst>
            <a:rect l="0" t="0" r="r" b="b"/>
            <a:pathLst>
              <a:path w="21600" h="21600" extrusionOk="0">
                <a:moveTo>
                  <a:pt x="11782" y="11782"/>
                </a:moveTo>
                <a:lnTo>
                  <a:pt x="9818" y="11782"/>
                </a:lnTo>
                <a:lnTo>
                  <a:pt x="9818" y="13745"/>
                </a:lnTo>
                <a:lnTo>
                  <a:pt x="11782" y="13745"/>
                </a:lnTo>
                <a:cubicBezTo>
                  <a:pt x="11782" y="13745"/>
                  <a:pt x="11782" y="11782"/>
                  <a:pt x="11782" y="11782"/>
                </a:cubicBezTo>
                <a:close/>
                <a:moveTo>
                  <a:pt x="7855" y="17673"/>
                </a:moveTo>
                <a:lnTo>
                  <a:pt x="9818" y="17673"/>
                </a:lnTo>
                <a:lnTo>
                  <a:pt x="9818" y="16691"/>
                </a:lnTo>
                <a:lnTo>
                  <a:pt x="7855" y="16691"/>
                </a:lnTo>
                <a:cubicBezTo>
                  <a:pt x="7855" y="16691"/>
                  <a:pt x="7855" y="17673"/>
                  <a:pt x="7855" y="17673"/>
                </a:cubicBezTo>
                <a:close/>
                <a:moveTo>
                  <a:pt x="11782" y="17673"/>
                </a:moveTo>
                <a:lnTo>
                  <a:pt x="13745" y="17673"/>
                </a:lnTo>
                <a:lnTo>
                  <a:pt x="13745" y="16691"/>
                </a:lnTo>
                <a:lnTo>
                  <a:pt x="11782" y="16691"/>
                </a:lnTo>
                <a:cubicBezTo>
                  <a:pt x="11782" y="16691"/>
                  <a:pt x="11782" y="17673"/>
                  <a:pt x="11782" y="17673"/>
                </a:cubicBezTo>
                <a:close/>
                <a:moveTo>
                  <a:pt x="12764" y="8836"/>
                </a:moveTo>
                <a:cubicBezTo>
                  <a:pt x="12492" y="8836"/>
                  <a:pt x="12273" y="9056"/>
                  <a:pt x="12273" y="9327"/>
                </a:cubicBezTo>
                <a:cubicBezTo>
                  <a:pt x="12273" y="9599"/>
                  <a:pt x="12492" y="9818"/>
                  <a:pt x="12764" y="9818"/>
                </a:cubicBezTo>
                <a:cubicBezTo>
                  <a:pt x="13035" y="9818"/>
                  <a:pt x="13255" y="9599"/>
                  <a:pt x="13255" y="9327"/>
                </a:cubicBezTo>
                <a:cubicBezTo>
                  <a:pt x="13255" y="9056"/>
                  <a:pt x="13035" y="8836"/>
                  <a:pt x="12764" y="8836"/>
                </a:cubicBezTo>
                <a:moveTo>
                  <a:pt x="3927" y="12764"/>
                </a:moveTo>
                <a:cubicBezTo>
                  <a:pt x="3927" y="11679"/>
                  <a:pt x="4806" y="10800"/>
                  <a:pt x="5891" y="10800"/>
                </a:cubicBezTo>
                <a:cubicBezTo>
                  <a:pt x="6975" y="10800"/>
                  <a:pt x="7855" y="11679"/>
                  <a:pt x="7855" y="12764"/>
                </a:cubicBezTo>
                <a:cubicBezTo>
                  <a:pt x="7855" y="13848"/>
                  <a:pt x="6975" y="14727"/>
                  <a:pt x="5891" y="14727"/>
                </a:cubicBezTo>
                <a:cubicBezTo>
                  <a:pt x="4806" y="14727"/>
                  <a:pt x="3927" y="13848"/>
                  <a:pt x="3927" y="12764"/>
                </a:cubicBezTo>
                <a:moveTo>
                  <a:pt x="17673" y="12764"/>
                </a:moveTo>
                <a:cubicBezTo>
                  <a:pt x="17673" y="13848"/>
                  <a:pt x="16794" y="14727"/>
                  <a:pt x="15709" y="14727"/>
                </a:cubicBezTo>
                <a:cubicBezTo>
                  <a:pt x="14625" y="14727"/>
                  <a:pt x="13745" y="13848"/>
                  <a:pt x="13745" y="12764"/>
                </a:cubicBezTo>
                <a:cubicBezTo>
                  <a:pt x="13745" y="11679"/>
                  <a:pt x="14625" y="10800"/>
                  <a:pt x="15709" y="10800"/>
                </a:cubicBezTo>
                <a:cubicBezTo>
                  <a:pt x="16794" y="10800"/>
                  <a:pt x="17673" y="11679"/>
                  <a:pt x="17673" y="12764"/>
                </a:cubicBezTo>
                <a:moveTo>
                  <a:pt x="20618" y="8836"/>
                </a:moveTo>
                <a:lnTo>
                  <a:pt x="19145" y="8836"/>
                </a:lnTo>
                <a:cubicBezTo>
                  <a:pt x="18874" y="8836"/>
                  <a:pt x="18655" y="9056"/>
                  <a:pt x="18655" y="9327"/>
                </a:cubicBezTo>
                <a:cubicBezTo>
                  <a:pt x="18655" y="9599"/>
                  <a:pt x="18874" y="9818"/>
                  <a:pt x="19145" y="9818"/>
                </a:cubicBezTo>
                <a:lnTo>
                  <a:pt x="20618" y="9818"/>
                </a:lnTo>
                <a:lnTo>
                  <a:pt x="20618" y="12273"/>
                </a:lnTo>
                <a:lnTo>
                  <a:pt x="18605" y="12273"/>
                </a:lnTo>
                <a:cubicBezTo>
                  <a:pt x="18370" y="10881"/>
                  <a:pt x="17167" y="9818"/>
                  <a:pt x="15709" y="9818"/>
                </a:cubicBezTo>
                <a:cubicBezTo>
                  <a:pt x="14082" y="9818"/>
                  <a:pt x="12764" y="11137"/>
                  <a:pt x="12764" y="12764"/>
                </a:cubicBezTo>
                <a:cubicBezTo>
                  <a:pt x="12764" y="14390"/>
                  <a:pt x="14082" y="15709"/>
                  <a:pt x="15709" y="15709"/>
                </a:cubicBezTo>
                <a:cubicBezTo>
                  <a:pt x="17167" y="15709"/>
                  <a:pt x="18370" y="14646"/>
                  <a:pt x="18605" y="13255"/>
                </a:cubicBezTo>
                <a:lnTo>
                  <a:pt x="20618" y="13255"/>
                </a:lnTo>
                <a:lnTo>
                  <a:pt x="20618" y="18655"/>
                </a:lnTo>
                <a:lnTo>
                  <a:pt x="982" y="18655"/>
                </a:lnTo>
                <a:lnTo>
                  <a:pt x="982" y="13255"/>
                </a:lnTo>
                <a:lnTo>
                  <a:pt x="2995" y="13255"/>
                </a:lnTo>
                <a:cubicBezTo>
                  <a:pt x="3230" y="14646"/>
                  <a:pt x="4433" y="15709"/>
                  <a:pt x="5891" y="15709"/>
                </a:cubicBezTo>
                <a:cubicBezTo>
                  <a:pt x="7517" y="15709"/>
                  <a:pt x="8836" y="14390"/>
                  <a:pt x="8836" y="12764"/>
                </a:cubicBezTo>
                <a:cubicBezTo>
                  <a:pt x="8836" y="11137"/>
                  <a:pt x="7517" y="9818"/>
                  <a:pt x="5891" y="9818"/>
                </a:cubicBezTo>
                <a:cubicBezTo>
                  <a:pt x="4433" y="9818"/>
                  <a:pt x="3230" y="10881"/>
                  <a:pt x="2995" y="12273"/>
                </a:cubicBezTo>
                <a:lnTo>
                  <a:pt x="982" y="12273"/>
                </a:lnTo>
                <a:lnTo>
                  <a:pt x="982" y="9818"/>
                </a:lnTo>
                <a:lnTo>
                  <a:pt x="2455" y="9818"/>
                </a:lnTo>
                <a:cubicBezTo>
                  <a:pt x="2726" y="9818"/>
                  <a:pt x="2945" y="9599"/>
                  <a:pt x="2945" y="9327"/>
                </a:cubicBezTo>
                <a:cubicBezTo>
                  <a:pt x="2945" y="9056"/>
                  <a:pt x="2726" y="8836"/>
                  <a:pt x="2455" y="8836"/>
                </a:cubicBezTo>
                <a:lnTo>
                  <a:pt x="982" y="8836"/>
                </a:lnTo>
                <a:lnTo>
                  <a:pt x="982" y="7855"/>
                </a:lnTo>
                <a:cubicBezTo>
                  <a:pt x="982" y="7313"/>
                  <a:pt x="1421" y="6873"/>
                  <a:pt x="1964" y="6873"/>
                </a:cubicBezTo>
                <a:lnTo>
                  <a:pt x="19636" y="6873"/>
                </a:lnTo>
                <a:cubicBezTo>
                  <a:pt x="20178" y="6873"/>
                  <a:pt x="20618" y="7313"/>
                  <a:pt x="20618" y="7855"/>
                </a:cubicBezTo>
                <a:cubicBezTo>
                  <a:pt x="20618" y="7855"/>
                  <a:pt x="20618" y="8836"/>
                  <a:pt x="20618" y="8836"/>
                </a:cubicBezTo>
                <a:close/>
                <a:moveTo>
                  <a:pt x="19636" y="20618"/>
                </a:moveTo>
                <a:lnTo>
                  <a:pt x="1964" y="20618"/>
                </a:lnTo>
                <a:cubicBezTo>
                  <a:pt x="1421" y="20618"/>
                  <a:pt x="982" y="20178"/>
                  <a:pt x="982" y="19636"/>
                </a:cubicBezTo>
                <a:lnTo>
                  <a:pt x="20618" y="19636"/>
                </a:lnTo>
                <a:cubicBezTo>
                  <a:pt x="20618" y="20178"/>
                  <a:pt x="20178" y="20618"/>
                  <a:pt x="19636" y="20618"/>
                </a:cubicBezTo>
                <a:moveTo>
                  <a:pt x="5891" y="4909"/>
                </a:moveTo>
                <a:lnTo>
                  <a:pt x="15709" y="4909"/>
                </a:lnTo>
                <a:lnTo>
                  <a:pt x="15709" y="5891"/>
                </a:lnTo>
                <a:lnTo>
                  <a:pt x="5891" y="5891"/>
                </a:lnTo>
                <a:cubicBezTo>
                  <a:pt x="5891" y="5891"/>
                  <a:pt x="5891" y="4909"/>
                  <a:pt x="5891" y="4909"/>
                </a:cubicBezTo>
                <a:close/>
                <a:moveTo>
                  <a:pt x="19636" y="5891"/>
                </a:moveTo>
                <a:lnTo>
                  <a:pt x="19636" y="2855"/>
                </a:lnTo>
                <a:cubicBezTo>
                  <a:pt x="20207" y="2653"/>
                  <a:pt x="20618" y="2113"/>
                  <a:pt x="20618" y="1473"/>
                </a:cubicBezTo>
                <a:cubicBezTo>
                  <a:pt x="20618" y="659"/>
                  <a:pt x="19959" y="0"/>
                  <a:pt x="19145" y="0"/>
                </a:cubicBezTo>
                <a:cubicBezTo>
                  <a:pt x="18332" y="0"/>
                  <a:pt x="17673" y="659"/>
                  <a:pt x="17673" y="1473"/>
                </a:cubicBezTo>
                <a:cubicBezTo>
                  <a:pt x="17673" y="2113"/>
                  <a:pt x="18084" y="2653"/>
                  <a:pt x="18655" y="2855"/>
                </a:cubicBezTo>
                <a:lnTo>
                  <a:pt x="18655" y="5891"/>
                </a:lnTo>
                <a:lnTo>
                  <a:pt x="16691" y="5891"/>
                </a:lnTo>
                <a:lnTo>
                  <a:pt x="16691" y="4909"/>
                </a:lnTo>
                <a:cubicBezTo>
                  <a:pt x="16691" y="4367"/>
                  <a:pt x="16251" y="3927"/>
                  <a:pt x="15709" y="3927"/>
                </a:cubicBezTo>
                <a:lnTo>
                  <a:pt x="5891" y="3927"/>
                </a:lnTo>
                <a:cubicBezTo>
                  <a:pt x="5348" y="3927"/>
                  <a:pt x="4909" y="4367"/>
                  <a:pt x="4909" y="4909"/>
                </a:cubicBezTo>
                <a:lnTo>
                  <a:pt x="4909" y="5891"/>
                </a:lnTo>
                <a:lnTo>
                  <a:pt x="1964" y="5891"/>
                </a:lnTo>
                <a:cubicBezTo>
                  <a:pt x="879" y="5891"/>
                  <a:pt x="0" y="6770"/>
                  <a:pt x="0" y="7855"/>
                </a:cubicBezTo>
                <a:lnTo>
                  <a:pt x="0" y="19636"/>
                </a:lnTo>
                <a:cubicBezTo>
                  <a:pt x="0" y="20721"/>
                  <a:pt x="879" y="21600"/>
                  <a:pt x="1964" y="21600"/>
                </a:cubicBezTo>
                <a:lnTo>
                  <a:pt x="19636" y="21600"/>
                </a:lnTo>
                <a:cubicBezTo>
                  <a:pt x="20721" y="21600"/>
                  <a:pt x="21600" y="20721"/>
                  <a:pt x="21600" y="19636"/>
                </a:cubicBezTo>
                <a:lnTo>
                  <a:pt x="21600" y="7855"/>
                </a:lnTo>
                <a:cubicBezTo>
                  <a:pt x="21600" y="6770"/>
                  <a:pt x="20721" y="5891"/>
                  <a:pt x="19636" y="5891"/>
                </a:cubicBezTo>
                <a:moveTo>
                  <a:pt x="10800" y="9818"/>
                </a:moveTo>
                <a:cubicBezTo>
                  <a:pt x="11071" y="9818"/>
                  <a:pt x="11291" y="9599"/>
                  <a:pt x="11291" y="9327"/>
                </a:cubicBezTo>
                <a:cubicBezTo>
                  <a:pt x="11291" y="9056"/>
                  <a:pt x="11071" y="8836"/>
                  <a:pt x="10800" y="8836"/>
                </a:cubicBezTo>
                <a:cubicBezTo>
                  <a:pt x="10529" y="8836"/>
                  <a:pt x="10309" y="9056"/>
                  <a:pt x="10309" y="9327"/>
                </a:cubicBezTo>
                <a:cubicBezTo>
                  <a:pt x="10309" y="9599"/>
                  <a:pt x="10529" y="9818"/>
                  <a:pt x="10800" y="9818"/>
                </a:cubicBezTo>
                <a:moveTo>
                  <a:pt x="9327" y="9327"/>
                </a:moveTo>
                <a:cubicBezTo>
                  <a:pt x="9327" y="9056"/>
                  <a:pt x="9108" y="8836"/>
                  <a:pt x="8836" y="8836"/>
                </a:cubicBezTo>
                <a:cubicBezTo>
                  <a:pt x="8565" y="8836"/>
                  <a:pt x="8345" y="9056"/>
                  <a:pt x="8345" y="9327"/>
                </a:cubicBezTo>
                <a:cubicBezTo>
                  <a:pt x="8345" y="9599"/>
                  <a:pt x="8565" y="9818"/>
                  <a:pt x="8836" y="9818"/>
                </a:cubicBezTo>
                <a:cubicBezTo>
                  <a:pt x="9108" y="9818"/>
                  <a:pt x="9327" y="9599"/>
                  <a:pt x="9327" y="9327"/>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5" name="Shape">
            <a:extLst>
              <a:ext uri="{FF2B5EF4-FFF2-40B4-BE49-F238E27FC236}">
                <a16:creationId xmlns:a16="http://schemas.microsoft.com/office/drawing/2014/main" id="{611CB371-D551-D505-6131-09156805E0D1}"/>
              </a:ext>
            </a:extLst>
          </p:cNvPr>
          <p:cNvSpPr/>
          <p:nvPr userDrawn="1"/>
        </p:nvSpPr>
        <p:spPr>
          <a:xfrm>
            <a:off x="10160577" y="3218471"/>
            <a:ext cx="290791" cy="290791"/>
          </a:xfrm>
          <a:custGeom>
            <a:avLst/>
            <a:gdLst/>
            <a:ahLst/>
            <a:cxnLst>
              <a:cxn ang="0">
                <a:pos x="wd2" y="hd2"/>
              </a:cxn>
              <a:cxn ang="5400000">
                <a:pos x="wd2" y="hd2"/>
              </a:cxn>
              <a:cxn ang="10800000">
                <a:pos x="wd2" y="hd2"/>
              </a:cxn>
              <a:cxn ang="16200000">
                <a:pos x="wd2" y="hd2"/>
              </a:cxn>
            </a:cxnLst>
            <a:rect l="0" t="0" r="r" b="b"/>
            <a:pathLst>
              <a:path w="21600" h="21600" extrusionOk="0">
                <a:moveTo>
                  <a:pt x="13538" y="14727"/>
                </a:moveTo>
                <a:cubicBezTo>
                  <a:pt x="13628" y="14411"/>
                  <a:pt x="13690" y="14083"/>
                  <a:pt x="13721" y="13745"/>
                </a:cubicBezTo>
                <a:lnTo>
                  <a:pt x="2970" y="13745"/>
                </a:lnTo>
                <a:cubicBezTo>
                  <a:pt x="3001" y="14083"/>
                  <a:pt x="3063" y="14411"/>
                  <a:pt x="3153" y="14727"/>
                </a:cubicBezTo>
                <a:cubicBezTo>
                  <a:pt x="3153" y="14727"/>
                  <a:pt x="13538" y="14727"/>
                  <a:pt x="13538" y="14727"/>
                </a:cubicBezTo>
                <a:close/>
                <a:moveTo>
                  <a:pt x="18655" y="12764"/>
                </a:moveTo>
                <a:cubicBezTo>
                  <a:pt x="18383" y="12764"/>
                  <a:pt x="18164" y="12984"/>
                  <a:pt x="18164" y="13255"/>
                </a:cubicBezTo>
                <a:cubicBezTo>
                  <a:pt x="18164" y="13526"/>
                  <a:pt x="18383" y="13745"/>
                  <a:pt x="18655" y="13745"/>
                </a:cubicBezTo>
                <a:cubicBezTo>
                  <a:pt x="18926" y="13745"/>
                  <a:pt x="19145" y="13526"/>
                  <a:pt x="19145" y="13255"/>
                </a:cubicBezTo>
                <a:cubicBezTo>
                  <a:pt x="19145" y="12984"/>
                  <a:pt x="18926" y="12764"/>
                  <a:pt x="18655" y="12764"/>
                </a:cubicBezTo>
                <a:moveTo>
                  <a:pt x="18655" y="8836"/>
                </a:moveTo>
                <a:cubicBezTo>
                  <a:pt x="18112" y="8836"/>
                  <a:pt x="17673" y="9276"/>
                  <a:pt x="17673" y="9818"/>
                </a:cubicBezTo>
                <a:cubicBezTo>
                  <a:pt x="17673" y="10360"/>
                  <a:pt x="18112" y="10800"/>
                  <a:pt x="18655" y="10800"/>
                </a:cubicBezTo>
                <a:cubicBezTo>
                  <a:pt x="19197" y="10800"/>
                  <a:pt x="19636" y="10360"/>
                  <a:pt x="19636" y="9818"/>
                </a:cubicBezTo>
                <a:cubicBezTo>
                  <a:pt x="19636" y="9276"/>
                  <a:pt x="19197" y="8836"/>
                  <a:pt x="18655" y="8836"/>
                </a:cubicBezTo>
                <a:moveTo>
                  <a:pt x="20618" y="19636"/>
                </a:moveTo>
                <a:cubicBezTo>
                  <a:pt x="20618" y="20178"/>
                  <a:pt x="20179" y="20618"/>
                  <a:pt x="19636" y="20618"/>
                </a:cubicBezTo>
                <a:lnTo>
                  <a:pt x="16691" y="20618"/>
                </a:lnTo>
                <a:lnTo>
                  <a:pt x="16691" y="5891"/>
                </a:lnTo>
                <a:lnTo>
                  <a:pt x="19636" y="5891"/>
                </a:lnTo>
                <a:cubicBezTo>
                  <a:pt x="20179" y="5891"/>
                  <a:pt x="20618" y="6331"/>
                  <a:pt x="20618" y="6873"/>
                </a:cubicBezTo>
                <a:cubicBezTo>
                  <a:pt x="20618" y="6873"/>
                  <a:pt x="20618" y="19636"/>
                  <a:pt x="20618" y="19636"/>
                </a:cubicBezTo>
                <a:close/>
                <a:moveTo>
                  <a:pt x="15709" y="20618"/>
                </a:moveTo>
                <a:lnTo>
                  <a:pt x="1964" y="20618"/>
                </a:lnTo>
                <a:cubicBezTo>
                  <a:pt x="1421" y="20618"/>
                  <a:pt x="982" y="20178"/>
                  <a:pt x="982" y="19636"/>
                </a:cubicBezTo>
                <a:lnTo>
                  <a:pt x="982" y="6873"/>
                </a:lnTo>
                <a:cubicBezTo>
                  <a:pt x="982" y="6331"/>
                  <a:pt x="1421" y="5891"/>
                  <a:pt x="1964" y="5891"/>
                </a:cubicBezTo>
                <a:lnTo>
                  <a:pt x="15709" y="5891"/>
                </a:lnTo>
                <a:cubicBezTo>
                  <a:pt x="15709" y="5891"/>
                  <a:pt x="15709" y="20618"/>
                  <a:pt x="15709" y="20618"/>
                </a:cubicBezTo>
                <a:close/>
                <a:moveTo>
                  <a:pt x="19636" y="4909"/>
                </a:moveTo>
                <a:lnTo>
                  <a:pt x="4909" y="4909"/>
                </a:lnTo>
                <a:lnTo>
                  <a:pt x="4909" y="2855"/>
                </a:lnTo>
                <a:cubicBezTo>
                  <a:pt x="5480" y="2653"/>
                  <a:pt x="5891" y="2113"/>
                  <a:pt x="5891" y="1473"/>
                </a:cubicBezTo>
                <a:cubicBezTo>
                  <a:pt x="5891" y="659"/>
                  <a:pt x="5231" y="0"/>
                  <a:pt x="4418" y="0"/>
                </a:cubicBezTo>
                <a:cubicBezTo>
                  <a:pt x="3605" y="0"/>
                  <a:pt x="2945" y="659"/>
                  <a:pt x="2945" y="1473"/>
                </a:cubicBezTo>
                <a:cubicBezTo>
                  <a:pt x="2945" y="2113"/>
                  <a:pt x="3357" y="2653"/>
                  <a:pt x="3927" y="2855"/>
                </a:cubicBezTo>
                <a:lnTo>
                  <a:pt x="3927" y="4909"/>
                </a:lnTo>
                <a:lnTo>
                  <a:pt x="1964" y="4909"/>
                </a:lnTo>
                <a:cubicBezTo>
                  <a:pt x="879" y="4909"/>
                  <a:pt x="0" y="5788"/>
                  <a:pt x="0" y="6873"/>
                </a:cubicBezTo>
                <a:lnTo>
                  <a:pt x="0" y="19636"/>
                </a:lnTo>
                <a:cubicBezTo>
                  <a:pt x="0" y="20721"/>
                  <a:pt x="879" y="21600"/>
                  <a:pt x="1964" y="21600"/>
                </a:cubicBezTo>
                <a:lnTo>
                  <a:pt x="19636" y="21600"/>
                </a:lnTo>
                <a:cubicBezTo>
                  <a:pt x="20721" y="21600"/>
                  <a:pt x="21600" y="20721"/>
                  <a:pt x="21600" y="19636"/>
                </a:cubicBezTo>
                <a:lnTo>
                  <a:pt x="21600" y="6873"/>
                </a:lnTo>
                <a:cubicBezTo>
                  <a:pt x="21600" y="5788"/>
                  <a:pt x="20721" y="4909"/>
                  <a:pt x="19636" y="4909"/>
                </a:cubicBezTo>
                <a:moveTo>
                  <a:pt x="18655" y="15709"/>
                </a:moveTo>
                <a:cubicBezTo>
                  <a:pt x="18383" y="15709"/>
                  <a:pt x="18164" y="15929"/>
                  <a:pt x="18164" y="16200"/>
                </a:cubicBezTo>
                <a:cubicBezTo>
                  <a:pt x="18164" y="16471"/>
                  <a:pt x="18383" y="16691"/>
                  <a:pt x="18655" y="16691"/>
                </a:cubicBezTo>
                <a:cubicBezTo>
                  <a:pt x="18926" y="16691"/>
                  <a:pt x="19145" y="16471"/>
                  <a:pt x="19145" y="16200"/>
                </a:cubicBezTo>
                <a:cubicBezTo>
                  <a:pt x="19145" y="15929"/>
                  <a:pt x="18926" y="15709"/>
                  <a:pt x="18655" y="15709"/>
                </a:cubicBezTo>
                <a:moveTo>
                  <a:pt x="4199" y="16691"/>
                </a:moveTo>
                <a:lnTo>
                  <a:pt x="12492" y="16691"/>
                </a:lnTo>
                <a:cubicBezTo>
                  <a:pt x="12744" y="16387"/>
                  <a:pt x="12971" y="16064"/>
                  <a:pt x="13152" y="15709"/>
                </a:cubicBezTo>
                <a:lnTo>
                  <a:pt x="3539" y="15709"/>
                </a:lnTo>
                <a:cubicBezTo>
                  <a:pt x="3720" y="16064"/>
                  <a:pt x="3947" y="16387"/>
                  <a:pt x="4199" y="16691"/>
                </a:cubicBezTo>
                <a:moveTo>
                  <a:pt x="8345" y="7855"/>
                </a:moveTo>
                <a:cubicBezTo>
                  <a:pt x="7196" y="7855"/>
                  <a:pt x="6138" y="8224"/>
                  <a:pt x="5263" y="8836"/>
                </a:cubicBezTo>
                <a:lnTo>
                  <a:pt x="11428" y="8836"/>
                </a:lnTo>
                <a:cubicBezTo>
                  <a:pt x="10553" y="8224"/>
                  <a:pt x="9495" y="7855"/>
                  <a:pt x="8345" y="7855"/>
                </a:cubicBezTo>
                <a:moveTo>
                  <a:pt x="8345" y="18655"/>
                </a:moveTo>
                <a:cubicBezTo>
                  <a:pt x="9495" y="18655"/>
                  <a:pt x="10553" y="18285"/>
                  <a:pt x="11428" y="17673"/>
                </a:cubicBezTo>
                <a:lnTo>
                  <a:pt x="5263" y="17673"/>
                </a:lnTo>
                <a:cubicBezTo>
                  <a:pt x="6138" y="18285"/>
                  <a:pt x="7196" y="18655"/>
                  <a:pt x="8345" y="18655"/>
                </a:cubicBezTo>
                <a:moveTo>
                  <a:pt x="12492" y="9818"/>
                </a:moveTo>
                <a:lnTo>
                  <a:pt x="4199" y="9818"/>
                </a:lnTo>
                <a:cubicBezTo>
                  <a:pt x="3947" y="10122"/>
                  <a:pt x="3720" y="10446"/>
                  <a:pt x="3539" y="10800"/>
                </a:cubicBezTo>
                <a:lnTo>
                  <a:pt x="13152" y="10800"/>
                </a:lnTo>
                <a:cubicBezTo>
                  <a:pt x="12971" y="10446"/>
                  <a:pt x="12744" y="10122"/>
                  <a:pt x="12492" y="9818"/>
                </a:cubicBezTo>
                <a:moveTo>
                  <a:pt x="13538" y="11782"/>
                </a:moveTo>
                <a:lnTo>
                  <a:pt x="3153" y="11782"/>
                </a:lnTo>
                <a:cubicBezTo>
                  <a:pt x="3063" y="12098"/>
                  <a:pt x="3001" y="12427"/>
                  <a:pt x="2970" y="12764"/>
                </a:cubicBezTo>
                <a:lnTo>
                  <a:pt x="13721" y="12764"/>
                </a:lnTo>
                <a:cubicBezTo>
                  <a:pt x="13690" y="12427"/>
                  <a:pt x="13628" y="12098"/>
                  <a:pt x="13538" y="11782"/>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6" name="Shape">
            <a:extLst>
              <a:ext uri="{FF2B5EF4-FFF2-40B4-BE49-F238E27FC236}">
                <a16:creationId xmlns:a16="http://schemas.microsoft.com/office/drawing/2014/main" id="{8716DADE-05D9-59EF-D9D0-66F68F570A80}"/>
              </a:ext>
            </a:extLst>
          </p:cNvPr>
          <p:cNvSpPr/>
          <p:nvPr userDrawn="1"/>
        </p:nvSpPr>
        <p:spPr>
          <a:xfrm>
            <a:off x="10715723" y="3218471"/>
            <a:ext cx="290791" cy="290791"/>
          </a:xfrm>
          <a:custGeom>
            <a:avLst/>
            <a:gdLst/>
            <a:ahLst/>
            <a:cxnLst>
              <a:cxn ang="0">
                <a:pos x="wd2" y="hd2"/>
              </a:cxn>
              <a:cxn ang="5400000">
                <a:pos x="wd2" y="hd2"/>
              </a:cxn>
              <a:cxn ang="10800000">
                <a:pos x="wd2" y="hd2"/>
              </a:cxn>
              <a:cxn ang="16200000">
                <a:pos x="wd2" y="hd2"/>
              </a:cxn>
            </a:cxnLst>
            <a:rect l="0" t="0" r="r" b="b"/>
            <a:pathLst>
              <a:path w="21600" h="21600" extrusionOk="0">
                <a:moveTo>
                  <a:pt x="14727" y="15218"/>
                </a:moveTo>
                <a:cubicBezTo>
                  <a:pt x="14727" y="15490"/>
                  <a:pt x="14947" y="15709"/>
                  <a:pt x="15218" y="15709"/>
                </a:cubicBezTo>
                <a:cubicBezTo>
                  <a:pt x="15490" y="15709"/>
                  <a:pt x="15709" y="15490"/>
                  <a:pt x="15709" y="15218"/>
                </a:cubicBezTo>
                <a:cubicBezTo>
                  <a:pt x="15709" y="14947"/>
                  <a:pt x="15490" y="14727"/>
                  <a:pt x="15218" y="14727"/>
                </a:cubicBezTo>
                <a:cubicBezTo>
                  <a:pt x="14947" y="14727"/>
                  <a:pt x="14727" y="14947"/>
                  <a:pt x="14727" y="15218"/>
                </a:cubicBezTo>
                <a:moveTo>
                  <a:pt x="20618" y="12764"/>
                </a:moveTo>
                <a:lnTo>
                  <a:pt x="17673" y="12764"/>
                </a:lnTo>
                <a:lnTo>
                  <a:pt x="17673" y="3927"/>
                </a:lnTo>
                <a:lnTo>
                  <a:pt x="3927" y="3927"/>
                </a:lnTo>
                <a:lnTo>
                  <a:pt x="3927" y="9510"/>
                </a:lnTo>
                <a:cubicBezTo>
                  <a:pt x="3308" y="10442"/>
                  <a:pt x="2945" y="11560"/>
                  <a:pt x="2945" y="12764"/>
                </a:cubicBezTo>
                <a:lnTo>
                  <a:pt x="982" y="12764"/>
                </a:lnTo>
                <a:lnTo>
                  <a:pt x="982" y="1964"/>
                </a:lnTo>
                <a:cubicBezTo>
                  <a:pt x="982" y="1422"/>
                  <a:pt x="1422" y="982"/>
                  <a:pt x="1964" y="982"/>
                </a:cubicBezTo>
                <a:lnTo>
                  <a:pt x="19636" y="982"/>
                </a:lnTo>
                <a:cubicBezTo>
                  <a:pt x="20178" y="982"/>
                  <a:pt x="20618" y="1422"/>
                  <a:pt x="20618" y="1964"/>
                </a:cubicBezTo>
                <a:cubicBezTo>
                  <a:pt x="20618" y="1964"/>
                  <a:pt x="20618" y="12764"/>
                  <a:pt x="20618" y="12764"/>
                </a:cubicBezTo>
                <a:close/>
                <a:moveTo>
                  <a:pt x="9327" y="12764"/>
                </a:moveTo>
                <a:cubicBezTo>
                  <a:pt x="9327" y="13035"/>
                  <a:pt x="9108" y="13255"/>
                  <a:pt x="8836" y="13255"/>
                </a:cubicBezTo>
                <a:cubicBezTo>
                  <a:pt x="8565" y="13255"/>
                  <a:pt x="8345" y="13035"/>
                  <a:pt x="8345" y="12764"/>
                </a:cubicBezTo>
                <a:cubicBezTo>
                  <a:pt x="8345" y="12493"/>
                  <a:pt x="8565" y="12273"/>
                  <a:pt x="8836" y="12273"/>
                </a:cubicBezTo>
                <a:cubicBezTo>
                  <a:pt x="9108" y="12273"/>
                  <a:pt x="9327" y="12493"/>
                  <a:pt x="9327" y="12764"/>
                </a:cubicBezTo>
                <a:moveTo>
                  <a:pt x="8836" y="7855"/>
                </a:moveTo>
                <a:cubicBezTo>
                  <a:pt x="10295" y="7855"/>
                  <a:pt x="11601" y="8494"/>
                  <a:pt x="12500" y="9504"/>
                </a:cubicBezTo>
                <a:lnTo>
                  <a:pt x="10301" y="12846"/>
                </a:lnTo>
                <a:cubicBezTo>
                  <a:pt x="10302" y="12818"/>
                  <a:pt x="10309" y="12792"/>
                  <a:pt x="10309" y="12764"/>
                </a:cubicBezTo>
                <a:cubicBezTo>
                  <a:pt x="10309" y="11951"/>
                  <a:pt x="9649" y="11291"/>
                  <a:pt x="8836" y="11291"/>
                </a:cubicBezTo>
                <a:cubicBezTo>
                  <a:pt x="8023" y="11291"/>
                  <a:pt x="7364" y="11951"/>
                  <a:pt x="7364" y="12764"/>
                </a:cubicBezTo>
                <a:cubicBezTo>
                  <a:pt x="7364" y="13577"/>
                  <a:pt x="8023" y="14236"/>
                  <a:pt x="8836" y="14236"/>
                </a:cubicBezTo>
                <a:cubicBezTo>
                  <a:pt x="9072" y="14236"/>
                  <a:pt x="9293" y="14175"/>
                  <a:pt x="9491" y="14076"/>
                </a:cubicBezTo>
                <a:lnTo>
                  <a:pt x="8925" y="14938"/>
                </a:lnTo>
                <a:lnTo>
                  <a:pt x="8639" y="14741"/>
                </a:lnTo>
                <a:lnTo>
                  <a:pt x="7962" y="16664"/>
                </a:lnTo>
                <a:lnTo>
                  <a:pt x="8494" y="17043"/>
                </a:lnTo>
                <a:lnTo>
                  <a:pt x="8881" y="16700"/>
                </a:lnTo>
                <a:lnTo>
                  <a:pt x="10064" y="16936"/>
                </a:lnTo>
                <a:lnTo>
                  <a:pt x="9561" y="16099"/>
                </a:lnTo>
                <a:lnTo>
                  <a:pt x="10020" y="15694"/>
                </a:lnTo>
                <a:lnTo>
                  <a:pt x="9423" y="15282"/>
                </a:lnTo>
                <a:lnTo>
                  <a:pt x="9736" y="15491"/>
                </a:lnTo>
                <a:lnTo>
                  <a:pt x="13114" y="10359"/>
                </a:lnTo>
                <a:cubicBezTo>
                  <a:pt x="13514" y="11069"/>
                  <a:pt x="13745" y="11889"/>
                  <a:pt x="13745" y="12764"/>
                </a:cubicBezTo>
                <a:cubicBezTo>
                  <a:pt x="13745" y="15475"/>
                  <a:pt x="11548" y="17673"/>
                  <a:pt x="8836" y="17673"/>
                </a:cubicBezTo>
                <a:cubicBezTo>
                  <a:pt x="6125" y="17673"/>
                  <a:pt x="3927" y="15475"/>
                  <a:pt x="3927" y="12764"/>
                </a:cubicBezTo>
                <a:cubicBezTo>
                  <a:pt x="3927" y="10053"/>
                  <a:pt x="6125" y="7855"/>
                  <a:pt x="8836" y="7855"/>
                </a:cubicBezTo>
                <a:moveTo>
                  <a:pt x="14727" y="5891"/>
                </a:moveTo>
                <a:cubicBezTo>
                  <a:pt x="14186" y="5891"/>
                  <a:pt x="13745" y="6331"/>
                  <a:pt x="13745" y="6873"/>
                </a:cubicBezTo>
                <a:cubicBezTo>
                  <a:pt x="13745" y="7062"/>
                  <a:pt x="13802" y="7237"/>
                  <a:pt x="13894" y="7386"/>
                </a:cubicBezTo>
                <a:lnTo>
                  <a:pt x="13057" y="8659"/>
                </a:lnTo>
                <a:cubicBezTo>
                  <a:pt x="11987" y="7558"/>
                  <a:pt x="10492" y="6873"/>
                  <a:pt x="8836" y="6873"/>
                </a:cubicBezTo>
                <a:cubicBezTo>
                  <a:pt x="7325" y="6873"/>
                  <a:pt x="5952" y="7447"/>
                  <a:pt x="4909" y="8382"/>
                </a:cubicBezTo>
                <a:lnTo>
                  <a:pt x="4909" y="4909"/>
                </a:lnTo>
                <a:lnTo>
                  <a:pt x="16691" y="4909"/>
                </a:lnTo>
                <a:lnTo>
                  <a:pt x="16691" y="16691"/>
                </a:lnTo>
                <a:lnTo>
                  <a:pt x="13219" y="16691"/>
                </a:lnTo>
                <a:cubicBezTo>
                  <a:pt x="14154" y="15648"/>
                  <a:pt x="14727" y="14275"/>
                  <a:pt x="14727" y="12764"/>
                </a:cubicBezTo>
                <a:cubicBezTo>
                  <a:pt x="14727" y="11536"/>
                  <a:pt x="14351" y="10398"/>
                  <a:pt x="13709" y="9453"/>
                </a:cubicBezTo>
                <a:lnTo>
                  <a:pt x="14764" y="7851"/>
                </a:lnTo>
                <a:cubicBezTo>
                  <a:pt x="15288" y="7832"/>
                  <a:pt x="15709" y="7402"/>
                  <a:pt x="15709" y="6873"/>
                </a:cubicBezTo>
                <a:cubicBezTo>
                  <a:pt x="15709" y="6331"/>
                  <a:pt x="15269" y="5891"/>
                  <a:pt x="14727" y="5891"/>
                </a:cubicBezTo>
                <a:moveTo>
                  <a:pt x="20618" y="19636"/>
                </a:moveTo>
                <a:cubicBezTo>
                  <a:pt x="20618" y="20178"/>
                  <a:pt x="20178" y="20618"/>
                  <a:pt x="19636" y="20618"/>
                </a:cubicBezTo>
                <a:lnTo>
                  <a:pt x="1964" y="20618"/>
                </a:lnTo>
                <a:cubicBezTo>
                  <a:pt x="1422" y="20618"/>
                  <a:pt x="982" y="20178"/>
                  <a:pt x="982" y="19636"/>
                </a:cubicBezTo>
                <a:lnTo>
                  <a:pt x="982" y="13745"/>
                </a:lnTo>
                <a:lnTo>
                  <a:pt x="3034" y="13745"/>
                </a:lnTo>
                <a:cubicBezTo>
                  <a:pt x="3502" y="16531"/>
                  <a:pt x="5918" y="18655"/>
                  <a:pt x="8836" y="18655"/>
                </a:cubicBezTo>
                <a:cubicBezTo>
                  <a:pt x="10040" y="18655"/>
                  <a:pt x="11158" y="18292"/>
                  <a:pt x="12090" y="17673"/>
                </a:cubicBezTo>
                <a:lnTo>
                  <a:pt x="17673" y="17673"/>
                </a:lnTo>
                <a:lnTo>
                  <a:pt x="17673" y="13745"/>
                </a:lnTo>
                <a:lnTo>
                  <a:pt x="20618" y="13745"/>
                </a:lnTo>
                <a:cubicBezTo>
                  <a:pt x="20618" y="13745"/>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7" name="Shape">
            <a:extLst>
              <a:ext uri="{FF2B5EF4-FFF2-40B4-BE49-F238E27FC236}">
                <a16:creationId xmlns:a16="http://schemas.microsoft.com/office/drawing/2014/main" id="{6638E40C-53E8-487E-F4FC-53AF11967919}"/>
              </a:ext>
            </a:extLst>
          </p:cNvPr>
          <p:cNvSpPr/>
          <p:nvPr userDrawn="1"/>
        </p:nvSpPr>
        <p:spPr>
          <a:xfrm>
            <a:off x="11270870" y="3218471"/>
            <a:ext cx="290791" cy="290791"/>
          </a:xfrm>
          <a:custGeom>
            <a:avLst/>
            <a:gdLst/>
            <a:ahLst/>
            <a:cxnLst>
              <a:cxn ang="0">
                <a:pos x="wd2" y="hd2"/>
              </a:cxn>
              <a:cxn ang="5400000">
                <a:pos x="wd2" y="hd2"/>
              </a:cxn>
              <a:cxn ang="10800000">
                <a:pos x="wd2" y="hd2"/>
              </a:cxn>
              <a:cxn ang="16200000">
                <a:pos x="wd2" y="hd2"/>
              </a:cxn>
            </a:cxnLst>
            <a:rect l="0" t="0" r="r" b="b"/>
            <a:pathLst>
              <a:path w="21600" h="21600" extrusionOk="0">
                <a:moveTo>
                  <a:pt x="12764" y="19636"/>
                </a:moveTo>
                <a:cubicBezTo>
                  <a:pt x="12764" y="20178"/>
                  <a:pt x="12324" y="20618"/>
                  <a:pt x="11782" y="20618"/>
                </a:cubicBezTo>
                <a:lnTo>
                  <a:pt x="9818" y="20618"/>
                </a:lnTo>
                <a:cubicBezTo>
                  <a:pt x="9276" y="20618"/>
                  <a:pt x="8836" y="20178"/>
                  <a:pt x="8836" y="19636"/>
                </a:cubicBezTo>
                <a:lnTo>
                  <a:pt x="8836" y="17673"/>
                </a:lnTo>
                <a:cubicBezTo>
                  <a:pt x="8836" y="17131"/>
                  <a:pt x="9276" y="16691"/>
                  <a:pt x="9818" y="16691"/>
                </a:cubicBezTo>
                <a:lnTo>
                  <a:pt x="11782" y="16691"/>
                </a:lnTo>
                <a:cubicBezTo>
                  <a:pt x="12324" y="16691"/>
                  <a:pt x="12764" y="17131"/>
                  <a:pt x="12764" y="17673"/>
                </a:cubicBezTo>
                <a:cubicBezTo>
                  <a:pt x="12764" y="17673"/>
                  <a:pt x="12764" y="19636"/>
                  <a:pt x="12764" y="19636"/>
                </a:cubicBezTo>
                <a:close/>
                <a:moveTo>
                  <a:pt x="11782" y="15709"/>
                </a:moveTo>
                <a:lnTo>
                  <a:pt x="9818" y="15709"/>
                </a:lnTo>
                <a:cubicBezTo>
                  <a:pt x="8734" y="15709"/>
                  <a:pt x="7855" y="16588"/>
                  <a:pt x="7855" y="17673"/>
                </a:cubicBezTo>
                <a:lnTo>
                  <a:pt x="7855" y="19636"/>
                </a:lnTo>
                <a:cubicBezTo>
                  <a:pt x="7855" y="20721"/>
                  <a:pt x="8734" y="21600"/>
                  <a:pt x="9818" y="21600"/>
                </a:cubicBezTo>
                <a:lnTo>
                  <a:pt x="11782" y="21600"/>
                </a:lnTo>
                <a:cubicBezTo>
                  <a:pt x="12866" y="21600"/>
                  <a:pt x="13745" y="20721"/>
                  <a:pt x="13745" y="19636"/>
                </a:cubicBezTo>
                <a:lnTo>
                  <a:pt x="13745" y="17673"/>
                </a:lnTo>
                <a:cubicBezTo>
                  <a:pt x="13745" y="16588"/>
                  <a:pt x="12866" y="15709"/>
                  <a:pt x="11782" y="15709"/>
                </a:cubicBezTo>
                <a:moveTo>
                  <a:pt x="20618" y="19636"/>
                </a:moveTo>
                <a:cubicBezTo>
                  <a:pt x="20618" y="20178"/>
                  <a:pt x="20178" y="20618"/>
                  <a:pt x="19636" y="20618"/>
                </a:cubicBezTo>
                <a:lnTo>
                  <a:pt x="17673" y="20618"/>
                </a:lnTo>
                <a:cubicBezTo>
                  <a:pt x="17131" y="20618"/>
                  <a:pt x="16691" y="20178"/>
                  <a:pt x="16691" y="19636"/>
                </a:cubicBezTo>
                <a:lnTo>
                  <a:pt x="16691" y="17673"/>
                </a:lnTo>
                <a:cubicBezTo>
                  <a:pt x="16691" y="17131"/>
                  <a:pt x="17131" y="16691"/>
                  <a:pt x="17673" y="16691"/>
                </a:cubicBezTo>
                <a:lnTo>
                  <a:pt x="19636" y="16691"/>
                </a:lnTo>
                <a:cubicBezTo>
                  <a:pt x="20178" y="16691"/>
                  <a:pt x="20618" y="17131"/>
                  <a:pt x="20618" y="17673"/>
                </a:cubicBezTo>
                <a:cubicBezTo>
                  <a:pt x="20618" y="17673"/>
                  <a:pt x="20618" y="19636"/>
                  <a:pt x="20618" y="19636"/>
                </a:cubicBezTo>
                <a:close/>
                <a:moveTo>
                  <a:pt x="19636" y="15709"/>
                </a:moveTo>
                <a:lnTo>
                  <a:pt x="17673" y="15709"/>
                </a:lnTo>
                <a:cubicBezTo>
                  <a:pt x="16588" y="15709"/>
                  <a:pt x="15709" y="16588"/>
                  <a:pt x="15709" y="17673"/>
                </a:cubicBezTo>
                <a:lnTo>
                  <a:pt x="15709" y="19636"/>
                </a:lnTo>
                <a:cubicBezTo>
                  <a:pt x="15709" y="20721"/>
                  <a:pt x="16588" y="21600"/>
                  <a:pt x="17673" y="21600"/>
                </a:cubicBezTo>
                <a:lnTo>
                  <a:pt x="19636" y="21600"/>
                </a:lnTo>
                <a:cubicBezTo>
                  <a:pt x="20721" y="21600"/>
                  <a:pt x="21600" y="20721"/>
                  <a:pt x="21600" y="19636"/>
                </a:cubicBezTo>
                <a:lnTo>
                  <a:pt x="21600" y="17673"/>
                </a:lnTo>
                <a:cubicBezTo>
                  <a:pt x="21600" y="16588"/>
                  <a:pt x="20721" y="15709"/>
                  <a:pt x="19636" y="15709"/>
                </a:cubicBezTo>
                <a:moveTo>
                  <a:pt x="4909" y="19636"/>
                </a:moveTo>
                <a:cubicBezTo>
                  <a:pt x="4909" y="20178"/>
                  <a:pt x="4469" y="20618"/>
                  <a:pt x="3927" y="20618"/>
                </a:cubicBezTo>
                <a:lnTo>
                  <a:pt x="1964" y="20618"/>
                </a:lnTo>
                <a:cubicBezTo>
                  <a:pt x="1422" y="20618"/>
                  <a:pt x="982" y="20178"/>
                  <a:pt x="982" y="19636"/>
                </a:cubicBezTo>
                <a:lnTo>
                  <a:pt x="982" y="17673"/>
                </a:lnTo>
                <a:cubicBezTo>
                  <a:pt x="982" y="17131"/>
                  <a:pt x="1422" y="16691"/>
                  <a:pt x="1964" y="16691"/>
                </a:cubicBezTo>
                <a:lnTo>
                  <a:pt x="3927" y="16691"/>
                </a:lnTo>
                <a:cubicBezTo>
                  <a:pt x="4469" y="16691"/>
                  <a:pt x="4909" y="17131"/>
                  <a:pt x="4909" y="17673"/>
                </a:cubicBezTo>
                <a:cubicBezTo>
                  <a:pt x="4909" y="17673"/>
                  <a:pt x="4909" y="19636"/>
                  <a:pt x="4909" y="19636"/>
                </a:cubicBezTo>
                <a:close/>
                <a:moveTo>
                  <a:pt x="3927" y="15709"/>
                </a:moveTo>
                <a:lnTo>
                  <a:pt x="1964" y="15709"/>
                </a:lnTo>
                <a:cubicBezTo>
                  <a:pt x="879" y="15709"/>
                  <a:pt x="0" y="16588"/>
                  <a:pt x="0" y="17673"/>
                </a:cubicBezTo>
                <a:lnTo>
                  <a:pt x="0" y="19636"/>
                </a:lnTo>
                <a:cubicBezTo>
                  <a:pt x="0" y="20721"/>
                  <a:pt x="879" y="21600"/>
                  <a:pt x="1964" y="21600"/>
                </a:cubicBezTo>
                <a:lnTo>
                  <a:pt x="3927" y="21600"/>
                </a:lnTo>
                <a:cubicBezTo>
                  <a:pt x="5012" y="21600"/>
                  <a:pt x="5891" y="20721"/>
                  <a:pt x="5891" y="19636"/>
                </a:cubicBezTo>
                <a:lnTo>
                  <a:pt x="5891" y="17673"/>
                </a:lnTo>
                <a:cubicBezTo>
                  <a:pt x="5891" y="16588"/>
                  <a:pt x="5012" y="15709"/>
                  <a:pt x="3927" y="15709"/>
                </a:cubicBezTo>
                <a:moveTo>
                  <a:pt x="2945" y="14727"/>
                </a:moveTo>
                <a:cubicBezTo>
                  <a:pt x="3217" y="14727"/>
                  <a:pt x="3436" y="14507"/>
                  <a:pt x="3436" y="14236"/>
                </a:cubicBezTo>
                <a:lnTo>
                  <a:pt x="3436" y="10800"/>
                </a:lnTo>
                <a:lnTo>
                  <a:pt x="10309" y="10800"/>
                </a:lnTo>
                <a:lnTo>
                  <a:pt x="10309" y="14236"/>
                </a:lnTo>
                <a:cubicBezTo>
                  <a:pt x="10309" y="14507"/>
                  <a:pt x="10529" y="14727"/>
                  <a:pt x="10800" y="14727"/>
                </a:cubicBezTo>
                <a:cubicBezTo>
                  <a:pt x="11071" y="14727"/>
                  <a:pt x="11291" y="14507"/>
                  <a:pt x="11291" y="14236"/>
                </a:cubicBezTo>
                <a:lnTo>
                  <a:pt x="11291" y="10800"/>
                </a:lnTo>
                <a:lnTo>
                  <a:pt x="18164" y="10800"/>
                </a:lnTo>
                <a:lnTo>
                  <a:pt x="18164" y="14236"/>
                </a:lnTo>
                <a:cubicBezTo>
                  <a:pt x="18164" y="14507"/>
                  <a:pt x="18384" y="14727"/>
                  <a:pt x="18655" y="14727"/>
                </a:cubicBezTo>
                <a:cubicBezTo>
                  <a:pt x="18926" y="14727"/>
                  <a:pt x="19145" y="14507"/>
                  <a:pt x="19145" y="14236"/>
                </a:cubicBezTo>
                <a:lnTo>
                  <a:pt x="19145" y="10309"/>
                </a:lnTo>
                <a:cubicBezTo>
                  <a:pt x="19145" y="10038"/>
                  <a:pt x="18926" y="9818"/>
                  <a:pt x="18655" y="9818"/>
                </a:cubicBezTo>
                <a:lnTo>
                  <a:pt x="11291" y="9818"/>
                </a:lnTo>
                <a:lnTo>
                  <a:pt x="11291" y="7364"/>
                </a:lnTo>
                <a:cubicBezTo>
                  <a:pt x="11291" y="7093"/>
                  <a:pt x="11071" y="6873"/>
                  <a:pt x="10800" y="6873"/>
                </a:cubicBezTo>
                <a:cubicBezTo>
                  <a:pt x="10529" y="6873"/>
                  <a:pt x="10309" y="7093"/>
                  <a:pt x="10309" y="7364"/>
                </a:cubicBezTo>
                <a:lnTo>
                  <a:pt x="10309" y="9818"/>
                </a:lnTo>
                <a:lnTo>
                  <a:pt x="2945" y="9818"/>
                </a:lnTo>
                <a:cubicBezTo>
                  <a:pt x="2674" y="9818"/>
                  <a:pt x="2455" y="10038"/>
                  <a:pt x="2455" y="10309"/>
                </a:cubicBezTo>
                <a:lnTo>
                  <a:pt x="2455" y="14236"/>
                </a:lnTo>
                <a:cubicBezTo>
                  <a:pt x="2455" y="14507"/>
                  <a:pt x="2674" y="14727"/>
                  <a:pt x="2945" y="14727"/>
                </a:cubicBezTo>
                <a:moveTo>
                  <a:pt x="8836" y="1964"/>
                </a:moveTo>
                <a:cubicBezTo>
                  <a:pt x="8836" y="1422"/>
                  <a:pt x="9276" y="982"/>
                  <a:pt x="9818" y="982"/>
                </a:cubicBezTo>
                <a:lnTo>
                  <a:pt x="11782" y="982"/>
                </a:lnTo>
                <a:cubicBezTo>
                  <a:pt x="12324" y="982"/>
                  <a:pt x="12764" y="1422"/>
                  <a:pt x="12764" y="1964"/>
                </a:cubicBezTo>
                <a:lnTo>
                  <a:pt x="12764" y="3927"/>
                </a:lnTo>
                <a:cubicBezTo>
                  <a:pt x="12764" y="4469"/>
                  <a:pt x="12324" y="4909"/>
                  <a:pt x="11782" y="4909"/>
                </a:cubicBezTo>
                <a:lnTo>
                  <a:pt x="9818" y="4909"/>
                </a:lnTo>
                <a:cubicBezTo>
                  <a:pt x="9276" y="4909"/>
                  <a:pt x="8836" y="4469"/>
                  <a:pt x="8836" y="3927"/>
                </a:cubicBezTo>
                <a:cubicBezTo>
                  <a:pt x="8836" y="3927"/>
                  <a:pt x="8836" y="1964"/>
                  <a:pt x="8836" y="1964"/>
                </a:cubicBezTo>
                <a:close/>
                <a:moveTo>
                  <a:pt x="9818" y="5891"/>
                </a:moveTo>
                <a:lnTo>
                  <a:pt x="11782" y="5891"/>
                </a:lnTo>
                <a:cubicBezTo>
                  <a:pt x="12866" y="5891"/>
                  <a:pt x="13745" y="5012"/>
                  <a:pt x="13745" y="3927"/>
                </a:cubicBezTo>
                <a:lnTo>
                  <a:pt x="13745" y="1964"/>
                </a:lnTo>
                <a:cubicBezTo>
                  <a:pt x="13745" y="879"/>
                  <a:pt x="12866" y="0"/>
                  <a:pt x="11782" y="0"/>
                </a:cubicBezTo>
                <a:lnTo>
                  <a:pt x="9818" y="0"/>
                </a:lnTo>
                <a:cubicBezTo>
                  <a:pt x="8734" y="0"/>
                  <a:pt x="7855" y="879"/>
                  <a:pt x="7855" y="1964"/>
                </a:cubicBezTo>
                <a:lnTo>
                  <a:pt x="7855" y="3927"/>
                </a:lnTo>
                <a:cubicBezTo>
                  <a:pt x="7855" y="5012"/>
                  <a:pt x="8734" y="5891"/>
                  <a:pt x="9818" y="5891"/>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8" name="Shape">
            <a:extLst>
              <a:ext uri="{FF2B5EF4-FFF2-40B4-BE49-F238E27FC236}">
                <a16:creationId xmlns:a16="http://schemas.microsoft.com/office/drawing/2014/main" id="{19543880-9AB5-8F03-FC05-EF02573C3D1C}"/>
              </a:ext>
            </a:extLst>
          </p:cNvPr>
          <p:cNvSpPr/>
          <p:nvPr userDrawn="1"/>
        </p:nvSpPr>
        <p:spPr>
          <a:xfrm>
            <a:off x="6287772" y="3773618"/>
            <a:ext cx="264356" cy="290791"/>
          </a:xfrm>
          <a:custGeom>
            <a:avLst/>
            <a:gdLst/>
            <a:ahLst/>
            <a:cxnLst>
              <a:cxn ang="0">
                <a:pos x="wd2" y="hd2"/>
              </a:cxn>
              <a:cxn ang="5400000">
                <a:pos x="wd2" y="hd2"/>
              </a:cxn>
              <a:cxn ang="10800000">
                <a:pos x="wd2" y="hd2"/>
              </a:cxn>
              <a:cxn ang="16200000">
                <a:pos x="wd2" y="hd2"/>
              </a:cxn>
            </a:cxnLst>
            <a:rect l="0" t="0" r="r" b="b"/>
            <a:pathLst>
              <a:path w="21600" h="21600" extrusionOk="0">
                <a:moveTo>
                  <a:pt x="7020" y="13745"/>
                </a:moveTo>
                <a:lnTo>
                  <a:pt x="4860" y="13745"/>
                </a:lnTo>
                <a:lnTo>
                  <a:pt x="4860" y="15709"/>
                </a:lnTo>
                <a:lnTo>
                  <a:pt x="7020" y="15709"/>
                </a:lnTo>
                <a:cubicBezTo>
                  <a:pt x="7020" y="15709"/>
                  <a:pt x="7020" y="13745"/>
                  <a:pt x="7020" y="13745"/>
                </a:cubicBezTo>
                <a:close/>
                <a:moveTo>
                  <a:pt x="5400" y="10800"/>
                </a:moveTo>
                <a:lnTo>
                  <a:pt x="3240" y="10800"/>
                </a:lnTo>
                <a:lnTo>
                  <a:pt x="3240" y="12764"/>
                </a:lnTo>
                <a:lnTo>
                  <a:pt x="5400" y="12764"/>
                </a:lnTo>
                <a:cubicBezTo>
                  <a:pt x="5400" y="12764"/>
                  <a:pt x="5400" y="10800"/>
                  <a:pt x="5400" y="10800"/>
                </a:cubicBezTo>
                <a:close/>
                <a:moveTo>
                  <a:pt x="5940" y="18655"/>
                </a:moveTo>
                <a:lnTo>
                  <a:pt x="15660" y="18655"/>
                </a:lnTo>
                <a:lnTo>
                  <a:pt x="15660" y="16691"/>
                </a:lnTo>
                <a:lnTo>
                  <a:pt x="5940" y="16691"/>
                </a:lnTo>
                <a:cubicBezTo>
                  <a:pt x="5940" y="16691"/>
                  <a:pt x="5940" y="18655"/>
                  <a:pt x="5940" y="18655"/>
                </a:cubicBezTo>
                <a:close/>
                <a:moveTo>
                  <a:pt x="20520" y="19636"/>
                </a:moveTo>
                <a:cubicBezTo>
                  <a:pt x="20520" y="20179"/>
                  <a:pt x="20036" y="20618"/>
                  <a:pt x="19440" y="20618"/>
                </a:cubicBezTo>
                <a:lnTo>
                  <a:pt x="2160" y="20618"/>
                </a:lnTo>
                <a:cubicBezTo>
                  <a:pt x="1564" y="20618"/>
                  <a:pt x="1080" y="20179"/>
                  <a:pt x="1080" y="19636"/>
                </a:cubicBezTo>
                <a:lnTo>
                  <a:pt x="1080" y="9818"/>
                </a:lnTo>
                <a:cubicBezTo>
                  <a:pt x="1080" y="9276"/>
                  <a:pt x="1564" y="8836"/>
                  <a:pt x="2160" y="8836"/>
                </a:cubicBezTo>
                <a:lnTo>
                  <a:pt x="19440" y="8836"/>
                </a:lnTo>
                <a:cubicBezTo>
                  <a:pt x="20036" y="8836"/>
                  <a:pt x="20520" y="9276"/>
                  <a:pt x="20520" y="9818"/>
                </a:cubicBezTo>
                <a:cubicBezTo>
                  <a:pt x="20520" y="9818"/>
                  <a:pt x="20520" y="19636"/>
                  <a:pt x="20520" y="19636"/>
                </a:cubicBezTo>
                <a:close/>
                <a:moveTo>
                  <a:pt x="19440" y="7855"/>
                </a:moveTo>
                <a:lnTo>
                  <a:pt x="2160" y="7855"/>
                </a:lnTo>
                <a:cubicBezTo>
                  <a:pt x="967" y="7855"/>
                  <a:pt x="0" y="8734"/>
                  <a:pt x="0" y="9818"/>
                </a:cubicBezTo>
                <a:lnTo>
                  <a:pt x="0" y="19636"/>
                </a:lnTo>
                <a:cubicBezTo>
                  <a:pt x="0" y="20721"/>
                  <a:pt x="967" y="21600"/>
                  <a:pt x="2160" y="21600"/>
                </a:cubicBezTo>
                <a:lnTo>
                  <a:pt x="19440" y="21600"/>
                </a:lnTo>
                <a:cubicBezTo>
                  <a:pt x="20633" y="21600"/>
                  <a:pt x="21600" y="20721"/>
                  <a:pt x="21600" y="19636"/>
                </a:cubicBezTo>
                <a:lnTo>
                  <a:pt x="21600" y="9818"/>
                </a:lnTo>
                <a:cubicBezTo>
                  <a:pt x="21600" y="8734"/>
                  <a:pt x="20633" y="7855"/>
                  <a:pt x="19440" y="7855"/>
                </a:cubicBezTo>
                <a:moveTo>
                  <a:pt x="16200" y="12764"/>
                </a:moveTo>
                <a:lnTo>
                  <a:pt x="18360" y="12764"/>
                </a:lnTo>
                <a:lnTo>
                  <a:pt x="18360" y="10800"/>
                </a:lnTo>
                <a:lnTo>
                  <a:pt x="16200" y="10800"/>
                </a:lnTo>
                <a:cubicBezTo>
                  <a:pt x="16200" y="10800"/>
                  <a:pt x="16200" y="12764"/>
                  <a:pt x="16200" y="12764"/>
                </a:cubicBezTo>
                <a:close/>
                <a:moveTo>
                  <a:pt x="14580" y="15709"/>
                </a:moveTo>
                <a:lnTo>
                  <a:pt x="16740" y="15709"/>
                </a:lnTo>
                <a:lnTo>
                  <a:pt x="16740" y="13745"/>
                </a:lnTo>
                <a:lnTo>
                  <a:pt x="14580" y="13745"/>
                </a:lnTo>
                <a:cubicBezTo>
                  <a:pt x="14580" y="13745"/>
                  <a:pt x="14580" y="15709"/>
                  <a:pt x="14580" y="15709"/>
                </a:cubicBezTo>
                <a:close/>
                <a:moveTo>
                  <a:pt x="10800" y="0"/>
                </a:moveTo>
                <a:lnTo>
                  <a:pt x="6480" y="3927"/>
                </a:lnTo>
                <a:lnTo>
                  <a:pt x="15120" y="3927"/>
                </a:lnTo>
                <a:cubicBezTo>
                  <a:pt x="15120" y="3927"/>
                  <a:pt x="10800" y="0"/>
                  <a:pt x="10800" y="0"/>
                </a:cubicBezTo>
                <a:close/>
                <a:moveTo>
                  <a:pt x="8640" y="10800"/>
                </a:moveTo>
                <a:lnTo>
                  <a:pt x="6480" y="10800"/>
                </a:lnTo>
                <a:lnTo>
                  <a:pt x="6480" y="12764"/>
                </a:lnTo>
                <a:lnTo>
                  <a:pt x="8640" y="12764"/>
                </a:lnTo>
                <a:cubicBezTo>
                  <a:pt x="8640" y="12764"/>
                  <a:pt x="8640" y="10800"/>
                  <a:pt x="8640" y="10800"/>
                </a:cubicBezTo>
                <a:close/>
                <a:moveTo>
                  <a:pt x="11340" y="15709"/>
                </a:moveTo>
                <a:lnTo>
                  <a:pt x="13500" y="15709"/>
                </a:lnTo>
                <a:lnTo>
                  <a:pt x="13500" y="13745"/>
                </a:lnTo>
                <a:lnTo>
                  <a:pt x="11340" y="13745"/>
                </a:lnTo>
                <a:cubicBezTo>
                  <a:pt x="11340" y="13745"/>
                  <a:pt x="11340" y="15709"/>
                  <a:pt x="11340" y="15709"/>
                </a:cubicBezTo>
                <a:close/>
                <a:moveTo>
                  <a:pt x="15120" y="10800"/>
                </a:moveTo>
                <a:lnTo>
                  <a:pt x="12960" y="10800"/>
                </a:lnTo>
                <a:lnTo>
                  <a:pt x="12960" y="12764"/>
                </a:lnTo>
                <a:lnTo>
                  <a:pt x="15120" y="12764"/>
                </a:lnTo>
                <a:cubicBezTo>
                  <a:pt x="15120" y="12764"/>
                  <a:pt x="15120" y="10800"/>
                  <a:pt x="15120" y="10800"/>
                </a:cubicBezTo>
                <a:close/>
                <a:moveTo>
                  <a:pt x="11880" y="10800"/>
                </a:moveTo>
                <a:lnTo>
                  <a:pt x="9720" y="10800"/>
                </a:lnTo>
                <a:lnTo>
                  <a:pt x="9720" y="12764"/>
                </a:lnTo>
                <a:lnTo>
                  <a:pt x="11880" y="12764"/>
                </a:lnTo>
                <a:cubicBezTo>
                  <a:pt x="11880" y="12764"/>
                  <a:pt x="11880" y="10800"/>
                  <a:pt x="11880" y="10800"/>
                </a:cubicBezTo>
                <a:close/>
                <a:moveTo>
                  <a:pt x="8100" y="15709"/>
                </a:moveTo>
                <a:lnTo>
                  <a:pt x="10260" y="15709"/>
                </a:lnTo>
                <a:lnTo>
                  <a:pt x="10260" y="13745"/>
                </a:lnTo>
                <a:lnTo>
                  <a:pt x="8100" y="13745"/>
                </a:lnTo>
                <a:cubicBezTo>
                  <a:pt x="8100" y="13745"/>
                  <a:pt x="8100" y="15709"/>
                  <a:pt x="8100" y="15709"/>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9" name="Shape">
            <a:extLst>
              <a:ext uri="{FF2B5EF4-FFF2-40B4-BE49-F238E27FC236}">
                <a16:creationId xmlns:a16="http://schemas.microsoft.com/office/drawing/2014/main" id="{FCB6729B-3F16-8B44-C37F-7B8BFCD17F71}"/>
              </a:ext>
            </a:extLst>
          </p:cNvPr>
          <p:cNvSpPr/>
          <p:nvPr userDrawn="1"/>
        </p:nvSpPr>
        <p:spPr>
          <a:xfrm>
            <a:off x="6842918" y="3773618"/>
            <a:ext cx="264356" cy="290791"/>
          </a:xfrm>
          <a:custGeom>
            <a:avLst/>
            <a:gdLst/>
            <a:ahLst/>
            <a:cxnLst>
              <a:cxn ang="0">
                <a:pos x="wd2" y="hd2"/>
              </a:cxn>
              <a:cxn ang="5400000">
                <a:pos x="wd2" y="hd2"/>
              </a:cxn>
              <a:cxn ang="10800000">
                <a:pos x="wd2" y="hd2"/>
              </a:cxn>
              <a:cxn ang="16200000">
                <a:pos x="wd2" y="hd2"/>
              </a:cxn>
            </a:cxnLst>
            <a:rect l="0" t="0" r="r" b="b"/>
            <a:pathLst>
              <a:path w="21600" h="21600" extrusionOk="0">
                <a:moveTo>
                  <a:pt x="5940" y="10800"/>
                </a:moveTo>
                <a:lnTo>
                  <a:pt x="15660" y="10800"/>
                </a:lnTo>
                <a:lnTo>
                  <a:pt x="15660" y="8836"/>
                </a:lnTo>
                <a:lnTo>
                  <a:pt x="5940" y="8836"/>
                </a:lnTo>
                <a:cubicBezTo>
                  <a:pt x="5940" y="8836"/>
                  <a:pt x="5940" y="10800"/>
                  <a:pt x="5940" y="10800"/>
                </a:cubicBezTo>
                <a:close/>
                <a:moveTo>
                  <a:pt x="5400" y="2945"/>
                </a:moveTo>
                <a:lnTo>
                  <a:pt x="3240" y="2945"/>
                </a:lnTo>
                <a:lnTo>
                  <a:pt x="3240" y="4909"/>
                </a:lnTo>
                <a:lnTo>
                  <a:pt x="5400" y="4909"/>
                </a:lnTo>
                <a:cubicBezTo>
                  <a:pt x="5400" y="4909"/>
                  <a:pt x="5400" y="2945"/>
                  <a:pt x="5400" y="2945"/>
                </a:cubicBezTo>
                <a:close/>
                <a:moveTo>
                  <a:pt x="7020" y="5891"/>
                </a:moveTo>
                <a:lnTo>
                  <a:pt x="4860" y="5891"/>
                </a:lnTo>
                <a:lnTo>
                  <a:pt x="4860" y="7855"/>
                </a:lnTo>
                <a:lnTo>
                  <a:pt x="7020" y="7855"/>
                </a:lnTo>
                <a:cubicBezTo>
                  <a:pt x="7020" y="7855"/>
                  <a:pt x="7020" y="5891"/>
                  <a:pt x="7020" y="5891"/>
                </a:cubicBezTo>
                <a:close/>
                <a:moveTo>
                  <a:pt x="14580" y="7855"/>
                </a:moveTo>
                <a:lnTo>
                  <a:pt x="16740" y="7855"/>
                </a:lnTo>
                <a:lnTo>
                  <a:pt x="16740" y="5891"/>
                </a:lnTo>
                <a:lnTo>
                  <a:pt x="14580" y="5891"/>
                </a:lnTo>
                <a:cubicBezTo>
                  <a:pt x="14580" y="5891"/>
                  <a:pt x="14580" y="7855"/>
                  <a:pt x="14580" y="7855"/>
                </a:cubicBezTo>
                <a:close/>
                <a:moveTo>
                  <a:pt x="20520" y="11782"/>
                </a:moveTo>
                <a:cubicBezTo>
                  <a:pt x="20520" y="12324"/>
                  <a:pt x="20036" y="12764"/>
                  <a:pt x="19440" y="12764"/>
                </a:cubicBezTo>
                <a:lnTo>
                  <a:pt x="2160" y="12764"/>
                </a:lnTo>
                <a:cubicBezTo>
                  <a:pt x="1564" y="12764"/>
                  <a:pt x="1080" y="12324"/>
                  <a:pt x="1080" y="11782"/>
                </a:cubicBezTo>
                <a:lnTo>
                  <a:pt x="1080" y="1964"/>
                </a:lnTo>
                <a:cubicBezTo>
                  <a:pt x="1080" y="1422"/>
                  <a:pt x="1564" y="982"/>
                  <a:pt x="2160" y="982"/>
                </a:cubicBezTo>
                <a:lnTo>
                  <a:pt x="19440" y="982"/>
                </a:lnTo>
                <a:cubicBezTo>
                  <a:pt x="20036" y="982"/>
                  <a:pt x="20520" y="1422"/>
                  <a:pt x="20520" y="1964"/>
                </a:cubicBezTo>
                <a:cubicBezTo>
                  <a:pt x="20520" y="1964"/>
                  <a:pt x="20520" y="11782"/>
                  <a:pt x="20520" y="11782"/>
                </a:cubicBezTo>
                <a:close/>
                <a:moveTo>
                  <a:pt x="19440" y="0"/>
                </a:moveTo>
                <a:lnTo>
                  <a:pt x="2160" y="0"/>
                </a:lnTo>
                <a:cubicBezTo>
                  <a:pt x="967" y="0"/>
                  <a:pt x="0" y="879"/>
                  <a:pt x="0" y="1964"/>
                </a:cubicBezTo>
                <a:lnTo>
                  <a:pt x="0" y="11782"/>
                </a:lnTo>
                <a:cubicBezTo>
                  <a:pt x="0" y="12866"/>
                  <a:pt x="967" y="13745"/>
                  <a:pt x="2160" y="13745"/>
                </a:cubicBezTo>
                <a:lnTo>
                  <a:pt x="19440" y="13745"/>
                </a:lnTo>
                <a:cubicBezTo>
                  <a:pt x="20633" y="13745"/>
                  <a:pt x="21600" y="12866"/>
                  <a:pt x="21600" y="11782"/>
                </a:cubicBezTo>
                <a:lnTo>
                  <a:pt x="21600" y="1964"/>
                </a:lnTo>
                <a:cubicBezTo>
                  <a:pt x="21600" y="879"/>
                  <a:pt x="20633" y="0"/>
                  <a:pt x="19440" y="0"/>
                </a:cubicBezTo>
                <a:moveTo>
                  <a:pt x="16200" y="4909"/>
                </a:moveTo>
                <a:lnTo>
                  <a:pt x="18360" y="4909"/>
                </a:lnTo>
                <a:lnTo>
                  <a:pt x="18360" y="2945"/>
                </a:lnTo>
                <a:lnTo>
                  <a:pt x="16200" y="2945"/>
                </a:lnTo>
                <a:cubicBezTo>
                  <a:pt x="16200" y="2945"/>
                  <a:pt x="16200" y="4909"/>
                  <a:pt x="16200" y="4909"/>
                </a:cubicBezTo>
                <a:close/>
                <a:moveTo>
                  <a:pt x="8640" y="2945"/>
                </a:moveTo>
                <a:lnTo>
                  <a:pt x="6480" y="2945"/>
                </a:lnTo>
                <a:lnTo>
                  <a:pt x="6480" y="4909"/>
                </a:lnTo>
                <a:lnTo>
                  <a:pt x="8640" y="4909"/>
                </a:lnTo>
                <a:cubicBezTo>
                  <a:pt x="8640" y="4909"/>
                  <a:pt x="8640" y="2945"/>
                  <a:pt x="8640" y="2945"/>
                </a:cubicBezTo>
                <a:close/>
                <a:moveTo>
                  <a:pt x="11340" y="7855"/>
                </a:moveTo>
                <a:lnTo>
                  <a:pt x="13500" y="7855"/>
                </a:lnTo>
                <a:lnTo>
                  <a:pt x="13500" y="5891"/>
                </a:lnTo>
                <a:lnTo>
                  <a:pt x="11340" y="5891"/>
                </a:lnTo>
                <a:cubicBezTo>
                  <a:pt x="11340" y="5891"/>
                  <a:pt x="11340" y="7855"/>
                  <a:pt x="11340" y="7855"/>
                </a:cubicBezTo>
                <a:close/>
                <a:moveTo>
                  <a:pt x="10800" y="21600"/>
                </a:moveTo>
                <a:lnTo>
                  <a:pt x="15120" y="17673"/>
                </a:lnTo>
                <a:lnTo>
                  <a:pt x="6480" y="17673"/>
                </a:lnTo>
                <a:cubicBezTo>
                  <a:pt x="6480" y="17673"/>
                  <a:pt x="10800" y="21600"/>
                  <a:pt x="10800" y="21600"/>
                </a:cubicBezTo>
                <a:close/>
                <a:moveTo>
                  <a:pt x="15120" y="2945"/>
                </a:moveTo>
                <a:lnTo>
                  <a:pt x="12960" y="2945"/>
                </a:lnTo>
                <a:lnTo>
                  <a:pt x="12960" y="4909"/>
                </a:lnTo>
                <a:lnTo>
                  <a:pt x="15120" y="4909"/>
                </a:lnTo>
                <a:cubicBezTo>
                  <a:pt x="15120" y="4909"/>
                  <a:pt x="15120" y="2945"/>
                  <a:pt x="15120" y="2945"/>
                </a:cubicBezTo>
                <a:close/>
                <a:moveTo>
                  <a:pt x="8100" y="7855"/>
                </a:moveTo>
                <a:lnTo>
                  <a:pt x="10260" y="7855"/>
                </a:lnTo>
                <a:lnTo>
                  <a:pt x="10260" y="5891"/>
                </a:lnTo>
                <a:lnTo>
                  <a:pt x="8100" y="5891"/>
                </a:lnTo>
                <a:cubicBezTo>
                  <a:pt x="8100" y="5891"/>
                  <a:pt x="8100" y="7855"/>
                  <a:pt x="8100" y="7855"/>
                </a:cubicBezTo>
                <a:close/>
                <a:moveTo>
                  <a:pt x="11880" y="2945"/>
                </a:moveTo>
                <a:lnTo>
                  <a:pt x="9720" y="2945"/>
                </a:lnTo>
                <a:lnTo>
                  <a:pt x="9720" y="4909"/>
                </a:lnTo>
                <a:lnTo>
                  <a:pt x="11880" y="4909"/>
                </a:lnTo>
                <a:cubicBezTo>
                  <a:pt x="11880" y="4909"/>
                  <a:pt x="11880" y="2945"/>
                  <a:pt x="11880" y="2945"/>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0" name="Shape">
            <a:extLst>
              <a:ext uri="{FF2B5EF4-FFF2-40B4-BE49-F238E27FC236}">
                <a16:creationId xmlns:a16="http://schemas.microsoft.com/office/drawing/2014/main" id="{73DEC3F4-5B10-3455-20AE-950A62B62F1B}"/>
              </a:ext>
            </a:extLst>
          </p:cNvPr>
          <p:cNvSpPr/>
          <p:nvPr userDrawn="1"/>
        </p:nvSpPr>
        <p:spPr>
          <a:xfrm>
            <a:off x="7384846" y="3800053"/>
            <a:ext cx="290791" cy="237920"/>
          </a:xfrm>
          <a:custGeom>
            <a:avLst/>
            <a:gdLst/>
            <a:ahLst/>
            <a:cxnLst>
              <a:cxn ang="0">
                <a:pos x="wd2" y="hd2"/>
              </a:cxn>
              <a:cxn ang="5400000">
                <a:pos x="wd2" y="hd2"/>
              </a:cxn>
              <a:cxn ang="10800000">
                <a:pos x="wd2" y="hd2"/>
              </a:cxn>
              <a:cxn ang="16200000">
                <a:pos x="wd2" y="hd2"/>
              </a:cxn>
            </a:cxnLst>
            <a:rect l="0" t="0" r="r" b="b"/>
            <a:pathLst>
              <a:path w="21600" h="21600" extrusionOk="0">
                <a:moveTo>
                  <a:pt x="5976" y="20400"/>
                </a:moveTo>
                <a:lnTo>
                  <a:pt x="10800" y="13522"/>
                </a:lnTo>
                <a:lnTo>
                  <a:pt x="15623" y="20400"/>
                </a:lnTo>
                <a:cubicBezTo>
                  <a:pt x="15623" y="20400"/>
                  <a:pt x="5976" y="20400"/>
                  <a:pt x="5976" y="20400"/>
                </a:cubicBezTo>
                <a:close/>
                <a:moveTo>
                  <a:pt x="17063" y="20610"/>
                </a:moveTo>
                <a:lnTo>
                  <a:pt x="11172" y="12210"/>
                </a:lnTo>
                <a:lnTo>
                  <a:pt x="11168" y="12214"/>
                </a:lnTo>
                <a:cubicBezTo>
                  <a:pt x="11078" y="12086"/>
                  <a:pt x="10949" y="12000"/>
                  <a:pt x="10800" y="12000"/>
                </a:cubicBezTo>
                <a:cubicBezTo>
                  <a:pt x="10651" y="12000"/>
                  <a:pt x="10521" y="12086"/>
                  <a:pt x="10432" y="12214"/>
                </a:cubicBezTo>
                <a:lnTo>
                  <a:pt x="10427" y="12210"/>
                </a:lnTo>
                <a:lnTo>
                  <a:pt x="4536" y="20610"/>
                </a:lnTo>
                <a:lnTo>
                  <a:pt x="4540" y="20614"/>
                </a:lnTo>
                <a:cubicBezTo>
                  <a:pt x="4467" y="20719"/>
                  <a:pt x="4418" y="20851"/>
                  <a:pt x="4418" y="21000"/>
                </a:cubicBezTo>
                <a:cubicBezTo>
                  <a:pt x="4418" y="21332"/>
                  <a:pt x="4638" y="21600"/>
                  <a:pt x="4909" y="21600"/>
                </a:cubicBezTo>
                <a:lnTo>
                  <a:pt x="16691" y="21600"/>
                </a:lnTo>
                <a:cubicBezTo>
                  <a:pt x="16962" y="21600"/>
                  <a:pt x="17182" y="21332"/>
                  <a:pt x="17182" y="21000"/>
                </a:cubicBezTo>
                <a:cubicBezTo>
                  <a:pt x="17182" y="20851"/>
                  <a:pt x="17133" y="20719"/>
                  <a:pt x="17059" y="20614"/>
                </a:cubicBezTo>
                <a:cubicBezTo>
                  <a:pt x="17059" y="20614"/>
                  <a:pt x="17063" y="20610"/>
                  <a:pt x="17063" y="20610"/>
                </a:cubicBezTo>
                <a:close/>
                <a:moveTo>
                  <a:pt x="21109" y="0"/>
                </a:moveTo>
                <a:lnTo>
                  <a:pt x="491" y="0"/>
                </a:lnTo>
                <a:cubicBezTo>
                  <a:pt x="220" y="0"/>
                  <a:pt x="0" y="269"/>
                  <a:pt x="0" y="600"/>
                </a:cubicBezTo>
                <a:lnTo>
                  <a:pt x="0" y="17400"/>
                </a:lnTo>
                <a:cubicBezTo>
                  <a:pt x="0" y="17732"/>
                  <a:pt x="220" y="18000"/>
                  <a:pt x="491" y="18000"/>
                </a:cubicBezTo>
                <a:lnTo>
                  <a:pt x="4418" y="18000"/>
                </a:lnTo>
                <a:cubicBezTo>
                  <a:pt x="4689" y="18000"/>
                  <a:pt x="4909" y="17732"/>
                  <a:pt x="4909" y="17400"/>
                </a:cubicBezTo>
                <a:cubicBezTo>
                  <a:pt x="4909" y="17068"/>
                  <a:pt x="4689" y="16800"/>
                  <a:pt x="4418" y="16800"/>
                </a:cubicBezTo>
                <a:lnTo>
                  <a:pt x="982" y="16800"/>
                </a:lnTo>
                <a:lnTo>
                  <a:pt x="982" y="1200"/>
                </a:lnTo>
                <a:lnTo>
                  <a:pt x="20618" y="1200"/>
                </a:lnTo>
                <a:lnTo>
                  <a:pt x="20618" y="16800"/>
                </a:lnTo>
                <a:lnTo>
                  <a:pt x="17182" y="16800"/>
                </a:lnTo>
                <a:cubicBezTo>
                  <a:pt x="16911" y="16800"/>
                  <a:pt x="16691" y="17068"/>
                  <a:pt x="16691" y="17400"/>
                </a:cubicBezTo>
                <a:cubicBezTo>
                  <a:pt x="16691" y="17732"/>
                  <a:pt x="16911" y="18000"/>
                  <a:pt x="17182" y="18000"/>
                </a:cubicBezTo>
                <a:lnTo>
                  <a:pt x="21109" y="18000"/>
                </a:lnTo>
                <a:cubicBezTo>
                  <a:pt x="21380" y="18000"/>
                  <a:pt x="21600" y="17732"/>
                  <a:pt x="21600" y="17400"/>
                </a:cubicBezTo>
                <a:lnTo>
                  <a:pt x="21600" y="600"/>
                </a:lnTo>
                <a:cubicBezTo>
                  <a:pt x="21600" y="269"/>
                  <a:pt x="21380" y="0"/>
                  <a:pt x="21109"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1" name="Shape">
            <a:extLst>
              <a:ext uri="{FF2B5EF4-FFF2-40B4-BE49-F238E27FC236}">
                <a16:creationId xmlns:a16="http://schemas.microsoft.com/office/drawing/2014/main" id="{3C3451E3-721A-F421-5E47-37D1C61DB0D3}"/>
              </a:ext>
            </a:extLst>
          </p:cNvPr>
          <p:cNvSpPr/>
          <p:nvPr userDrawn="1"/>
        </p:nvSpPr>
        <p:spPr>
          <a:xfrm>
            <a:off x="7939993" y="3773618"/>
            <a:ext cx="290791" cy="290791"/>
          </a:xfrm>
          <a:custGeom>
            <a:avLst/>
            <a:gdLst/>
            <a:ahLst/>
            <a:cxnLst>
              <a:cxn ang="0">
                <a:pos x="wd2" y="hd2"/>
              </a:cxn>
              <a:cxn ang="5400000">
                <a:pos x="wd2" y="hd2"/>
              </a:cxn>
              <a:cxn ang="10800000">
                <a:pos x="wd2" y="hd2"/>
              </a:cxn>
              <a:cxn ang="16200000">
                <a:pos x="wd2" y="hd2"/>
              </a:cxn>
            </a:cxnLst>
            <a:rect l="0" t="0" r="r" b="b"/>
            <a:pathLst>
              <a:path w="21600" h="21600" extrusionOk="0">
                <a:moveTo>
                  <a:pt x="10804" y="20618"/>
                </a:moveTo>
                <a:lnTo>
                  <a:pt x="15069" y="13232"/>
                </a:lnTo>
                <a:lnTo>
                  <a:pt x="15063" y="13228"/>
                </a:lnTo>
                <a:cubicBezTo>
                  <a:pt x="15472" y="12512"/>
                  <a:pt x="15709" y="11684"/>
                  <a:pt x="15709" y="10800"/>
                </a:cubicBezTo>
                <a:cubicBezTo>
                  <a:pt x="15709" y="9192"/>
                  <a:pt x="14932" y="7768"/>
                  <a:pt x="13737" y="6873"/>
                </a:cubicBezTo>
                <a:lnTo>
                  <a:pt x="19796" y="6873"/>
                </a:lnTo>
                <a:cubicBezTo>
                  <a:pt x="20322" y="8076"/>
                  <a:pt x="20618" y="9403"/>
                  <a:pt x="20618" y="10800"/>
                </a:cubicBezTo>
                <a:cubicBezTo>
                  <a:pt x="20618" y="16221"/>
                  <a:pt x="16225" y="20615"/>
                  <a:pt x="10804" y="20618"/>
                </a:cubicBezTo>
                <a:moveTo>
                  <a:pt x="9708" y="20554"/>
                </a:moveTo>
                <a:cubicBezTo>
                  <a:pt x="4800" y="20010"/>
                  <a:pt x="982" y="15853"/>
                  <a:pt x="982" y="10800"/>
                </a:cubicBezTo>
                <a:cubicBezTo>
                  <a:pt x="982" y="9010"/>
                  <a:pt x="1468" y="7337"/>
                  <a:pt x="2305" y="5892"/>
                </a:cubicBezTo>
                <a:lnTo>
                  <a:pt x="6452" y="13076"/>
                </a:lnTo>
                <a:cubicBezTo>
                  <a:pt x="7273" y="14640"/>
                  <a:pt x="8911" y="15709"/>
                  <a:pt x="10800" y="15709"/>
                </a:cubicBezTo>
                <a:cubicBezTo>
                  <a:pt x="11487" y="15709"/>
                  <a:pt x="12141" y="15567"/>
                  <a:pt x="12734" y="15312"/>
                </a:cubicBezTo>
                <a:cubicBezTo>
                  <a:pt x="12734" y="15312"/>
                  <a:pt x="9708" y="20554"/>
                  <a:pt x="9708" y="20554"/>
                </a:cubicBezTo>
                <a:close/>
                <a:moveTo>
                  <a:pt x="7315" y="12607"/>
                </a:moveTo>
                <a:cubicBezTo>
                  <a:pt x="7034" y="12065"/>
                  <a:pt x="6873" y="11452"/>
                  <a:pt x="6873" y="10800"/>
                </a:cubicBezTo>
                <a:cubicBezTo>
                  <a:pt x="6873" y="8631"/>
                  <a:pt x="8631" y="6873"/>
                  <a:pt x="10800" y="6873"/>
                </a:cubicBezTo>
                <a:cubicBezTo>
                  <a:pt x="12969" y="6873"/>
                  <a:pt x="14727" y="8631"/>
                  <a:pt x="14727" y="10800"/>
                </a:cubicBezTo>
                <a:cubicBezTo>
                  <a:pt x="14727" y="12969"/>
                  <a:pt x="12969" y="14727"/>
                  <a:pt x="10800" y="14727"/>
                </a:cubicBezTo>
                <a:cubicBezTo>
                  <a:pt x="9318" y="14727"/>
                  <a:pt x="8029" y="13906"/>
                  <a:pt x="7360" y="12694"/>
                </a:cubicBezTo>
                <a:lnTo>
                  <a:pt x="7364" y="12691"/>
                </a:lnTo>
                <a:cubicBezTo>
                  <a:pt x="7364" y="12691"/>
                  <a:pt x="7315" y="12607"/>
                  <a:pt x="7315" y="12607"/>
                </a:cubicBezTo>
                <a:close/>
                <a:moveTo>
                  <a:pt x="10800" y="982"/>
                </a:moveTo>
                <a:cubicBezTo>
                  <a:pt x="14432" y="982"/>
                  <a:pt x="17596" y="2959"/>
                  <a:pt x="19294" y="5891"/>
                </a:cubicBezTo>
                <a:lnTo>
                  <a:pt x="10800" y="5891"/>
                </a:lnTo>
                <a:cubicBezTo>
                  <a:pt x="8290" y="5891"/>
                  <a:pt x="6223" y="7776"/>
                  <a:pt x="5930" y="10207"/>
                </a:cubicBezTo>
                <a:lnTo>
                  <a:pt x="2909" y="4975"/>
                </a:lnTo>
                <a:cubicBezTo>
                  <a:pt x="4697" y="2557"/>
                  <a:pt x="7561" y="982"/>
                  <a:pt x="10800" y="982"/>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2" name="Shape">
            <a:extLst>
              <a:ext uri="{FF2B5EF4-FFF2-40B4-BE49-F238E27FC236}">
                <a16:creationId xmlns:a16="http://schemas.microsoft.com/office/drawing/2014/main" id="{7F41259B-E8EA-6A2F-BA1C-F3B49C1ABDC4}"/>
              </a:ext>
            </a:extLst>
          </p:cNvPr>
          <p:cNvSpPr/>
          <p:nvPr userDrawn="1"/>
        </p:nvSpPr>
        <p:spPr>
          <a:xfrm>
            <a:off x="8495139" y="3846315"/>
            <a:ext cx="290791" cy="132178"/>
          </a:xfrm>
          <a:custGeom>
            <a:avLst/>
            <a:gdLst/>
            <a:ahLst/>
            <a:cxnLst>
              <a:cxn ang="0">
                <a:pos x="wd2" y="hd2"/>
              </a:cxn>
              <a:cxn ang="5400000">
                <a:pos x="wd2" y="hd2"/>
              </a:cxn>
              <a:cxn ang="10800000">
                <a:pos x="wd2" y="hd2"/>
              </a:cxn>
              <a:cxn ang="16200000">
                <a:pos x="wd2" y="hd2"/>
              </a:cxn>
            </a:cxnLst>
            <a:rect l="0" t="0" r="r" b="b"/>
            <a:pathLst>
              <a:path w="21600" h="21600" extrusionOk="0">
                <a:moveTo>
                  <a:pt x="16724" y="15100"/>
                </a:moveTo>
                <a:lnTo>
                  <a:pt x="17582" y="15100"/>
                </a:lnTo>
                <a:lnTo>
                  <a:pt x="17582" y="8844"/>
                </a:lnTo>
                <a:lnTo>
                  <a:pt x="16724" y="8844"/>
                </a:lnTo>
                <a:cubicBezTo>
                  <a:pt x="16724" y="8844"/>
                  <a:pt x="16724" y="15100"/>
                  <a:pt x="16724" y="15100"/>
                </a:cubicBezTo>
                <a:close/>
                <a:moveTo>
                  <a:pt x="13336" y="15100"/>
                </a:moveTo>
                <a:lnTo>
                  <a:pt x="14199" y="15100"/>
                </a:lnTo>
                <a:lnTo>
                  <a:pt x="14199" y="11633"/>
                </a:lnTo>
                <a:lnTo>
                  <a:pt x="15565" y="11633"/>
                </a:lnTo>
                <a:lnTo>
                  <a:pt x="15565" y="10047"/>
                </a:lnTo>
                <a:lnTo>
                  <a:pt x="14199" y="10047"/>
                </a:lnTo>
                <a:lnTo>
                  <a:pt x="14199" y="8077"/>
                </a:lnTo>
                <a:lnTo>
                  <a:pt x="15661" y="8077"/>
                </a:lnTo>
                <a:lnTo>
                  <a:pt x="15661" y="6478"/>
                </a:lnTo>
                <a:lnTo>
                  <a:pt x="13336" y="6478"/>
                </a:lnTo>
                <a:cubicBezTo>
                  <a:pt x="13336" y="6478"/>
                  <a:pt x="13336" y="15100"/>
                  <a:pt x="13336" y="15100"/>
                </a:cubicBezTo>
                <a:close/>
                <a:moveTo>
                  <a:pt x="20618" y="12960"/>
                </a:moveTo>
                <a:cubicBezTo>
                  <a:pt x="20618" y="16538"/>
                  <a:pt x="19299" y="19440"/>
                  <a:pt x="17673" y="19440"/>
                </a:cubicBezTo>
                <a:lnTo>
                  <a:pt x="7855" y="19440"/>
                </a:lnTo>
                <a:cubicBezTo>
                  <a:pt x="9481" y="19440"/>
                  <a:pt x="10800" y="16538"/>
                  <a:pt x="10800" y="12960"/>
                </a:cubicBezTo>
                <a:lnTo>
                  <a:pt x="10800" y="8640"/>
                </a:lnTo>
                <a:cubicBezTo>
                  <a:pt x="10800" y="5062"/>
                  <a:pt x="12119" y="2160"/>
                  <a:pt x="13745" y="2160"/>
                </a:cubicBezTo>
                <a:lnTo>
                  <a:pt x="17673" y="2160"/>
                </a:lnTo>
                <a:cubicBezTo>
                  <a:pt x="19299" y="2160"/>
                  <a:pt x="20618" y="5062"/>
                  <a:pt x="20618" y="8640"/>
                </a:cubicBezTo>
                <a:cubicBezTo>
                  <a:pt x="20618" y="8640"/>
                  <a:pt x="20618" y="12960"/>
                  <a:pt x="20618" y="12960"/>
                </a:cubicBezTo>
                <a:close/>
                <a:moveTo>
                  <a:pt x="6607" y="15121"/>
                </a:moveTo>
                <a:lnTo>
                  <a:pt x="5673" y="15121"/>
                </a:lnTo>
                <a:lnTo>
                  <a:pt x="5350" y="11399"/>
                </a:lnTo>
                <a:cubicBezTo>
                  <a:pt x="5276" y="10527"/>
                  <a:pt x="5214" y="9718"/>
                  <a:pt x="5169" y="8730"/>
                </a:cubicBezTo>
                <a:lnTo>
                  <a:pt x="5157" y="8730"/>
                </a:lnTo>
                <a:cubicBezTo>
                  <a:pt x="5090" y="9705"/>
                  <a:pt x="5028" y="10527"/>
                  <a:pt x="4937" y="11399"/>
                </a:cubicBezTo>
                <a:lnTo>
                  <a:pt x="4574" y="15121"/>
                </a:lnTo>
                <a:lnTo>
                  <a:pt x="3629" y="15121"/>
                </a:lnTo>
                <a:lnTo>
                  <a:pt x="2723" y="6471"/>
                </a:lnTo>
                <a:lnTo>
                  <a:pt x="3646" y="6471"/>
                </a:lnTo>
                <a:lnTo>
                  <a:pt x="3935" y="10039"/>
                </a:lnTo>
                <a:cubicBezTo>
                  <a:pt x="4020" y="11066"/>
                  <a:pt x="4099" y="12182"/>
                  <a:pt x="4161" y="13055"/>
                </a:cubicBezTo>
                <a:lnTo>
                  <a:pt x="4172" y="13055"/>
                </a:lnTo>
                <a:cubicBezTo>
                  <a:pt x="4235" y="12118"/>
                  <a:pt x="4325" y="11078"/>
                  <a:pt x="4422" y="10013"/>
                </a:cubicBezTo>
                <a:lnTo>
                  <a:pt x="4744" y="6471"/>
                </a:lnTo>
                <a:lnTo>
                  <a:pt x="5662" y="6471"/>
                </a:lnTo>
                <a:lnTo>
                  <a:pt x="5967" y="10117"/>
                </a:lnTo>
                <a:cubicBezTo>
                  <a:pt x="6052" y="11130"/>
                  <a:pt x="6114" y="12054"/>
                  <a:pt x="6171" y="13017"/>
                </a:cubicBezTo>
                <a:lnTo>
                  <a:pt x="6182" y="13017"/>
                </a:lnTo>
                <a:cubicBezTo>
                  <a:pt x="6239" y="12054"/>
                  <a:pt x="6324" y="11040"/>
                  <a:pt x="6403" y="10013"/>
                </a:cubicBezTo>
                <a:lnTo>
                  <a:pt x="6715" y="6471"/>
                </a:lnTo>
                <a:lnTo>
                  <a:pt x="7592" y="6471"/>
                </a:lnTo>
                <a:cubicBezTo>
                  <a:pt x="7592" y="6471"/>
                  <a:pt x="6607" y="15121"/>
                  <a:pt x="6607" y="15121"/>
                </a:cubicBezTo>
                <a:close/>
                <a:moveTo>
                  <a:pt x="8940" y="15121"/>
                </a:moveTo>
                <a:lnTo>
                  <a:pt x="8080" y="15121"/>
                </a:lnTo>
                <a:lnTo>
                  <a:pt x="8080" y="8845"/>
                </a:lnTo>
                <a:lnTo>
                  <a:pt x="8940" y="8845"/>
                </a:lnTo>
                <a:cubicBezTo>
                  <a:pt x="8940" y="8845"/>
                  <a:pt x="8940" y="15121"/>
                  <a:pt x="8940" y="15121"/>
                </a:cubicBezTo>
                <a:close/>
                <a:moveTo>
                  <a:pt x="8510" y="6111"/>
                </a:moveTo>
                <a:cubicBezTo>
                  <a:pt x="8788" y="6111"/>
                  <a:pt x="8963" y="6535"/>
                  <a:pt x="8969" y="7100"/>
                </a:cubicBezTo>
                <a:cubicBezTo>
                  <a:pt x="8969" y="7638"/>
                  <a:pt x="8788" y="8076"/>
                  <a:pt x="8505" y="8076"/>
                </a:cubicBezTo>
                <a:cubicBezTo>
                  <a:pt x="8233" y="8076"/>
                  <a:pt x="8052" y="7638"/>
                  <a:pt x="8058" y="7100"/>
                </a:cubicBezTo>
                <a:cubicBezTo>
                  <a:pt x="8052" y="6535"/>
                  <a:pt x="8233" y="6111"/>
                  <a:pt x="8510" y="6111"/>
                </a:cubicBezTo>
                <a:moveTo>
                  <a:pt x="17673" y="0"/>
                </a:moveTo>
                <a:lnTo>
                  <a:pt x="3927" y="0"/>
                </a:lnTo>
                <a:cubicBezTo>
                  <a:pt x="1758" y="0"/>
                  <a:pt x="0" y="3869"/>
                  <a:pt x="0" y="8640"/>
                </a:cubicBezTo>
                <a:lnTo>
                  <a:pt x="0" y="12960"/>
                </a:lnTo>
                <a:cubicBezTo>
                  <a:pt x="0" y="17731"/>
                  <a:pt x="1758" y="21600"/>
                  <a:pt x="3927" y="21600"/>
                </a:cubicBezTo>
                <a:lnTo>
                  <a:pt x="17673" y="21600"/>
                </a:lnTo>
                <a:cubicBezTo>
                  <a:pt x="19842" y="21600"/>
                  <a:pt x="21600" y="17731"/>
                  <a:pt x="21600" y="12960"/>
                </a:cubicBezTo>
                <a:lnTo>
                  <a:pt x="21600" y="8640"/>
                </a:lnTo>
                <a:cubicBezTo>
                  <a:pt x="21600" y="3869"/>
                  <a:pt x="19842" y="0"/>
                  <a:pt x="17673" y="0"/>
                </a:cubicBezTo>
                <a:moveTo>
                  <a:pt x="17153" y="6119"/>
                </a:moveTo>
                <a:cubicBezTo>
                  <a:pt x="16876" y="6119"/>
                  <a:pt x="16696" y="6543"/>
                  <a:pt x="16701" y="7104"/>
                </a:cubicBezTo>
                <a:cubicBezTo>
                  <a:pt x="16696" y="7642"/>
                  <a:pt x="16876" y="8077"/>
                  <a:pt x="17147" y="8077"/>
                </a:cubicBezTo>
                <a:cubicBezTo>
                  <a:pt x="17429" y="8077"/>
                  <a:pt x="17610" y="7642"/>
                  <a:pt x="17610" y="7104"/>
                </a:cubicBezTo>
                <a:cubicBezTo>
                  <a:pt x="17604" y="6543"/>
                  <a:pt x="17429" y="6119"/>
                  <a:pt x="17153" y="6119"/>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3" name="Shape">
            <a:extLst>
              <a:ext uri="{FF2B5EF4-FFF2-40B4-BE49-F238E27FC236}">
                <a16:creationId xmlns:a16="http://schemas.microsoft.com/office/drawing/2014/main" id="{EAC28BF8-5A25-7DDF-75DF-A64CC3B4F9CC}"/>
              </a:ext>
            </a:extLst>
          </p:cNvPr>
          <p:cNvSpPr/>
          <p:nvPr userDrawn="1"/>
        </p:nvSpPr>
        <p:spPr>
          <a:xfrm>
            <a:off x="9050285" y="3786835"/>
            <a:ext cx="290791" cy="264356"/>
          </a:xfrm>
          <a:custGeom>
            <a:avLst/>
            <a:gdLst/>
            <a:ahLst/>
            <a:cxnLst>
              <a:cxn ang="0">
                <a:pos x="wd2" y="hd2"/>
              </a:cxn>
              <a:cxn ang="5400000">
                <a:pos x="wd2" y="hd2"/>
              </a:cxn>
              <a:cxn ang="10800000">
                <a:pos x="wd2" y="hd2"/>
              </a:cxn>
              <a:cxn ang="16200000">
                <a:pos x="wd2" y="hd2"/>
              </a:cxn>
            </a:cxnLst>
            <a:rect l="0" t="0" r="r" b="b"/>
            <a:pathLst>
              <a:path w="21600" h="21600" extrusionOk="0">
                <a:moveTo>
                  <a:pt x="10800" y="20520"/>
                </a:moveTo>
                <a:cubicBezTo>
                  <a:pt x="7396" y="20520"/>
                  <a:pt x="4399" y="18805"/>
                  <a:pt x="2638" y="16200"/>
                </a:cubicBezTo>
                <a:lnTo>
                  <a:pt x="9966" y="16200"/>
                </a:lnTo>
                <a:cubicBezTo>
                  <a:pt x="10478" y="17309"/>
                  <a:pt x="12251" y="18900"/>
                  <a:pt x="13500" y="18900"/>
                </a:cubicBezTo>
                <a:cubicBezTo>
                  <a:pt x="14973" y="18900"/>
                  <a:pt x="16200" y="17820"/>
                  <a:pt x="16200" y="15660"/>
                </a:cubicBezTo>
                <a:cubicBezTo>
                  <a:pt x="16200" y="13500"/>
                  <a:pt x="14973" y="12420"/>
                  <a:pt x="13500" y="12420"/>
                </a:cubicBezTo>
                <a:cubicBezTo>
                  <a:pt x="12241" y="12420"/>
                  <a:pt x="10447" y="13973"/>
                  <a:pt x="9953" y="15120"/>
                </a:cubicBezTo>
                <a:lnTo>
                  <a:pt x="2014" y="15120"/>
                </a:lnTo>
                <a:cubicBezTo>
                  <a:pt x="1359" y="13817"/>
                  <a:pt x="982" y="12354"/>
                  <a:pt x="982" y="10800"/>
                </a:cubicBezTo>
                <a:cubicBezTo>
                  <a:pt x="982" y="9246"/>
                  <a:pt x="1359" y="7783"/>
                  <a:pt x="2014" y="6480"/>
                </a:cubicBezTo>
                <a:lnTo>
                  <a:pt x="9966" y="6480"/>
                </a:lnTo>
                <a:cubicBezTo>
                  <a:pt x="10478" y="7589"/>
                  <a:pt x="12252" y="9180"/>
                  <a:pt x="13500" y="9180"/>
                </a:cubicBezTo>
                <a:cubicBezTo>
                  <a:pt x="14973" y="9180"/>
                  <a:pt x="16200" y="8100"/>
                  <a:pt x="16200" y="5940"/>
                </a:cubicBezTo>
                <a:cubicBezTo>
                  <a:pt x="16200" y="3780"/>
                  <a:pt x="14973" y="2700"/>
                  <a:pt x="13500" y="2700"/>
                </a:cubicBezTo>
                <a:cubicBezTo>
                  <a:pt x="12241" y="2700"/>
                  <a:pt x="10447" y="4253"/>
                  <a:pt x="9953" y="5400"/>
                </a:cubicBezTo>
                <a:lnTo>
                  <a:pt x="2638" y="5400"/>
                </a:lnTo>
                <a:cubicBezTo>
                  <a:pt x="4399" y="2796"/>
                  <a:pt x="7396" y="1080"/>
                  <a:pt x="10800" y="1080"/>
                </a:cubicBezTo>
                <a:cubicBezTo>
                  <a:pt x="16038" y="1080"/>
                  <a:pt x="20306" y="5145"/>
                  <a:pt x="20590" y="10260"/>
                </a:cubicBezTo>
                <a:lnTo>
                  <a:pt x="10652" y="10260"/>
                </a:lnTo>
                <a:cubicBezTo>
                  <a:pt x="10140" y="9151"/>
                  <a:pt x="8367" y="7560"/>
                  <a:pt x="7118" y="7560"/>
                </a:cubicBezTo>
                <a:cubicBezTo>
                  <a:pt x="5645" y="7560"/>
                  <a:pt x="4418" y="8640"/>
                  <a:pt x="4418" y="10800"/>
                </a:cubicBezTo>
                <a:cubicBezTo>
                  <a:pt x="4418" y="12960"/>
                  <a:pt x="5645" y="14040"/>
                  <a:pt x="7118" y="14040"/>
                </a:cubicBezTo>
                <a:cubicBezTo>
                  <a:pt x="8377" y="14040"/>
                  <a:pt x="10171" y="12488"/>
                  <a:pt x="10665" y="11340"/>
                </a:cubicBezTo>
                <a:lnTo>
                  <a:pt x="20590" y="11340"/>
                </a:lnTo>
                <a:cubicBezTo>
                  <a:pt x="20306" y="16456"/>
                  <a:pt x="16038" y="20520"/>
                  <a:pt x="10800" y="20520"/>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4" name="Shape">
            <a:extLst>
              <a:ext uri="{FF2B5EF4-FFF2-40B4-BE49-F238E27FC236}">
                <a16:creationId xmlns:a16="http://schemas.microsoft.com/office/drawing/2014/main" id="{0CBE4DDC-6D98-EFE6-41D2-F26F2304775C}"/>
              </a:ext>
            </a:extLst>
          </p:cNvPr>
          <p:cNvSpPr/>
          <p:nvPr userDrawn="1"/>
        </p:nvSpPr>
        <p:spPr>
          <a:xfrm>
            <a:off x="9618649" y="3773618"/>
            <a:ext cx="264356" cy="291092"/>
          </a:xfrm>
          <a:custGeom>
            <a:avLst/>
            <a:gdLst/>
            <a:ahLst/>
            <a:cxnLst>
              <a:cxn ang="0">
                <a:pos x="wd2" y="hd2"/>
              </a:cxn>
              <a:cxn ang="5400000">
                <a:pos x="wd2" y="hd2"/>
              </a:cxn>
              <a:cxn ang="10800000">
                <a:pos x="wd2" y="hd2"/>
              </a:cxn>
              <a:cxn ang="16200000">
                <a:pos x="wd2" y="hd2"/>
              </a:cxn>
            </a:cxnLst>
            <a:rect l="0" t="0" r="r" b="b"/>
            <a:pathLst>
              <a:path w="21600" h="21600" extrusionOk="0">
                <a:moveTo>
                  <a:pt x="15660" y="8839"/>
                </a:moveTo>
                <a:cubicBezTo>
                  <a:pt x="15958" y="8839"/>
                  <a:pt x="16200" y="8619"/>
                  <a:pt x="16200" y="8348"/>
                </a:cubicBezTo>
                <a:lnTo>
                  <a:pt x="16200" y="6386"/>
                </a:lnTo>
                <a:cubicBezTo>
                  <a:pt x="16200" y="6115"/>
                  <a:pt x="15958" y="5896"/>
                  <a:pt x="15660" y="5896"/>
                </a:cubicBezTo>
                <a:cubicBezTo>
                  <a:pt x="15362" y="5896"/>
                  <a:pt x="15120" y="6115"/>
                  <a:pt x="15120" y="6386"/>
                </a:cubicBezTo>
                <a:lnTo>
                  <a:pt x="15120" y="8348"/>
                </a:lnTo>
                <a:cubicBezTo>
                  <a:pt x="15120" y="8619"/>
                  <a:pt x="15362" y="8839"/>
                  <a:pt x="15660" y="8839"/>
                </a:cubicBezTo>
                <a:moveTo>
                  <a:pt x="20520" y="17666"/>
                </a:moveTo>
                <a:lnTo>
                  <a:pt x="13048" y="17666"/>
                </a:lnTo>
                <a:cubicBezTo>
                  <a:pt x="12910" y="16942"/>
                  <a:pt x="12848" y="16231"/>
                  <a:pt x="12830" y="15570"/>
                </a:cubicBezTo>
                <a:cubicBezTo>
                  <a:pt x="16149" y="15233"/>
                  <a:pt x="18453" y="14207"/>
                  <a:pt x="18568" y="14155"/>
                </a:cubicBezTo>
                <a:lnTo>
                  <a:pt x="18085" y="13278"/>
                </a:lnTo>
                <a:cubicBezTo>
                  <a:pt x="18059" y="13289"/>
                  <a:pt x="15906" y="14245"/>
                  <a:pt x="12837" y="14581"/>
                </a:cubicBezTo>
                <a:cubicBezTo>
                  <a:pt x="12896" y="13028"/>
                  <a:pt x="13167" y="11927"/>
                  <a:pt x="13173" y="11902"/>
                </a:cubicBezTo>
                <a:lnTo>
                  <a:pt x="13325" y="11301"/>
                </a:lnTo>
                <a:lnTo>
                  <a:pt x="9308" y="11301"/>
                </a:lnTo>
                <a:cubicBezTo>
                  <a:pt x="9741" y="8291"/>
                  <a:pt x="10857" y="5772"/>
                  <a:pt x="11921" y="3934"/>
                </a:cubicBezTo>
                <a:lnTo>
                  <a:pt x="20520" y="3934"/>
                </a:lnTo>
                <a:cubicBezTo>
                  <a:pt x="20520" y="3934"/>
                  <a:pt x="20520" y="17666"/>
                  <a:pt x="20520" y="17666"/>
                </a:cubicBezTo>
                <a:close/>
                <a:moveTo>
                  <a:pt x="10766" y="15678"/>
                </a:moveTo>
                <a:cubicBezTo>
                  <a:pt x="11096" y="15678"/>
                  <a:pt x="11418" y="15668"/>
                  <a:pt x="11734" y="15653"/>
                </a:cubicBezTo>
                <a:cubicBezTo>
                  <a:pt x="11753" y="16291"/>
                  <a:pt x="11808" y="16967"/>
                  <a:pt x="11933" y="17666"/>
                </a:cubicBezTo>
                <a:lnTo>
                  <a:pt x="1080" y="17666"/>
                </a:lnTo>
                <a:lnTo>
                  <a:pt x="1080" y="3934"/>
                </a:lnTo>
                <a:lnTo>
                  <a:pt x="10689" y="3934"/>
                </a:lnTo>
                <a:cubicBezTo>
                  <a:pt x="9598" y="5921"/>
                  <a:pt x="8520" y="8577"/>
                  <a:pt x="8164" y="11742"/>
                </a:cubicBezTo>
                <a:lnTo>
                  <a:pt x="8103" y="12282"/>
                </a:lnTo>
                <a:lnTo>
                  <a:pt x="11993" y="12282"/>
                </a:lnTo>
                <a:cubicBezTo>
                  <a:pt x="11893" y="12823"/>
                  <a:pt x="11771" y="13665"/>
                  <a:pt x="11736" y="14669"/>
                </a:cubicBezTo>
                <a:cubicBezTo>
                  <a:pt x="11418" y="14686"/>
                  <a:pt x="11097" y="14697"/>
                  <a:pt x="10766" y="14697"/>
                </a:cubicBezTo>
                <a:cubicBezTo>
                  <a:pt x="6636" y="14697"/>
                  <a:pt x="3478" y="13292"/>
                  <a:pt x="3447" y="13278"/>
                </a:cubicBezTo>
                <a:lnTo>
                  <a:pt x="2965" y="14155"/>
                </a:lnTo>
                <a:cubicBezTo>
                  <a:pt x="3102" y="14218"/>
                  <a:pt x="6369" y="15678"/>
                  <a:pt x="10766" y="15678"/>
                </a:cubicBezTo>
                <a:moveTo>
                  <a:pt x="20520" y="2954"/>
                </a:moveTo>
                <a:lnTo>
                  <a:pt x="12519" y="2954"/>
                </a:lnTo>
                <a:cubicBezTo>
                  <a:pt x="13470" y="1490"/>
                  <a:pt x="14254" y="661"/>
                  <a:pt x="14273" y="641"/>
                </a:cubicBezTo>
                <a:lnTo>
                  <a:pt x="13456" y="0"/>
                </a:lnTo>
                <a:cubicBezTo>
                  <a:pt x="13366" y="95"/>
                  <a:pt x="12371" y="1151"/>
                  <a:pt x="11260" y="2954"/>
                </a:cubicBezTo>
                <a:lnTo>
                  <a:pt x="1080" y="2954"/>
                </a:lnTo>
                <a:cubicBezTo>
                  <a:pt x="483" y="2954"/>
                  <a:pt x="0" y="3393"/>
                  <a:pt x="0" y="3934"/>
                </a:cubicBezTo>
                <a:lnTo>
                  <a:pt x="0" y="17666"/>
                </a:lnTo>
                <a:cubicBezTo>
                  <a:pt x="0" y="18207"/>
                  <a:pt x="483" y="18646"/>
                  <a:pt x="1080" y="18646"/>
                </a:cubicBezTo>
                <a:lnTo>
                  <a:pt x="12155" y="18646"/>
                </a:lnTo>
                <a:cubicBezTo>
                  <a:pt x="12423" y="19645"/>
                  <a:pt x="12834" y="20653"/>
                  <a:pt x="13465" y="21600"/>
                </a:cubicBezTo>
                <a:lnTo>
                  <a:pt x="14389" y="21092"/>
                </a:lnTo>
                <a:cubicBezTo>
                  <a:pt x="13874" y="20318"/>
                  <a:pt x="13522" y="19485"/>
                  <a:pt x="13281" y="18646"/>
                </a:cubicBezTo>
                <a:lnTo>
                  <a:pt x="20520" y="18646"/>
                </a:lnTo>
                <a:cubicBezTo>
                  <a:pt x="21116" y="18646"/>
                  <a:pt x="21600" y="18207"/>
                  <a:pt x="21600" y="17666"/>
                </a:cubicBezTo>
                <a:lnTo>
                  <a:pt x="21600" y="3934"/>
                </a:lnTo>
                <a:cubicBezTo>
                  <a:pt x="21600" y="3393"/>
                  <a:pt x="21116" y="2954"/>
                  <a:pt x="20520" y="2954"/>
                </a:cubicBezTo>
                <a:moveTo>
                  <a:pt x="5940" y="8839"/>
                </a:moveTo>
                <a:cubicBezTo>
                  <a:pt x="6238" y="8839"/>
                  <a:pt x="6480" y="8619"/>
                  <a:pt x="6480" y="8348"/>
                </a:cubicBezTo>
                <a:lnTo>
                  <a:pt x="6480" y="6386"/>
                </a:lnTo>
                <a:cubicBezTo>
                  <a:pt x="6480" y="6115"/>
                  <a:pt x="6238" y="5896"/>
                  <a:pt x="5940" y="5896"/>
                </a:cubicBezTo>
                <a:cubicBezTo>
                  <a:pt x="5642" y="5896"/>
                  <a:pt x="5400" y="6115"/>
                  <a:pt x="5400" y="6386"/>
                </a:cubicBezTo>
                <a:lnTo>
                  <a:pt x="5400" y="8348"/>
                </a:lnTo>
                <a:cubicBezTo>
                  <a:pt x="5400" y="8619"/>
                  <a:pt x="5642" y="8839"/>
                  <a:pt x="5940" y="8839"/>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5" name="Shape">
            <a:extLst>
              <a:ext uri="{FF2B5EF4-FFF2-40B4-BE49-F238E27FC236}">
                <a16:creationId xmlns:a16="http://schemas.microsoft.com/office/drawing/2014/main" id="{7CC53A2C-65A8-5B6F-5080-0086A19FF59A}"/>
              </a:ext>
            </a:extLst>
          </p:cNvPr>
          <p:cNvSpPr/>
          <p:nvPr userDrawn="1"/>
        </p:nvSpPr>
        <p:spPr>
          <a:xfrm>
            <a:off x="10160577" y="3773618"/>
            <a:ext cx="290791" cy="29078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8"/>
                  <a:pt x="5378" y="982"/>
                  <a:pt x="10800" y="982"/>
                </a:cubicBezTo>
                <a:cubicBezTo>
                  <a:pt x="16223" y="982"/>
                  <a:pt x="20618" y="5378"/>
                  <a:pt x="20618" y="10800"/>
                </a:cubicBezTo>
                <a:cubicBezTo>
                  <a:pt x="20618" y="16222"/>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moveTo>
                  <a:pt x="15628" y="4904"/>
                </a:moveTo>
                <a:lnTo>
                  <a:pt x="14334" y="4904"/>
                </a:lnTo>
                <a:lnTo>
                  <a:pt x="10776" y="9842"/>
                </a:lnTo>
                <a:lnTo>
                  <a:pt x="7337" y="4904"/>
                </a:lnTo>
                <a:lnTo>
                  <a:pt x="5975" y="4904"/>
                </a:lnTo>
                <a:lnTo>
                  <a:pt x="10094" y="10618"/>
                </a:lnTo>
                <a:lnTo>
                  <a:pt x="5736" y="16696"/>
                </a:lnTo>
                <a:lnTo>
                  <a:pt x="7030" y="16696"/>
                </a:lnTo>
                <a:lnTo>
                  <a:pt x="10776" y="11493"/>
                </a:lnTo>
                <a:lnTo>
                  <a:pt x="14470" y="16696"/>
                </a:lnTo>
                <a:lnTo>
                  <a:pt x="15866" y="16696"/>
                </a:lnTo>
                <a:lnTo>
                  <a:pt x="11474" y="10651"/>
                </a:lnTo>
                <a:cubicBezTo>
                  <a:pt x="11474" y="10651"/>
                  <a:pt x="15628" y="4904"/>
                  <a:pt x="15628" y="4904"/>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6" name="Shape">
            <a:extLst>
              <a:ext uri="{FF2B5EF4-FFF2-40B4-BE49-F238E27FC236}">
                <a16:creationId xmlns:a16="http://schemas.microsoft.com/office/drawing/2014/main" id="{4F75E088-5FA9-A99C-5EA0-FA3C5CD5E0FD}"/>
              </a:ext>
            </a:extLst>
          </p:cNvPr>
          <p:cNvSpPr/>
          <p:nvPr userDrawn="1"/>
        </p:nvSpPr>
        <p:spPr>
          <a:xfrm>
            <a:off x="10715723" y="3773618"/>
            <a:ext cx="290721" cy="291004"/>
          </a:xfrm>
          <a:custGeom>
            <a:avLst/>
            <a:gdLst/>
            <a:ahLst/>
            <a:cxnLst>
              <a:cxn ang="0">
                <a:pos x="wd2" y="hd2"/>
              </a:cxn>
              <a:cxn ang="5400000">
                <a:pos x="wd2" y="hd2"/>
              </a:cxn>
              <a:cxn ang="10800000">
                <a:pos x="wd2" y="hd2"/>
              </a:cxn>
              <a:cxn ang="16200000">
                <a:pos x="wd2" y="hd2"/>
              </a:cxn>
            </a:cxnLst>
            <a:rect l="0" t="0" r="r" b="b"/>
            <a:pathLst>
              <a:path w="21600" h="21600" extrusionOk="0">
                <a:moveTo>
                  <a:pt x="982" y="3820"/>
                </a:moveTo>
                <a:lnTo>
                  <a:pt x="7853" y="2877"/>
                </a:lnTo>
                <a:lnTo>
                  <a:pt x="7853" y="8838"/>
                </a:lnTo>
                <a:lnTo>
                  <a:pt x="982" y="8838"/>
                </a:lnTo>
                <a:cubicBezTo>
                  <a:pt x="982" y="8838"/>
                  <a:pt x="982" y="3820"/>
                  <a:pt x="982" y="3820"/>
                </a:cubicBezTo>
                <a:close/>
                <a:moveTo>
                  <a:pt x="0" y="9819"/>
                </a:moveTo>
                <a:lnTo>
                  <a:pt x="8835" y="9819"/>
                </a:lnTo>
                <a:lnTo>
                  <a:pt x="8835" y="1752"/>
                </a:lnTo>
                <a:lnTo>
                  <a:pt x="0" y="2964"/>
                </a:lnTo>
                <a:cubicBezTo>
                  <a:pt x="0" y="2964"/>
                  <a:pt x="0" y="9819"/>
                  <a:pt x="0" y="9819"/>
                </a:cubicBezTo>
                <a:close/>
                <a:moveTo>
                  <a:pt x="20618" y="8838"/>
                </a:moveTo>
                <a:lnTo>
                  <a:pt x="11771" y="8838"/>
                </a:lnTo>
                <a:lnTo>
                  <a:pt x="11771" y="2339"/>
                </a:lnTo>
                <a:lnTo>
                  <a:pt x="20618" y="1125"/>
                </a:lnTo>
                <a:cubicBezTo>
                  <a:pt x="20618" y="1125"/>
                  <a:pt x="20618" y="8838"/>
                  <a:pt x="20618" y="8838"/>
                </a:cubicBezTo>
                <a:close/>
                <a:moveTo>
                  <a:pt x="10789" y="1484"/>
                </a:moveTo>
                <a:lnTo>
                  <a:pt x="10789" y="9819"/>
                </a:lnTo>
                <a:lnTo>
                  <a:pt x="21600" y="9819"/>
                </a:lnTo>
                <a:lnTo>
                  <a:pt x="21600" y="0"/>
                </a:lnTo>
                <a:cubicBezTo>
                  <a:pt x="21600" y="0"/>
                  <a:pt x="10789" y="1484"/>
                  <a:pt x="10789" y="1484"/>
                </a:cubicBezTo>
                <a:close/>
                <a:moveTo>
                  <a:pt x="982" y="12763"/>
                </a:moveTo>
                <a:lnTo>
                  <a:pt x="7853" y="12763"/>
                </a:lnTo>
                <a:lnTo>
                  <a:pt x="7853" y="18722"/>
                </a:lnTo>
                <a:lnTo>
                  <a:pt x="982" y="17780"/>
                </a:lnTo>
                <a:cubicBezTo>
                  <a:pt x="982" y="17780"/>
                  <a:pt x="982" y="12763"/>
                  <a:pt x="982" y="12763"/>
                </a:cubicBezTo>
                <a:close/>
                <a:moveTo>
                  <a:pt x="0" y="18635"/>
                </a:moveTo>
                <a:lnTo>
                  <a:pt x="8835" y="19848"/>
                </a:lnTo>
                <a:lnTo>
                  <a:pt x="8835" y="11782"/>
                </a:lnTo>
                <a:lnTo>
                  <a:pt x="0" y="11782"/>
                </a:lnTo>
                <a:cubicBezTo>
                  <a:pt x="0" y="11782"/>
                  <a:pt x="0" y="18635"/>
                  <a:pt x="0" y="18635"/>
                </a:cubicBezTo>
                <a:close/>
                <a:moveTo>
                  <a:pt x="11771" y="12763"/>
                </a:moveTo>
                <a:lnTo>
                  <a:pt x="20618" y="12763"/>
                </a:lnTo>
                <a:lnTo>
                  <a:pt x="20618" y="20475"/>
                </a:lnTo>
                <a:lnTo>
                  <a:pt x="11771" y="19261"/>
                </a:lnTo>
                <a:cubicBezTo>
                  <a:pt x="11771" y="19261"/>
                  <a:pt x="11771" y="12763"/>
                  <a:pt x="11771" y="12763"/>
                </a:cubicBezTo>
                <a:close/>
                <a:moveTo>
                  <a:pt x="10789" y="20116"/>
                </a:moveTo>
                <a:lnTo>
                  <a:pt x="21600" y="21600"/>
                </a:lnTo>
                <a:lnTo>
                  <a:pt x="21600" y="11782"/>
                </a:lnTo>
                <a:lnTo>
                  <a:pt x="10789" y="11782"/>
                </a:lnTo>
                <a:cubicBezTo>
                  <a:pt x="10789" y="11782"/>
                  <a:pt x="10789" y="20116"/>
                  <a:pt x="10789" y="20116"/>
                </a:cubicBezTo>
                <a:close/>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7" name="Shape">
            <a:extLst>
              <a:ext uri="{FF2B5EF4-FFF2-40B4-BE49-F238E27FC236}">
                <a16:creationId xmlns:a16="http://schemas.microsoft.com/office/drawing/2014/main" id="{E0E7B449-EE3F-76B8-6700-1AE0E250ED42}"/>
              </a:ext>
            </a:extLst>
          </p:cNvPr>
          <p:cNvSpPr/>
          <p:nvPr userDrawn="1"/>
        </p:nvSpPr>
        <p:spPr>
          <a:xfrm>
            <a:off x="11310523" y="3773618"/>
            <a:ext cx="211485" cy="290791"/>
          </a:xfrm>
          <a:custGeom>
            <a:avLst/>
            <a:gdLst/>
            <a:ahLst/>
            <a:cxnLst>
              <a:cxn ang="0">
                <a:pos x="wd2" y="hd2"/>
              </a:cxn>
              <a:cxn ang="5400000">
                <a:pos x="wd2" y="hd2"/>
              </a:cxn>
              <a:cxn ang="10800000">
                <a:pos x="wd2" y="hd2"/>
              </a:cxn>
              <a:cxn ang="16200000">
                <a:pos x="wd2" y="hd2"/>
              </a:cxn>
            </a:cxnLst>
            <a:rect l="0" t="0" r="r" b="b"/>
            <a:pathLst>
              <a:path w="21600" h="21600" extrusionOk="0">
                <a:moveTo>
                  <a:pt x="20250" y="13745"/>
                </a:moveTo>
                <a:cubicBezTo>
                  <a:pt x="20250" y="14016"/>
                  <a:pt x="19948" y="14236"/>
                  <a:pt x="19575" y="14236"/>
                </a:cubicBezTo>
                <a:cubicBezTo>
                  <a:pt x="19202" y="14236"/>
                  <a:pt x="18900" y="14016"/>
                  <a:pt x="18900" y="13745"/>
                </a:cubicBezTo>
                <a:lnTo>
                  <a:pt x="18900" y="6873"/>
                </a:lnTo>
                <a:cubicBezTo>
                  <a:pt x="18900" y="6602"/>
                  <a:pt x="19202" y="6382"/>
                  <a:pt x="19575" y="6382"/>
                </a:cubicBezTo>
                <a:cubicBezTo>
                  <a:pt x="19948" y="6382"/>
                  <a:pt x="20250" y="6602"/>
                  <a:pt x="20250" y="6873"/>
                </a:cubicBezTo>
                <a:cubicBezTo>
                  <a:pt x="20250" y="6873"/>
                  <a:pt x="20250" y="13745"/>
                  <a:pt x="20250" y="13745"/>
                </a:cubicBezTo>
                <a:close/>
                <a:moveTo>
                  <a:pt x="17550" y="16691"/>
                </a:moveTo>
                <a:lnTo>
                  <a:pt x="4050" y="16691"/>
                </a:lnTo>
                <a:lnTo>
                  <a:pt x="4050" y="6382"/>
                </a:lnTo>
                <a:lnTo>
                  <a:pt x="17550" y="6382"/>
                </a:lnTo>
                <a:cubicBezTo>
                  <a:pt x="17550" y="6382"/>
                  <a:pt x="17550" y="16691"/>
                  <a:pt x="17550" y="16691"/>
                </a:cubicBezTo>
                <a:close/>
                <a:moveTo>
                  <a:pt x="14850" y="20127"/>
                </a:moveTo>
                <a:cubicBezTo>
                  <a:pt x="14850" y="20399"/>
                  <a:pt x="14548" y="20618"/>
                  <a:pt x="14175" y="20618"/>
                </a:cubicBezTo>
                <a:cubicBezTo>
                  <a:pt x="13802" y="20618"/>
                  <a:pt x="13500" y="20399"/>
                  <a:pt x="13500" y="20127"/>
                </a:cubicBezTo>
                <a:lnTo>
                  <a:pt x="13500" y="17673"/>
                </a:lnTo>
                <a:lnTo>
                  <a:pt x="14850" y="17673"/>
                </a:lnTo>
                <a:cubicBezTo>
                  <a:pt x="14850" y="17673"/>
                  <a:pt x="14850" y="20127"/>
                  <a:pt x="14850" y="20127"/>
                </a:cubicBezTo>
                <a:close/>
                <a:moveTo>
                  <a:pt x="8100" y="20127"/>
                </a:moveTo>
                <a:cubicBezTo>
                  <a:pt x="8100" y="20399"/>
                  <a:pt x="7798" y="20618"/>
                  <a:pt x="7425" y="20618"/>
                </a:cubicBezTo>
                <a:cubicBezTo>
                  <a:pt x="7052" y="20618"/>
                  <a:pt x="6750" y="20399"/>
                  <a:pt x="6750" y="20127"/>
                </a:cubicBezTo>
                <a:lnTo>
                  <a:pt x="6750" y="17673"/>
                </a:lnTo>
                <a:lnTo>
                  <a:pt x="8100" y="17673"/>
                </a:lnTo>
                <a:cubicBezTo>
                  <a:pt x="8100" y="17673"/>
                  <a:pt x="8100" y="20127"/>
                  <a:pt x="8100" y="20127"/>
                </a:cubicBezTo>
                <a:close/>
                <a:moveTo>
                  <a:pt x="10800" y="1964"/>
                </a:moveTo>
                <a:cubicBezTo>
                  <a:pt x="14242" y="1964"/>
                  <a:pt x="17075" y="3464"/>
                  <a:pt x="17492" y="5400"/>
                </a:cubicBezTo>
                <a:lnTo>
                  <a:pt x="4108" y="5400"/>
                </a:lnTo>
                <a:cubicBezTo>
                  <a:pt x="4525" y="3464"/>
                  <a:pt x="7358" y="1964"/>
                  <a:pt x="10800" y="1964"/>
                </a:cubicBezTo>
                <a:moveTo>
                  <a:pt x="2700" y="13745"/>
                </a:moveTo>
                <a:cubicBezTo>
                  <a:pt x="2700" y="14016"/>
                  <a:pt x="2398" y="14236"/>
                  <a:pt x="2025" y="14236"/>
                </a:cubicBezTo>
                <a:cubicBezTo>
                  <a:pt x="1652" y="14236"/>
                  <a:pt x="1350" y="14016"/>
                  <a:pt x="1350" y="13745"/>
                </a:cubicBezTo>
                <a:lnTo>
                  <a:pt x="1350" y="6873"/>
                </a:lnTo>
                <a:cubicBezTo>
                  <a:pt x="1350" y="6602"/>
                  <a:pt x="1652" y="6382"/>
                  <a:pt x="2025" y="6382"/>
                </a:cubicBezTo>
                <a:cubicBezTo>
                  <a:pt x="2398" y="6382"/>
                  <a:pt x="2700" y="6602"/>
                  <a:pt x="2700" y="6873"/>
                </a:cubicBezTo>
                <a:cubicBezTo>
                  <a:pt x="2700" y="6873"/>
                  <a:pt x="2700" y="13745"/>
                  <a:pt x="2700" y="13745"/>
                </a:cubicBezTo>
                <a:close/>
                <a:moveTo>
                  <a:pt x="19575" y="5400"/>
                </a:moveTo>
                <a:cubicBezTo>
                  <a:pt x="19336" y="5400"/>
                  <a:pt x="19112" y="5435"/>
                  <a:pt x="18900" y="5491"/>
                </a:cubicBezTo>
                <a:lnTo>
                  <a:pt x="18900" y="5400"/>
                </a:lnTo>
                <a:lnTo>
                  <a:pt x="18847" y="5400"/>
                </a:lnTo>
                <a:cubicBezTo>
                  <a:pt x="18595" y="3873"/>
                  <a:pt x="17191" y="2553"/>
                  <a:pt x="15171" y="1763"/>
                </a:cubicBezTo>
                <a:lnTo>
                  <a:pt x="16087" y="763"/>
                </a:lnTo>
                <a:lnTo>
                  <a:pt x="16076" y="758"/>
                </a:lnTo>
                <a:cubicBezTo>
                  <a:pt x="16148" y="681"/>
                  <a:pt x="16200" y="592"/>
                  <a:pt x="16200" y="491"/>
                </a:cubicBezTo>
                <a:cubicBezTo>
                  <a:pt x="16200" y="220"/>
                  <a:pt x="15898" y="0"/>
                  <a:pt x="15525" y="0"/>
                </a:cubicBezTo>
                <a:cubicBezTo>
                  <a:pt x="15291" y="0"/>
                  <a:pt x="15095" y="93"/>
                  <a:pt x="14974" y="223"/>
                </a:cubicBezTo>
                <a:lnTo>
                  <a:pt x="14963" y="219"/>
                </a:lnTo>
                <a:lnTo>
                  <a:pt x="13915" y="1362"/>
                </a:lnTo>
                <a:cubicBezTo>
                  <a:pt x="12956" y="1119"/>
                  <a:pt x="11905" y="982"/>
                  <a:pt x="10800" y="982"/>
                </a:cubicBezTo>
                <a:cubicBezTo>
                  <a:pt x="9695" y="982"/>
                  <a:pt x="8644" y="1119"/>
                  <a:pt x="7685" y="1362"/>
                </a:cubicBezTo>
                <a:lnTo>
                  <a:pt x="6637" y="219"/>
                </a:lnTo>
                <a:lnTo>
                  <a:pt x="6626" y="223"/>
                </a:lnTo>
                <a:cubicBezTo>
                  <a:pt x="6505" y="93"/>
                  <a:pt x="6309" y="0"/>
                  <a:pt x="6075" y="0"/>
                </a:cubicBezTo>
                <a:cubicBezTo>
                  <a:pt x="5702" y="0"/>
                  <a:pt x="5400" y="220"/>
                  <a:pt x="5400" y="491"/>
                </a:cubicBezTo>
                <a:cubicBezTo>
                  <a:pt x="5400" y="592"/>
                  <a:pt x="5452" y="681"/>
                  <a:pt x="5524" y="758"/>
                </a:cubicBezTo>
                <a:lnTo>
                  <a:pt x="5513" y="763"/>
                </a:lnTo>
                <a:lnTo>
                  <a:pt x="6430" y="1763"/>
                </a:lnTo>
                <a:cubicBezTo>
                  <a:pt x="4409" y="2553"/>
                  <a:pt x="3005" y="3873"/>
                  <a:pt x="2753" y="5400"/>
                </a:cubicBezTo>
                <a:lnTo>
                  <a:pt x="2700" y="5400"/>
                </a:lnTo>
                <a:lnTo>
                  <a:pt x="2700" y="5491"/>
                </a:lnTo>
                <a:cubicBezTo>
                  <a:pt x="2488" y="5435"/>
                  <a:pt x="2263" y="5400"/>
                  <a:pt x="2025" y="5400"/>
                </a:cubicBezTo>
                <a:cubicBezTo>
                  <a:pt x="907" y="5400"/>
                  <a:pt x="0" y="6060"/>
                  <a:pt x="0" y="6873"/>
                </a:cubicBezTo>
                <a:lnTo>
                  <a:pt x="0" y="13745"/>
                </a:lnTo>
                <a:cubicBezTo>
                  <a:pt x="0" y="14559"/>
                  <a:pt x="907" y="15218"/>
                  <a:pt x="2025" y="15218"/>
                </a:cubicBezTo>
                <a:cubicBezTo>
                  <a:pt x="2263" y="15218"/>
                  <a:pt x="2488" y="15183"/>
                  <a:pt x="2700" y="15128"/>
                </a:cubicBezTo>
                <a:lnTo>
                  <a:pt x="2700" y="16691"/>
                </a:lnTo>
                <a:cubicBezTo>
                  <a:pt x="2700" y="17233"/>
                  <a:pt x="3305" y="17673"/>
                  <a:pt x="4050" y="17673"/>
                </a:cubicBezTo>
                <a:lnTo>
                  <a:pt x="5400" y="17673"/>
                </a:lnTo>
                <a:lnTo>
                  <a:pt x="5400" y="20127"/>
                </a:lnTo>
                <a:cubicBezTo>
                  <a:pt x="5400" y="20941"/>
                  <a:pt x="6307" y="21600"/>
                  <a:pt x="7425" y="21600"/>
                </a:cubicBezTo>
                <a:cubicBezTo>
                  <a:pt x="8543" y="21600"/>
                  <a:pt x="9450" y="20941"/>
                  <a:pt x="9450" y="20127"/>
                </a:cubicBezTo>
                <a:lnTo>
                  <a:pt x="9450" y="17673"/>
                </a:lnTo>
                <a:lnTo>
                  <a:pt x="12150" y="17673"/>
                </a:lnTo>
                <a:lnTo>
                  <a:pt x="12150" y="20127"/>
                </a:lnTo>
                <a:cubicBezTo>
                  <a:pt x="12150" y="20941"/>
                  <a:pt x="13056" y="21600"/>
                  <a:pt x="14175" y="21600"/>
                </a:cubicBezTo>
                <a:cubicBezTo>
                  <a:pt x="15294" y="21600"/>
                  <a:pt x="16200" y="20941"/>
                  <a:pt x="16200" y="20127"/>
                </a:cubicBezTo>
                <a:lnTo>
                  <a:pt x="16200" y="17673"/>
                </a:lnTo>
                <a:lnTo>
                  <a:pt x="17550" y="17673"/>
                </a:lnTo>
                <a:cubicBezTo>
                  <a:pt x="18295" y="17673"/>
                  <a:pt x="18900" y="17233"/>
                  <a:pt x="18900" y="16691"/>
                </a:cubicBezTo>
                <a:lnTo>
                  <a:pt x="18900" y="15128"/>
                </a:lnTo>
                <a:cubicBezTo>
                  <a:pt x="19112" y="15183"/>
                  <a:pt x="19336" y="15218"/>
                  <a:pt x="19575" y="15218"/>
                </a:cubicBezTo>
                <a:cubicBezTo>
                  <a:pt x="20694" y="15218"/>
                  <a:pt x="21600" y="14559"/>
                  <a:pt x="21600" y="13745"/>
                </a:cubicBezTo>
                <a:lnTo>
                  <a:pt x="21600" y="6873"/>
                </a:lnTo>
                <a:cubicBezTo>
                  <a:pt x="21600" y="6060"/>
                  <a:pt x="20694" y="5400"/>
                  <a:pt x="19575" y="5400"/>
                </a:cubicBezTo>
                <a:moveTo>
                  <a:pt x="12825" y="3436"/>
                </a:moveTo>
                <a:cubicBezTo>
                  <a:pt x="12452" y="3436"/>
                  <a:pt x="12150" y="3656"/>
                  <a:pt x="12150" y="3927"/>
                </a:cubicBezTo>
                <a:cubicBezTo>
                  <a:pt x="12150" y="4199"/>
                  <a:pt x="12452" y="4418"/>
                  <a:pt x="12825" y="4418"/>
                </a:cubicBezTo>
                <a:cubicBezTo>
                  <a:pt x="13198" y="4418"/>
                  <a:pt x="13500" y="4199"/>
                  <a:pt x="13500" y="3927"/>
                </a:cubicBezTo>
                <a:cubicBezTo>
                  <a:pt x="13500" y="3656"/>
                  <a:pt x="13198" y="3436"/>
                  <a:pt x="12825" y="3436"/>
                </a:cubicBezTo>
                <a:moveTo>
                  <a:pt x="8775" y="3436"/>
                </a:moveTo>
                <a:cubicBezTo>
                  <a:pt x="8402" y="3436"/>
                  <a:pt x="8100" y="3656"/>
                  <a:pt x="8100" y="3927"/>
                </a:cubicBezTo>
                <a:cubicBezTo>
                  <a:pt x="8100" y="4199"/>
                  <a:pt x="8402" y="4418"/>
                  <a:pt x="8775" y="4418"/>
                </a:cubicBezTo>
                <a:cubicBezTo>
                  <a:pt x="9148" y="4418"/>
                  <a:pt x="9450" y="4199"/>
                  <a:pt x="9450" y="3927"/>
                </a:cubicBezTo>
                <a:cubicBezTo>
                  <a:pt x="9450" y="3656"/>
                  <a:pt x="9148" y="3436"/>
                  <a:pt x="8775" y="3436"/>
                </a:cubicBezTo>
              </a:path>
            </a:pathLst>
          </a:custGeom>
          <a:solidFill>
            <a:schemeClr val="tx2"/>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Tree>
    <p:extLst>
      <p:ext uri="{BB962C8B-B14F-4D97-AF65-F5344CB8AC3E}">
        <p14:creationId xmlns:p14="http://schemas.microsoft.com/office/powerpoint/2010/main" val="2973492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ES Content Slides 02 - 2">
    <p:bg>
      <p:bgPr>
        <a:solidFill>
          <a:schemeClr val="bg1"/>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12127790-AED4-B2D1-EA7A-4BA7B13F3E7C}"/>
              </a:ext>
            </a:extLst>
          </p:cNvPr>
          <p:cNvSpPr>
            <a:spLocks noGrp="1"/>
          </p:cNvSpPr>
          <p:nvPr>
            <p:ph type="title" hasCustomPrompt="1"/>
          </p:nvPr>
        </p:nvSpPr>
        <p:spPr>
          <a:xfrm>
            <a:off x="410400" y="1382400"/>
            <a:ext cx="6415793" cy="771209"/>
          </a:xfrm>
          <a:prstGeom prst="rect">
            <a:avLst/>
          </a:prstGeom>
        </p:spPr>
        <p:txBody>
          <a:bodyPr lIns="0" tIns="0" rIns="0" bIns="0" anchor="b" anchorCtr="0">
            <a:noAutofit/>
          </a:bodyPr>
          <a:lstStyle/>
          <a:p>
            <a:r>
              <a:rPr lang="en-US"/>
              <a:t>Title for Presenters</a:t>
            </a:r>
          </a:p>
        </p:txBody>
      </p:sp>
      <p:sp>
        <p:nvSpPr>
          <p:cNvPr id="21" name="Picture Placeholder 22">
            <a:extLst>
              <a:ext uri="{FF2B5EF4-FFF2-40B4-BE49-F238E27FC236}">
                <a16:creationId xmlns:a16="http://schemas.microsoft.com/office/drawing/2014/main" id="{1F6D1CFF-3736-A7D0-A7E3-E1B82ABC10E6}"/>
              </a:ext>
            </a:extLst>
          </p:cNvPr>
          <p:cNvSpPr>
            <a:spLocks noGrp="1" noChangeAspect="1"/>
          </p:cNvSpPr>
          <p:nvPr>
            <p:ph type="pic" sz="quarter" idx="18" hasCustomPrompt="1"/>
          </p:nvPr>
        </p:nvSpPr>
        <p:spPr>
          <a:xfrm>
            <a:off x="410308" y="2674277"/>
            <a:ext cx="1500831" cy="1464790"/>
          </a:xfrm>
          <a:prstGeom prst="rect">
            <a:avLst/>
          </a:prstGeom>
          <a:solidFill>
            <a:schemeClr val="accent6">
              <a:alpha val="50000"/>
            </a:schemeClr>
          </a:solidFill>
        </p:spPr>
        <p:txBody>
          <a:bodyPr tIns="144000"/>
          <a:lstStyle>
            <a:lvl1pPr marL="0" indent="0" algn="ctr">
              <a:buNone/>
              <a:defRPr sz="1600">
                <a:solidFill>
                  <a:schemeClr val="accent2"/>
                </a:solidFill>
              </a:defRPr>
            </a:lvl1pPr>
          </a:lstStyle>
          <a:p>
            <a:r>
              <a:rPr lang="en-US"/>
              <a:t>Headshot </a:t>
            </a:r>
          </a:p>
        </p:txBody>
      </p:sp>
      <p:cxnSp>
        <p:nvCxnSpPr>
          <p:cNvPr id="22" name="Straight Connector 21">
            <a:extLst>
              <a:ext uri="{FF2B5EF4-FFF2-40B4-BE49-F238E27FC236}">
                <a16:creationId xmlns:a16="http://schemas.microsoft.com/office/drawing/2014/main" id="{6E75D4F2-11DE-495A-67C4-B76DCCE00E80}"/>
              </a:ext>
            </a:extLst>
          </p:cNvPr>
          <p:cNvCxnSpPr>
            <a:cxnSpLocks/>
          </p:cNvCxnSpPr>
          <p:nvPr userDrawn="1"/>
        </p:nvCxnSpPr>
        <p:spPr>
          <a:xfrm>
            <a:off x="410308" y="2479590"/>
            <a:ext cx="66839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 Placeholder 4">
            <a:extLst>
              <a:ext uri="{FF2B5EF4-FFF2-40B4-BE49-F238E27FC236}">
                <a16:creationId xmlns:a16="http://schemas.microsoft.com/office/drawing/2014/main" id="{1DD2993F-4207-F4A8-45FF-2DCB43CF9C7E}"/>
              </a:ext>
            </a:extLst>
          </p:cNvPr>
          <p:cNvSpPr>
            <a:spLocks noGrp="1"/>
          </p:cNvSpPr>
          <p:nvPr>
            <p:ph type="body" sz="quarter" idx="24" hasCustomPrompt="1"/>
          </p:nvPr>
        </p:nvSpPr>
        <p:spPr>
          <a:xfrm>
            <a:off x="2173445" y="2679842"/>
            <a:ext cx="4920772" cy="339045"/>
          </a:xfrm>
        </p:spPr>
        <p:txBody>
          <a:bodyPr>
            <a:noAutofit/>
          </a:bodyPr>
          <a:lstStyle>
            <a:lvl1pPr marL="0" indent="0">
              <a:buNone/>
              <a:defRPr sz="1400" b="1">
                <a:solidFill>
                  <a:schemeClr val="accent2"/>
                </a:solidFill>
                <a:latin typeface="Neue Haas Grotesk Text Pro" panose="020B0504020202020204" pitchFamily="34" charset="77"/>
              </a:defRPr>
            </a:lvl1pPr>
          </a:lstStyle>
          <a:p>
            <a:pPr lvl="0"/>
            <a:r>
              <a:rPr lang="en-US"/>
              <a:t>Name of presenter </a:t>
            </a:r>
          </a:p>
        </p:txBody>
      </p:sp>
      <p:sp>
        <p:nvSpPr>
          <p:cNvPr id="25" name="Text Placeholder 3">
            <a:extLst>
              <a:ext uri="{FF2B5EF4-FFF2-40B4-BE49-F238E27FC236}">
                <a16:creationId xmlns:a16="http://schemas.microsoft.com/office/drawing/2014/main" id="{F018C31C-E0F2-0FEC-C48A-EB56A216D5C6}"/>
              </a:ext>
            </a:extLst>
          </p:cNvPr>
          <p:cNvSpPr>
            <a:spLocks noGrp="1"/>
          </p:cNvSpPr>
          <p:nvPr>
            <p:ph type="body" sz="quarter" idx="25" hasCustomPrompt="1"/>
          </p:nvPr>
        </p:nvSpPr>
        <p:spPr>
          <a:xfrm>
            <a:off x="2173654" y="3122672"/>
            <a:ext cx="4920564" cy="1016395"/>
          </a:xfrm>
        </p:spPr>
        <p:txBody>
          <a:bodyPr>
            <a:noAutofit/>
          </a:bodyPr>
          <a:lstStyle>
            <a:lvl1pPr marL="0" indent="0">
              <a:buNone/>
              <a:defRPr sz="1400">
                <a:solidFill>
                  <a:schemeClr val="accent6">
                    <a:lumMod val="75000"/>
                  </a:schemeClr>
                </a:solidFill>
              </a:defRPr>
            </a:lvl1pPr>
          </a:lstStyle>
          <a:p>
            <a:pPr lvl="0"/>
            <a:r>
              <a:rPr lang="en-US"/>
              <a:t>Bio of presenter</a:t>
            </a:r>
          </a:p>
        </p:txBody>
      </p:sp>
      <p:sp>
        <p:nvSpPr>
          <p:cNvPr id="23" name="Footer Placeholder 3">
            <a:extLst>
              <a:ext uri="{FF2B5EF4-FFF2-40B4-BE49-F238E27FC236}">
                <a16:creationId xmlns:a16="http://schemas.microsoft.com/office/drawing/2014/main" id="{B1A9E0E6-0BC7-3B15-7955-E532A0FB9835}"/>
              </a:ext>
            </a:extLst>
          </p:cNvPr>
          <p:cNvSpPr>
            <a:spLocks noGrp="1"/>
          </p:cNvSpPr>
          <p:nvPr>
            <p:ph type="ftr" sz="quarter" idx="11"/>
          </p:nvPr>
        </p:nvSpPr>
        <p:spPr>
          <a:xfrm>
            <a:off x="397419" y="6429806"/>
            <a:ext cx="7340817" cy="428194"/>
          </a:xfrm>
          <a:prstGeom prst="rect">
            <a:avLst/>
          </a:prstGeom>
        </p:spPr>
        <p:txBody>
          <a:bodyPr lIns="0" tIns="0" rIns="0" bIns="0"/>
          <a:lstStyle>
            <a:lvl1pPr algn="l">
              <a:defRPr sz="900"/>
            </a:lvl1pPr>
          </a:lstStyle>
          <a:p>
            <a:r>
              <a:rPr lang="en-CA"/>
              <a:t>This document contains confidential information and should not be circulated to third parties without prior written consent from Field Effect.</a:t>
            </a:r>
          </a:p>
        </p:txBody>
      </p:sp>
      <p:sp>
        <p:nvSpPr>
          <p:cNvPr id="27" name="Slide Number Placeholder 5">
            <a:extLst>
              <a:ext uri="{FF2B5EF4-FFF2-40B4-BE49-F238E27FC236}">
                <a16:creationId xmlns:a16="http://schemas.microsoft.com/office/drawing/2014/main" id="{46E9283C-C0C8-4455-716C-E2676E4CE792}"/>
              </a:ext>
            </a:extLst>
          </p:cNvPr>
          <p:cNvSpPr txBox="1">
            <a:spLocks/>
          </p:cNvSpPr>
          <p:nvPr userDrawn="1"/>
        </p:nvSpPr>
        <p:spPr>
          <a:xfrm>
            <a:off x="11191114" y="6429805"/>
            <a:ext cx="590486" cy="428194"/>
          </a:xfrm>
          <a:prstGeom prst="rect">
            <a:avLst/>
          </a:prstGeom>
        </p:spPr>
        <p:txBody>
          <a:bodyPr vert="horz" lIns="91440" tIns="45720" rIns="0" bIns="45720" rtlCol="0" anchor="ctr"/>
          <a:lstStyle>
            <a:defPPr>
              <a:defRPr lang="en-US"/>
            </a:defPPr>
            <a:lvl1pPr marL="0" algn="r" defTabSz="914400" rtl="0" eaLnBrk="1" latinLnBrk="0" hangingPunct="1">
              <a:defRPr sz="1100" b="0" i="0" kern="1200">
                <a:solidFill>
                  <a:schemeClr val="tx1"/>
                </a:solidFill>
                <a:latin typeface="Tenorit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CC70F3-8A23-524E-A78E-278D2A4B182B}" type="slidenum">
              <a:rPr lang="en-US" smtClean="0">
                <a:solidFill>
                  <a:schemeClr val="accent4">
                    <a:lumMod val="50000"/>
                  </a:schemeClr>
                </a:solidFill>
              </a:rPr>
              <a:pPr/>
              <a:t>‹#›</a:t>
            </a:fld>
            <a:endParaRPr lang="en-US">
              <a:solidFill>
                <a:schemeClr val="accent4">
                  <a:lumMod val="50000"/>
                </a:schemeClr>
              </a:solidFill>
            </a:endParaRPr>
          </a:p>
        </p:txBody>
      </p:sp>
      <p:sp>
        <p:nvSpPr>
          <p:cNvPr id="28" name="Picture Placeholder 6">
            <a:extLst>
              <a:ext uri="{FF2B5EF4-FFF2-40B4-BE49-F238E27FC236}">
                <a16:creationId xmlns:a16="http://schemas.microsoft.com/office/drawing/2014/main" id="{F6FCA726-F68F-363F-D653-4EC26917CAB8}"/>
              </a:ext>
            </a:extLst>
          </p:cNvPr>
          <p:cNvSpPr>
            <a:spLocks noGrp="1"/>
          </p:cNvSpPr>
          <p:nvPr>
            <p:ph type="pic" sz="quarter" idx="27" hasCustomPrompt="1"/>
          </p:nvPr>
        </p:nvSpPr>
        <p:spPr>
          <a:xfrm>
            <a:off x="7738236" y="0"/>
            <a:ext cx="4453764" cy="6429805"/>
          </a:xfrm>
          <a:solidFill>
            <a:schemeClr val="tx2"/>
          </a:solidFill>
        </p:spPr>
        <p:txBody>
          <a:bodyPr anchor="ctr"/>
          <a:lstStyle>
            <a:lvl1pPr marL="0" indent="0" algn="ctr">
              <a:buNone/>
              <a:defRPr>
                <a:solidFill>
                  <a:schemeClr val="accent5"/>
                </a:solidFill>
              </a:defRPr>
            </a:lvl1pPr>
          </a:lstStyle>
          <a:p>
            <a:r>
              <a:rPr lang="en-US"/>
              <a:t>Click to add image</a:t>
            </a:r>
          </a:p>
          <a:p>
            <a:endParaRPr lang="en-US"/>
          </a:p>
          <a:p>
            <a:endParaRPr lang="en-US"/>
          </a:p>
        </p:txBody>
      </p:sp>
    </p:spTree>
    <p:extLst>
      <p:ext uri="{BB962C8B-B14F-4D97-AF65-F5344CB8AC3E}">
        <p14:creationId xmlns:p14="http://schemas.microsoft.com/office/powerpoint/2010/main" val="1981622308"/>
      </p:ext>
    </p:extLst>
  </p:cSld>
  <p:clrMapOvr>
    <a:masterClrMapping/>
  </p:clrMapOvr>
  <p:extLst>
    <p:ext uri="{DCECCB84-F9BA-43D5-87BE-67443E8EF086}">
      <p15:sldGuideLst xmlns:p15="http://schemas.microsoft.com/office/powerpoint/2012/main">
        <p15:guide id="1" orient="horz" pos="2160">
          <p15:clr>
            <a:srgbClr val="FBAE40"/>
          </p15:clr>
        </p15:guide>
        <p15:guide id="2" pos="742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ES Content Slides 02 - 3">
    <p:bg>
      <p:bgPr>
        <a:solidFill>
          <a:schemeClr val="bg1"/>
        </a:solidFill>
        <a:effectLst/>
      </p:bgPr>
    </p:bg>
    <p:spTree>
      <p:nvGrpSpPr>
        <p:cNvPr id="1" name=""/>
        <p:cNvGrpSpPr/>
        <p:nvPr/>
      </p:nvGrpSpPr>
      <p:grpSpPr>
        <a:xfrm>
          <a:off x="0" y="0"/>
          <a:ext cx="0" cy="0"/>
          <a:chOff x="0" y="0"/>
          <a:chExt cx="0" cy="0"/>
        </a:xfrm>
      </p:grpSpPr>
      <p:sp>
        <p:nvSpPr>
          <p:cNvPr id="3" name="Text Placeholder 12">
            <a:extLst>
              <a:ext uri="{FF2B5EF4-FFF2-40B4-BE49-F238E27FC236}">
                <a16:creationId xmlns:a16="http://schemas.microsoft.com/office/drawing/2014/main" id="{1F482657-9008-654B-6F40-3C7703CCDF78}"/>
              </a:ext>
            </a:extLst>
          </p:cNvPr>
          <p:cNvSpPr>
            <a:spLocks noGrp="1"/>
          </p:cNvSpPr>
          <p:nvPr>
            <p:ph type="body" sz="quarter" idx="27" hasCustomPrompt="1"/>
          </p:nvPr>
        </p:nvSpPr>
        <p:spPr>
          <a:xfrm>
            <a:off x="396876" y="2807666"/>
            <a:ext cx="6429317" cy="3351834"/>
          </a:xfrm>
          <a:prstGeom prst="rect">
            <a:avLst/>
          </a:prstGeom>
        </p:spPr>
        <p:txBody>
          <a:bodyPr lIns="0" tIns="0" rIns="0" bIns="0" numCol="1" spcCol="288000">
            <a:noAutofit/>
          </a:bodyPr>
          <a:lstStyle>
            <a:lvl1pPr marL="0" marR="0" indent="0" algn="l" defTabSz="914400" rtl="0" eaLnBrk="1" fontAlgn="auto" latinLnBrk="0" hangingPunct="1">
              <a:lnSpc>
                <a:spcPct val="90000"/>
              </a:lnSpc>
              <a:spcBef>
                <a:spcPts val="1000"/>
              </a:spcBef>
              <a:spcAft>
                <a:spcPts val="600"/>
              </a:spcAft>
              <a:buClr>
                <a:schemeClr val="accent2"/>
              </a:buClr>
              <a:buSzTx/>
              <a:buFontTx/>
              <a:buNone/>
              <a:tabLst/>
              <a:defRPr>
                <a:solidFill>
                  <a:schemeClr val="accent6">
                    <a:lumMod val="75000"/>
                  </a:schemeClr>
                </a:solidFill>
              </a:defRPr>
            </a:lvl1pPr>
            <a:lvl2pPr marL="0" indent="0">
              <a:buFontTx/>
              <a:buNone/>
              <a:defRPr>
                <a:solidFill>
                  <a:schemeClr val="accent4">
                    <a:lumMod val="75000"/>
                  </a:schemeClr>
                </a:solidFill>
              </a:defRPr>
            </a:lvl2pPr>
            <a:lvl3pPr marL="828000">
              <a:defRPr>
                <a:solidFill>
                  <a:schemeClr val="accent4">
                    <a:lumMod val="75000"/>
                  </a:schemeClr>
                </a:solidFill>
              </a:defRPr>
            </a:lvl3pPr>
            <a:lvl4pPr marL="1080000">
              <a:defRPr>
                <a:solidFill>
                  <a:schemeClr val="accent4">
                    <a:lumMod val="75000"/>
                  </a:schemeClr>
                </a:solidFill>
              </a:defRPr>
            </a:lvl4pPr>
            <a:lvl5pPr marL="1296000">
              <a:defRPr>
                <a:solidFill>
                  <a:schemeClr val="accent4">
                    <a:lumMod val="75000"/>
                  </a:schemeClr>
                </a:solidFill>
              </a:defRPr>
            </a:lvl5pPr>
          </a:lstStyle>
          <a:p>
            <a:pPr lvl="0"/>
            <a:r>
              <a:rPr lang="en-US"/>
              <a:t>Click to add paragraph text</a:t>
            </a:r>
          </a:p>
        </p:txBody>
      </p:sp>
      <p:sp>
        <p:nvSpPr>
          <p:cNvPr id="23" name="Footer Placeholder 3">
            <a:extLst>
              <a:ext uri="{FF2B5EF4-FFF2-40B4-BE49-F238E27FC236}">
                <a16:creationId xmlns:a16="http://schemas.microsoft.com/office/drawing/2014/main" id="{FBA9EE64-8033-C975-FC47-CBC9C374F9A1}"/>
              </a:ext>
            </a:extLst>
          </p:cNvPr>
          <p:cNvSpPr>
            <a:spLocks noGrp="1"/>
          </p:cNvSpPr>
          <p:nvPr>
            <p:ph type="ftr" sz="quarter" idx="11"/>
          </p:nvPr>
        </p:nvSpPr>
        <p:spPr>
          <a:xfrm>
            <a:off x="397419" y="6429806"/>
            <a:ext cx="7340817" cy="428194"/>
          </a:xfrm>
          <a:prstGeom prst="rect">
            <a:avLst/>
          </a:prstGeom>
        </p:spPr>
        <p:txBody>
          <a:bodyPr lIns="0" tIns="0" rIns="0" bIns="0"/>
          <a:lstStyle>
            <a:lvl1pPr algn="l">
              <a:defRPr sz="900"/>
            </a:lvl1pPr>
          </a:lstStyle>
          <a:p>
            <a:r>
              <a:rPr lang="en-CA"/>
              <a:t>This document contains confidential information and should not be circulated to third parties without prior written consent from Field Effect.</a:t>
            </a:r>
          </a:p>
        </p:txBody>
      </p:sp>
      <p:sp>
        <p:nvSpPr>
          <p:cNvPr id="25" name="Slide Number Placeholder 5">
            <a:extLst>
              <a:ext uri="{FF2B5EF4-FFF2-40B4-BE49-F238E27FC236}">
                <a16:creationId xmlns:a16="http://schemas.microsoft.com/office/drawing/2014/main" id="{72B7036B-C81E-8FE8-517A-C121C590E76F}"/>
              </a:ext>
            </a:extLst>
          </p:cNvPr>
          <p:cNvSpPr txBox="1">
            <a:spLocks/>
          </p:cNvSpPr>
          <p:nvPr userDrawn="1"/>
        </p:nvSpPr>
        <p:spPr>
          <a:xfrm>
            <a:off x="11191114" y="6429805"/>
            <a:ext cx="590486" cy="428194"/>
          </a:xfrm>
          <a:prstGeom prst="rect">
            <a:avLst/>
          </a:prstGeom>
        </p:spPr>
        <p:txBody>
          <a:bodyPr vert="horz" lIns="91440" tIns="45720" rIns="0" bIns="45720" rtlCol="0" anchor="ctr"/>
          <a:lstStyle>
            <a:defPPr>
              <a:defRPr lang="en-US"/>
            </a:defPPr>
            <a:lvl1pPr marL="0" algn="r" defTabSz="914400" rtl="0" eaLnBrk="1" latinLnBrk="0" hangingPunct="1">
              <a:defRPr sz="1100" b="0" i="0" kern="1200">
                <a:solidFill>
                  <a:schemeClr val="tx1"/>
                </a:solidFill>
                <a:latin typeface="Tenorit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CC70F3-8A23-524E-A78E-278D2A4B182B}" type="slidenum">
              <a:rPr lang="en-US" smtClean="0">
                <a:solidFill>
                  <a:schemeClr val="accent4">
                    <a:lumMod val="50000"/>
                  </a:schemeClr>
                </a:solidFill>
              </a:rPr>
              <a:pPr/>
              <a:t>‹#›</a:t>
            </a:fld>
            <a:endParaRPr lang="en-US">
              <a:solidFill>
                <a:schemeClr val="accent4">
                  <a:lumMod val="50000"/>
                </a:schemeClr>
              </a:solidFill>
            </a:endParaRPr>
          </a:p>
        </p:txBody>
      </p:sp>
      <p:sp>
        <p:nvSpPr>
          <p:cNvPr id="26" name="Picture Placeholder 6">
            <a:extLst>
              <a:ext uri="{FF2B5EF4-FFF2-40B4-BE49-F238E27FC236}">
                <a16:creationId xmlns:a16="http://schemas.microsoft.com/office/drawing/2014/main" id="{DD18995C-4FC7-8D62-86A8-B33473166354}"/>
              </a:ext>
            </a:extLst>
          </p:cNvPr>
          <p:cNvSpPr>
            <a:spLocks noGrp="1"/>
          </p:cNvSpPr>
          <p:nvPr>
            <p:ph type="pic" sz="quarter" idx="28" hasCustomPrompt="1"/>
          </p:nvPr>
        </p:nvSpPr>
        <p:spPr>
          <a:xfrm>
            <a:off x="7738236" y="0"/>
            <a:ext cx="4453764" cy="6429805"/>
          </a:xfrm>
          <a:solidFill>
            <a:schemeClr val="tx2"/>
          </a:solidFill>
        </p:spPr>
        <p:txBody>
          <a:bodyPr anchor="ctr"/>
          <a:lstStyle>
            <a:lvl1pPr marL="0" indent="0" algn="ctr">
              <a:buNone/>
              <a:defRPr>
                <a:solidFill>
                  <a:schemeClr val="accent5"/>
                </a:solidFill>
              </a:defRPr>
            </a:lvl1pPr>
          </a:lstStyle>
          <a:p>
            <a:r>
              <a:rPr lang="en-US"/>
              <a:t>Click to add image</a:t>
            </a:r>
          </a:p>
          <a:p>
            <a:endParaRPr lang="en-US"/>
          </a:p>
          <a:p>
            <a:endParaRPr lang="en-US"/>
          </a:p>
        </p:txBody>
      </p:sp>
      <p:sp>
        <p:nvSpPr>
          <p:cNvPr id="27" name="Title 1">
            <a:extLst>
              <a:ext uri="{FF2B5EF4-FFF2-40B4-BE49-F238E27FC236}">
                <a16:creationId xmlns:a16="http://schemas.microsoft.com/office/drawing/2014/main" id="{95D48FD0-20EE-AD16-3551-0500292FDD32}"/>
              </a:ext>
            </a:extLst>
          </p:cNvPr>
          <p:cNvSpPr>
            <a:spLocks noGrp="1"/>
          </p:cNvSpPr>
          <p:nvPr>
            <p:ph type="title" hasCustomPrompt="1"/>
          </p:nvPr>
        </p:nvSpPr>
        <p:spPr>
          <a:xfrm>
            <a:off x="410400" y="1382400"/>
            <a:ext cx="6415793" cy="1170300"/>
          </a:xfrm>
          <a:prstGeom prst="rect">
            <a:avLst/>
          </a:prstGeom>
        </p:spPr>
        <p:txBody>
          <a:bodyPr lIns="0" tIns="0" rIns="0" bIns="0" anchor="b" anchorCtr="0">
            <a:noAutofit/>
          </a:bodyPr>
          <a:lstStyle/>
          <a:p>
            <a:r>
              <a:rPr lang="en-US"/>
              <a:t>Title on two lines with paragraph below </a:t>
            </a:r>
          </a:p>
        </p:txBody>
      </p:sp>
    </p:spTree>
    <p:extLst>
      <p:ext uri="{BB962C8B-B14F-4D97-AF65-F5344CB8AC3E}">
        <p14:creationId xmlns:p14="http://schemas.microsoft.com/office/powerpoint/2010/main" val="3855009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S Content Slides 02 - 4">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FB9D77E-1854-CD00-4E79-E87C238FFC89}"/>
              </a:ext>
            </a:extLst>
          </p:cNvPr>
          <p:cNvSpPr>
            <a:spLocks noGrp="1"/>
          </p:cNvSpPr>
          <p:nvPr>
            <p:ph type="title" hasCustomPrompt="1"/>
          </p:nvPr>
        </p:nvSpPr>
        <p:spPr>
          <a:xfrm>
            <a:off x="410400" y="1382400"/>
            <a:ext cx="6415793" cy="1170300"/>
          </a:xfrm>
          <a:prstGeom prst="rect">
            <a:avLst/>
          </a:prstGeom>
        </p:spPr>
        <p:txBody>
          <a:bodyPr lIns="0" tIns="0" rIns="0" bIns="0" anchor="b" anchorCtr="0">
            <a:noAutofit/>
          </a:bodyPr>
          <a:lstStyle/>
          <a:p>
            <a:r>
              <a:rPr lang="en-US"/>
              <a:t>Title on two lines with bullets below </a:t>
            </a:r>
          </a:p>
        </p:txBody>
      </p:sp>
      <p:sp>
        <p:nvSpPr>
          <p:cNvPr id="14" name="Text Placeholder 12">
            <a:extLst>
              <a:ext uri="{FF2B5EF4-FFF2-40B4-BE49-F238E27FC236}">
                <a16:creationId xmlns:a16="http://schemas.microsoft.com/office/drawing/2014/main" id="{9E846FC4-077A-E275-B53D-FCE6B83877D7}"/>
              </a:ext>
            </a:extLst>
          </p:cNvPr>
          <p:cNvSpPr>
            <a:spLocks noGrp="1"/>
          </p:cNvSpPr>
          <p:nvPr>
            <p:ph type="body" sz="quarter" idx="27" hasCustomPrompt="1"/>
          </p:nvPr>
        </p:nvSpPr>
        <p:spPr>
          <a:xfrm>
            <a:off x="396876" y="2968351"/>
            <a:ext cx="6429317" cy="1522901"/>
          </a:xfrm>
          <a:prstGeom prst="rect">
            <a:avLst/>
          </a:prstGeom>
        </p:spPr>
        <p:txBody>
          <a:bodyPr lIns="0" tIns="0" rIns="0" bIns="0" numCol="1" spcCol="288000">
            <a:noAutofit/>
          </a:bodyPr>
          <a:lstStyle>
            <a:lvl1pPr marL="285750" marR="0" indent="-285750" algn="l" defTabSz="914400" rtl="0" eaLnBrk="1" fontAlgn="auto" latinLnBrk="0" hangingPunct="1">
              <a:lnSpc>
                <a:spcPct val="90000"/>
              </a:lnSpc>
              <a:spcBef>
                <a:spcPts val="1000"/>
              </a:spcBef>
              <a:spcAft>
                <a:spcPts val="600"/>
              </a:spcAft>
              <a:buClr>
                <a:schemeClr val="accent2"/>
              </a:buClr>
              <a:buSzTx/>
              <a:buFont typeface="Wingdings" pitchFamily="2" charset="2"/>
              <a:buChar char="§"/>
              <a:tabLst/>
              <a:defRPr>
                <a:solidFill>
                  <a:schemeClr val="accent6">
                    <a:lumMod val="75000"/>
                  </a:schemeClr>
                </a:solidFill>
              </a:defRPr>
            </a:lvl1pPr>
            <a:lvl2pPr marL="540000">
              <a:defRPr>
                <a:solidFill>
                  <a:schemeClr val="accent6">
                    <a:lumMod val="75000"/>
                  </a:schemeClr>
                </a:solidFill>
              </a:defRPr>
            </a:lvl2pPr>
            <a:lvl3pPr marL="828000">
              <a:lnSpc>
                <a:spcPct val="80000"/>
              </a:lnSpc>
              <a:defRPr>
                <a:solidFill>
                  <a:schemeClr val="accent6">
                    <a:lumMod val="75000"/>
                  </a:schemeClr>
                </a:solidFill>
              </a:defRPr>
            </a:lvl3pPr>
            <a:lvl4pPr marL="1080000">
              <a:lnSpc>
                <a:spcPct val="80000"/>
              </a:lnSpc>
              <a:defRPr>
                <a:solidFill>
                  <a:schemeClr val="accent6">
                    <a:lumMod val="75000"/>
                  </a:schemeClr>
                </a:solidFill>
              </a:defRPr>
            </a:lvl4pPr>
            <a:lvl5pPr marL="1296000">
              <a:lnSpc>
                <a:spcPct val="80000"/>
              </a:lnSpc>
              <a:defRPr>
                <a:solidFill>
                  <a:schemeClr val="accent6">
                    <a:lumMod val="75000"/>
                  </a:schemeClr>
                </a:solidFill>
              </a:defRPr>
            </a:lvl5pPr>
          </a:lstStyle>
          <a:p>
            <a:pPr lvl="0"/>
            <a:r>
              <a:rPr lang="en-US"/>
              <a:t>Click to add bulleted text</a:t>
            </a:r>
          </a:p>
          <a:p>
            <a:pPr lvl="1"/>
            <a:r>
              <a:rPr lang="en-US"/>
              <a:t>Second level</a:t>
            </a:r>
          </a:p>
          <a:p>
            <a:pPr lvl="2"/>
            <a:r>
              <a:rPr lang="en-US"/>
              <a:t>Third level</a:t>
            </a:r>
          </a:p>
          <a:p>
            <a:pPr lvl="3"/>
            <a:r>
              <a:rPr lang="en-US"/>
              <a:t>Fourth level</a:t>
            </a:r>
          </a:p>
          <a:p>
            <a:pPr lvl="4"/>
            <a:r>
              <a:rPr lang="en-US"/>
              <a:t>Fifth level</a:t>
            </a:r>
          </a:p>
        </p:txBody>
      </p:sp>
      <p:sp>
        <p:nvSpPr>
          <p:cNvPr id="23" name="Footer Placeholder 3">
            <a:extLst>
              <a:ext uri="{FF2B5EF4-FFF2-40B4-BE49-F238E27FC236}">
                <a16:creationId xmlns:a16="http://schemas.microsoft.com/office/drawing/2014/main" id="{613279AE-B8B7-5143-72F8-B70BB08E219C}"/>
              </a:ext>
            </a:extLst>
          </p:cNvPr>
          <p:cNvSpPr>
            <a:spLocks noGrp="1"/>
          </p:cNvSpPr>
          <p:nvPr>
            <p:ph type="ftr" sz="quarter" idx="11"/>
          </p:nvPr>
        </p:nvSpPr>
        <p:spPr>
          <a:xfrm>
            <a:off x="397419" y="6429806"/>
            <a:ext cx="7340817" cy="428194"/>
          </a:xfrm>
          <a:prstGeom prst="rect">
            <a:avLst/>
          </a:prstGeom>
        </p:spPr>
        <p:txBody>
          <a:bodyPr lIns="0" tIns="0" rIns="0" bIns="0"/>
          <a:lstStyle>
            <a:lvl1pPr algn="l">
              <a:defRPr sz="900"/>
            </a:lvl1pPr>
          </a:lstStyle>
          <a:p>
            <a:r>
              <a:rPr lang="en-CA"/>
              <a:t>This document contains confidential information and should not be circulated to third parties without prior written consent from Field Effect.</a:t>
            </a:r>
          </a:p>
        </p:txBody>
      </p:sp>
      <p:sp>
        <p:nvSpPr>
          <p:cNvPr id="25" name="Slide Number Placeholder 5">
            <a:extLst>
              <a:ext uri="{FF2B5EF4-FFF2-40B4-BE49-F238E27FC236}">
                <a16:creationId xmlns:a16="http://schemas.microsoft.com/office/drawing/2014/main" id="{2DE6C217-D674-6501-AA9A-65AE4F0842C6}"/>
              </a:ext>
            </a:extLst>
          </p:cNvPr>
          <p:cNvSpPr txBox="1">
            <a:spLocks/>
          </p:cNvSpPr>
          <p:nvPr userDrawn="1"/>
        </p:nvSpPr>
        <p:spPr>
          <a:xfrm>
            <a:off x="11191114" y="6429805"/>
            <a:ext cx="590486" cy="428194"/>
          </a:xfrm>
          <a:prstGeom prst="rect">
            <a:avLst/>
          </a:prstGeom>
        </p:spPr>
        <p:txBody>
          <a:bodyPr vert="horz" lIns="91440" tIns="45720" rIns="0" bIns="45720" rtlCol="0" anchor="ctr"/>
          <a:lstStyle>
            <a:defPPr>
              <a:defRPr lang="en-US"/>
            </a:defPPr>
            <a:lvl1pPr marL="0" algn="r" defTabSz="914400" rtl="0" eaLnBrk="1" latinLnBrk="0" hangingPunct="1">
              <a:defRPr sz="1100" b="0" i="0" kern="1200">
                <a:solidFill>
                  <a:schemeClr val="tx1"/>
                </a:solidFill>
                <a:latin typeface="Tenorit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CC70F3-8A23-524E-A78E-278D2A4B182B}" type="slidenum">
              <a:rPr lang="en-US" smtClean="0">
                <a:solidFill>
                  <a:schemeClr val="accent4">
                    <a:lumMod val="50000"/>
                  </a:schemeClr>
                </a:solidFill>
              </a:rPr>
              <a:pPr/>
              <a:t>‹#›</a:t>
            </a:fld>
            <a:endParaRPr lang="en-US">
              <a:solidFill>
                <a:schemeClr val="accent4">
                  <a:lumMod val="50000"/>
                </a:schemeClr>
              </a:solidFill>
            </a:endParaRPr>
          </a:p>
        </p:txBody>
      </p:sp>
      <p:sp>
        <p:nvSpPr>
          <p:cNvPr id="26" name="Picture Placeholder 6">
            <a:extLst>
              <a:ext uri="{FF2B5EF4-FFF2-40B4-BE49-F238E27FC236}">
                <a16:creationId xmlns:a16="http://schemas.microsoft.com/office/drawing/2014/main" id="{579DEC53-A440-6382-415B-896BDE13FB7B}"/>
              </a:ext>
            </a:extLst>
          </p:cNvPr>
          <p:cNvSpPr>
            <a:spLocks noGrp="1"/>
          </p:cNvSpPr>
          <p:nvPr>
            <p:ph type="pic" sz="quarter" idx="28" hasCustomPrompt="1"/>
          </p:nvPr>
        </p:nvSpPr>
        <p:spPr>
          <a:xfrm>
            <a:off x="7738236" y="0"/>
            <a:ext cx="4453764" cy="6429805"/>
          </a:xfrm>
          <a:solidFill>
            <a:schemeClr val="tx2"/>
          </a:solidFill>
        </p:spPr>
        <p:txBody>
          <a:bodyPr anchor="ctr"/>
          <a:lstStyle>
            <a:lvl1pPr marL="0" indent="0" algn="ctr">
              <a:buNone/>
              <a:defRPr>
                <a:solidFill>
                  <a:schemeClr val="accent5"/>
                </a:solidFill>
              </a:defRPr>
            </a:lvl1pPr>
          </a:lstStyle>
          <a:p>
            <a:r>
              <a:rPr lang="en-US"/>
              <a:t>Click to add image</a:t>
            </a:r>
          </a:p>
          <a:p>
            <a:endParaRPr lang="en-US"/>
          </a:p>
          <a:p>
            <a:endParaRPr lang="en-US"/>
          </a:p>
        </p:txBody>
      </p:sp>
    </p:spTree>
    <p:extLst>
      <p:ext uri="{BB962C8B-B14F-4D97-AF65-F5344CB8AC3E}">
        <p14:creationId xmlns:p14="http://schemas.microsoft.com/office/powerpoint/2010/main" val="2244317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ES Content Slides 02 - 5">
    <p:bg>
      <p:bgPr>
        <a:solidFill>
          <a:schemeClr val="bg1"/>
        </a:solidFill>
        <a:effectLst/>
      </p:bgPr>
    </p:bg>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4A491D71-C4EF-0046-8356-F9D2FD0203E5}"/>
              </a:ext>
            </a:extLst>
          </p:cNvPr>
          <p:cNvSpPr>
            <a:spLocks noGrp="1"/>
          </p:cNvSpPr>
          <p:nvPr>
            <p:ph type="body" sz="quarter" idx="12" hasCustomPrompt="1"/>
          </p:nvPr>
        </p:nvSpPr>
        <p:spPr>
          <a:xfrm>
            <a:off x="391051" y="3784600"/>
            <a:ext cx="2696055" cy="2387600"/>
          </a:xfrm>
          <a:prstGeom prst="rect">
            <a:avLst/>
          </a:prstGeom>
        </p:spPr>
        <p:txBody>
          <a:bodyPr lIns="0" tIns="0" rIns="0" bIns="0" numCol="1" spcCol="288000">
            <a:noAutofit/>
          </a:bodyPr>
          <a:lstStyle>
            <a:lvl1pPr marL="285750" marR="0" indent="-285750" algn="l" defTabSz="914400" rtl="0" eaLnBrk="1" fontAlgn="auto" latinLnBrk="0" hangingPunct="1">
              <a:lnSpc>
                <a:spcPct val="90000"/>
              </a:lnSpc>
              <a:spcBef>
                <a:spcPts val="1000"/>
              </a:spcBef>
              <a:spcAft>
                <a:spcPts val="0"/>
              </a:spcAft>
              <a:buClr>
                <a:srgbClr val="3799E8"/>
              </a:buClr>
              <a:buSzTx/>
              <a:buFont typeface="Wingdings" pitchFamily="2" charset="2"/>
              <a:buChar char="§"/>
              <a:tabLst/>
              <a:defRPr sz="1400">
                <a:solidFill>
                  <a:schemeClr val="accent6">
                    <a:lumMod val="75000"/>
                  </a:schemeClr>
                </a:solidFill>
              </a:defRPr>
            </a:lvl1pPr>
          </a:lstStyle>
          <a:p>
            <a:pPr marL="285750" indent="-285750">
              <a:buClr>
                <a:srgbClr val="3799E8"/>
              </a:buClr>
              <a:buFont typeface="Wingdings" pitchFamily="2" charset="2"/>
              <a:buChar char="§"/>
            </a:pPr>
            <a:r>
              <a:rPr lang="en-US" sz="1600">
                <a:ea typeface="+mn-lt"/>
                <a:cs typeface="+mn-lt"/>
              </a:rPr>
              <a:t>Bullet copy here</a:t>
            </a:r>
          </a:p>
          <a:p>
            <a:pPr marL="285750" indent="-285750">
              <a:buClr>
                <a:srgbClr val="3799E8"/>
              </a:buClr>
              <a:buFont typeface="Wingdings" pitchFamily="2" charset="2"/>
              <a:buChar char="§"/>
            </a:pPr>
            <a:r>
              <a:rPr lang="en-US" sz="1600">
                <a:ea typeface="+mn-lt"/>
                <a:cs typeface="+mn-lt"/>
              </a:rPr>
              <a:t>Bullet copy here</a:t>
            </a:r>
          </a:p>
          <a:p>
            <a:pPr marL="285750" marR="0" lvl="0" indent="-285750" algn="l" defTabSz="914400" rtl="0" eaLnBrk="1" fontAlgn="auto" latinLnBrk="0" hangingPunct="1">
              <a:lnSpc>
                <a:spcPct val="90000"/>
              </a:lnSpc>
              <a:spcBef>
                <a:spcPts val="1000"/>
              </a:spcBef>
              <a:spcAft>
                <a:spcPts val="0"/>
              </a:spcAft>
              <a:buClr>
                <a:srgbClr val="3799E8"/>
              </a:buClr>
              <a:buSzTx/>
              <a:buFont typeface="Wingdings" pitchFamily="2" charset="2"/>
              <a:buChar char="§"/>
              <a:tabLst/>
              <a:defRPr/>
            </a:pPr>
            <a:r>
              <a:rPr lang="en-US" sz="1600">
                <a:ea typeface="+mn-lt"/>
                <a:cs typeface="+mn-lt"/>
              </a:rPr>
              <a:t>Bullet copy here</a:t>
            </a:r>
          </a:p>
          <a:p>
            <a:pPr marL="285750" marR="0" lvl="0" indent="-285750" algn="l" defTabSz="914400" rtl="0" eaLnBrk="1" fontAlgn="auto" latinLnBrk="0" hangingPunct="1">
              <a:lnSpc>
                <a:spcPct val="90000"/>
              </a:lnSpc>
              <a:spcBef>
                <a:spcPts val="1000"/>
              </a:spcBef>
              <a:spcAft>
                <a:spcPts val="0"/>
              </a:spcAft>
              <a:buClr>
                <a:srgbClr val="3799E8"/>
              </a:buClr>
              <a:buSzTx/>
              <a:buFont typeface="Wingdings" pitchFamily="2" charset="2"/>
              <a:buChar char="§"/>
              <a:tabLst/>
              <a:defRPr/>
            </a:pPr>
            <a:r>
              <a:rPr lang="en-US" sz="1600">
                <a:ea typeface="+mn-lt"/>
                <a:cs typeface="+mn-lt"/>
              </a:rPr>
              <a:t>Bullet copy here</a:t>
            </a:r>
          </a:p>
          <a:p>
            <a:pPr marL="285750" marR="0" lvl="0" indent="-285750" algn="l" defTabSz="914400" rtl="0" eaLnBrk="1" fontAlgn="auto" latinLnBrk="0" hangingPunct="1">
              <a:lnSpc>
                <a:spcPct val="90000"/>
              </a:lnSpc>
              <a:spcBef>
                <a:spcPts val="1000"/>
              </a:spcBef>
              <a:spcAft>
                <a:spcPts val="0"/>
              </a:spcAft>
              <a:buClr>
                <a:srgbClr val="3799E8"/>
              </a:buClr>
              <a:buSzTx/>
              <a:buFont typeface="Wingdings" pitchFamily="2" charset="2"/>
              <a:buChar char="§"/>
              <a:tabLst/>
              <a:defRPr/>
            </a:pPr>
            <a:r>
              <a:rPr lang="en-US" sz="1600">
                <a:ea typeface="+mn-lt"/>
                <a:cs typeface="+mn-lt"/>
              </a:rPr>
              <a:t>Bullet copy here</a:t>
            </a:r>
            <a:endParaRPr lang="en-US"/>
          </a:p>
        </p:txBody>
      </p:sp>
      <p:sp>
        <p:nvSpPr>
          <p:cNvPr id="6" name="Text Placeholder 2">
            <a:extLst>
              <a:ext uri="{FF2B5EF4-FFF2-40B4-BE49-F238E27FC236}">
                <a16:creationId xmlns:a16="http://schemas.microsoft.com/office/drawing/2014/main" id="{1390CE30-652F-9AB0-D0D6-D20F28E1AC52}"/>
              </a:ext>
            </a:extLst>
          </p:cNvPr>
          <p:cNvSpPr>
            <a:spLocks noGrp="1"/>
          </p:cNvSpPr>
          <p:nvPr>
            <p:ph type="body" sz="quarter" idx="14" hasCustomPrompt="1"/>
          </p:nvPr>
        </p:nvSpPr>
        <p:spPr>
          <a:xfrm>
            <a:off x="396875" y="2843334"/>
            <a:ext cx="6765925" cy="650631"/>
          </a:xfrm>
        </p:spPr>
        <p:txBody>
          <a:bodyPr/>
          <a:lstStyle>
            <a:lvl1pPr marL="0" indent="0">
              <a:spcBef>
                <a:spcPts val="600"/>
              </a:spcBef>
              <a:spcAft>
                <a:spcPts val="1200"/>
              </a:spcAft>
              <a:buNone/>
              <a:defRPr sz="1800">
                <a:solidFill>
                  <a:schemeClr val="accent6">
                    <a:lumMod val="75000"/>
                  </a:schemeClr>
                </a:solidFill>
              </a:defRPr>
            </a:lvl1pPr>
            <a:lvl5pPr marL="1211400" indent="0">
              <a:buNone/>
              <a:defRPr/>
            </a:lvl5pPr>
          </a:lstStyle>
          <a:p>
            <a:pPr lvl="0"/>
            <a:r>
              <a:rPr lang="en-US" sz="1800"/>
              <a:t>Click to add paragraph text</a:t>
            </a:r>
          </a:p>
        </p:txBody>
      </p:sp>
      <p:sp>
        <p:nvSpPr>
          <p:cNvPr id="2" name="Text Placeholder 12">
            <a:extLst>
              <a:ext uri="{FF2B5EF4-FFF2-40B4-BE49-F238E27FC236}">
                <a16:creationId xmlns:a16="http://schemas.microsoft.com/office/drawing/2014/main" id="{8CA66BD1-BF3B-9706-03A8-DC4B17A2C8DD}"/>
              </a:ext>
            </a:extLst>
          </p:cNvPr>
          <p:cNvSpPr>
            <a:spLocks noGrp="1"/>
          </p:cNvSpPr>
          <p:nvPr>
            <p:ph type="body" sz="quarter" idx="15" hasCustomPrompt="1"/>
          </p:nvPr>
        </p:nvSpPr>
        <p:spPr>
          <a:xfrm>
            <a:off x="3334667" y="3784600"/>
            <a:ext cx="2696055" cy="2387600"/>
          </a:xfrm>
          <a:prstGeom prst="rect">
            <a:avLst/>
          </a:prstGeom>
        </p:spPr>
        <p:txBody>
          <a:bodyPr lIns="0" tIns="0" rIns="0" bIns="0" numCol="1" spcCol="288000">
            <a:noAutofit/>
          </a:bodyPr>
          <a:lstStyle>
            <a:lvl1pPr marL="285750" marR="0" indent="-285750" algn="l" defTabSz="914400" rtl="0" eaLnBrk="1" fontAlgn="auto" latinLnBrk="0" hangingPunct="1">
              <a:lnSpc>
                <a:spcPct val="90000"/>
              </a:lnSpc>
              <a:spcBef>
                <a:spcPts val="1000"/>
              </a:spcBef>
              <a:spcAft>
                <a:spcPts val="0"/>
              </a:spcAft>
              <a:buClr>
                <a:srgbClr val="3799E8"/>
              </a:buClr>
              <a:buSzTx/>
              <a:buFont typeface="Wingdings" pitchFamily="2" charset="2"/>
              <a:buChar char="§"/>
              <a:tabLst/>
              <a:defRPr sz="1400">
                <a:solidFill>
                  <a:schemeClr val="accent6">
                    <a:lumMod val="75000"/>
                  </a:schemeClr>
                </a:solidFill>
              </a:defRPr>
            </a:lvl1pPr>
          </a:lstStyle>
          <a:p>
            <a:pPr marL="285750" indent="-285750">
              <a:buClr>
                <a:srgbClr val="3799E8"/>
              </a:buClr>
              <a:buFont typeface="Wingdings" pitchFamily="2" charset="2"/>
              <a:buChar char="§"/>
            </a:pPr>
            <a:r>
              <a:rPr lang="en-US" sz="1600">
                <a:ea typeface="+mn-lt"/>
                <a:cs typeface="+mn-lt"/>
              </a:rPr>
              <a:t>Bullet copy here</a:t>
            </a:r>
          </a:p>
          <a:p>
            <a:pPr marL="285750" indent="-285750">
              <a:buClr>
                <a:srgbClr val="3799E8"/>
              </a:buClr>
              <a:buFont typeface="Wingdings" pitchFamily="2" charset="2"/>
              <a:buChar char="§"/>
            </a:pPr>
            <a:r>
              <a:rPr lang="en-US" sz="1600">
                <a:ea typeface="+mn-lt"/>
                <a:cs typeface="+mn-lt"/>
              </a:rPr>
              <a:t>Bullet copy here</a:t>
            </a:r>
          </a:p>
          <a:p>
            <a:pPr marL="285750" marR="0" lvl="0" indent="-285750" algn="l" defTabSz="914400" rtl="0" eaLnBrk="1" fontAlgn="auto" latinLnBrk="0" hangingPunct="1">
              <a:lnSpc>
                <a:spcPct val="90000"/>
              </a:lnSpc>
              <a:spcBef>
                <a:spcPts val="1000"/>
              </a:spcBef>
              <a:spcAft>
                <a:spcPts val="0"/>
              </a:spcAft>
              <a:buClr>
                <a:srgbClr val="3799E8"/>
              </a:buClr>
              <a:buSzTx/>
              <a:buFont typeface="Wingdings" pitchFamily="2" charset="2"/>
              <a:buChar char="§"/>
              <a:tabLst/>
              <a:defRPr/>
            </a:pPr>
            <a:r>
              <a:rPr lang="en-US" sz="1600">
                <a:ea typeface="+mn-lt"/>
                <a:cs typeface="+mn-lt"/>
              </a:rPr>
              <a:t>Bullet copy here</a:t>
            </a:r>
          </a:p>
          <a:p>
            <a:pPr marL="285750" marR="0" lvl="0" indent="-285750" algn="l" defTabSz="914400" rtl="0" eaLnBrk="1" fontAlgn="auto" latinLnBrk="0" hangingPunct="1">
              <a:lnSpc>
                <a:spcPct val="90000"/>
              </a:lnSpc>
              <a:spcBef>
                <a:spcPts val="1000"/>
              </a:spcBef>
              <a:spcAft>
                <a:spcPts val="0"/>
              </a:spcAft>
              <a:buClr>
                <a:srgbClr val="3799E8"/>
              </a:buClr>
              <a:buSzTx/>
              <a:buFont typeface="Wingdings" pitchFamily="2" charset="2"/>
              <a:buChar char="§"/>
              <a:tabLst/>
              <a:defRPr/>
            </a:pPr>
            <a:r>
              <a:rPr lang="en-US" sz="1600">
                <a:ea typeface="+mn-lt"/>
                <a:cs typeface="+mn-lt"/>
              </a:rPr>
              <a:t>Bullet copy here</a:t>
            </a:r>
          </a:p>
          <a:p>
            <a:pPr marL="285750" marR="0" lvl="0" indent="-285750" algn="l" defTabSz="914400" rtl="0" eaLnBrk="1" fontAlgn="auto" latinLnBrk="0" hangingPunct="1">
              <a:lnSpc>
                <a:spcPct val="90000"/>
              </a:lnSpc>
              <a:spcBef>
                <a:spcPts val="1000"/>
              </a:spcBef>
              <a:spcAft>
                <a:spcPts val="0"/>
              </a:spcAft>
              <a:buClr>
                <a:srgbClr val="3799E8"/>
              </a:buClr>
              <a:buSzTx/>
              <a:buFont typeface="Wingdings" pitchFamily="2" charset="2"/>
              <a:buChar char="§"/>
              <a:tabLst/>
              <a:defRPr/>
            </a:pPr>
            <a:r>
              <a:rPr lang="en-US" sz="1600">
                <a:ea typeface="+mn-lt"/>
                <a:cs typeface="+mn-lt"/>
              </a:rPr>
              <a:t>Bullet copy here</a:t>
            </a:r>
            <a:endParaRPr lang="en-US"/>
          </a:p>
        </p:txBody>
      </p:sp>
      <p:sp>
        <p:nvSpPr>
          <p:cNvPr id="25" name="Footer Placeholder 3">
            <a:extLst>
              <a:ext uri="{FF2B5EF4-FFF2-40B4-BE49-F238E27FC236}">
                <a16:creationId xmlns:a16="http://schemas.microsoft.com/office/drawing/2014/main" id="{2F8B6B52-DDA4-DABB-B427-2F5BA8ADB078}"/>
              </a:ext>
            </a:extLst>
          </p:cNvPr>
          <p:cNvSpPr>
            <a:spLocks noGrp="1"/>
          </p:cNvSpPr>
          <p:nvPr>
            <p:ph type="ftr" sz="quarter" idx="11"/>
          </p:nvPr>
        </p:nvSpPr>
        <p:spPr>
          <a:xfrm>
            <a:off x="397419" y="6429806"/>
            <a:ext cx="7340817" cy="428194"/>
          </a:xfrm>
          <a:prstGeom prst="rect">
            <a:avLst/>
          </a:prstGeom>
        </p:spPr>
        <p:txBody>
          <a:bodyPr lIns="0" tIns="0" rIns="0" bIns="0"/>
          <a:lstStyle>
            <a:lvl1pPr algn="l">
              <a:defRPr sz="900"/>
            </a:lvl1pPr>
          </a:lstStyle>
          <a:p>
            <a:r>
              <a:rPr lang="en-CA"/>
              <a:t>This document contains confidential information and should not be circulated to third parties without prior written consent from Field Effect.</a:t>
            </a:r>
          </a:p>
        </p:txBody>
      </p:sp>
      <p:sp>
        <p:nvSpPr>
          <p:cNvPr id="27" name="Slide Number Placeholder 5">
            <a:extLst>
              <a:ext uri="{FF2B5EF4-FFF2-40B4-BE49-F238E27FC236}">
                <a16:creationId xmlns:a16="http://schemas.microsoft.com/office/drawing/2014/main" id="{333D2ADA-1ECD-C443-2561-EC0E3DC7A47B}"/>
              </a:ext>
            </a:extLst>
          </p:cNvPr>
          <p:cNvSpPr txBox="1">
            <a:spLocks/>
          </p:cNvSpPr>
          <p:nvPr userDrawn="1"/>
        </p:nvSpPr>
        <p:spPr>
          <a:xfrm>
            <a:off x="11191114" y="6429805"/>
            <a:ext cx="590486" cy="428194"/>
          </a:xfrm>
          <a:prstGeom prst="rect">
            <a:avLst/>
          </a:prstGeom>
        </p:spPr>
        <p:txBody>
          <a:bodyPr vert="horz" lIns="91440" tIns="45720" rIns="0" bIns="45720" rtlCol="0" anchor="ctr"/>
          <a:lstStyle>
            <a:defPPr>
              <a:defRPr lang="en-US"/>
            </a:defPPr>
            <a:lvl1pPr marL="0" algn="r" defTabSz="914400" rtl="0" eaLnBrk="1" latinLnBrk="0" hangingPunct="1">
              <a:defRPr sz="1100" b="0" i="0" kern="1200">
                <a:solidFill>
                  <a:schemeClr val="tx1"/>
                </a:solidFill>
                <a:latin typeface="Tenorit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CC70F3-8A23-524E-A78E-278D2A4B182B}" type="slidenum">
              <a:rPr lang="en-US" smtClean="0">
                <a:solidFill>
                  <a:schemeClr val="accent4">
                    <a:lumMod val="50000"/>
                  </a:schemeClr>
                </a:solidFill>
              </a:rPr>
              <a:pPr/>
              <a:t>‹#›</a:t>
            </a:fld>
            <a:endParaRPr lang="en-US">
              <a:solidFill>
                <a:schemeClr val="accent4">
                  <a:lumMod val="50000"/>
                </a:schemeClr>
              </a:solidFill>
            </a:endParaRPr>
          </a:p>
        </p:txBody>
      </p:sp>
      <p:sp>
        <p:nvSpPr>
          <p:cNvPr id="28" name="Picture Placeholder 6">
            <a:extLst>
              <a:ext uri="{FF2B5EF4-FFF2-40B4-BE49-F238E27FC236}">
                <a16:creationId xmlns:a16="http://schemas.microsoft.com/office/drawing/2014/main" id="{61FB544F-489B-A85A-2E24-8915AE9F5239}"/>
              </a:ext>
            </a:extLst>
          </p:cNvPr>
          <p:cNvSpPr>
            <a:spLocks noGrp="1"/>
          </p:cNvSpPr>
          <p:nvPr>
            <p:ph type="pic" sz="quarter" idx="27" hasCustomPrompt="1"/>
          </p:nvPr>
        </p:nvSpPr>
        <p:spPr>
          <a:xfrm>
            <a:off x="7738236" y="0"/>
            <a:ext cx="4453764" cy="6429805"/>
          </a:xfrm>
          <a:solidFill>
            <a:schemeClr val="tx2"/>
          </a:solidFill>
        </p:spPr>
        <p:txBody>
          <a:bodyPr anchor="ctr"/>
          <a:lstStyle>
            <a:lvl1pPr marL="0" indent="0" algn="ctr">
              <a:buNone/>
              <a:defRPr>
                <a:solidFill>
                  <a:schemeClr val="accent5"/>
                </a:solidFill>
              </a:defRPr>
            </a:lvl1pPr>
          </a:lstStyle>
          <a:p>
            <a:r>
              <a:rPr lang="en-US"/>
              <a:t>Click to add image</a:t>
            </a:r>
          </a:p>
          <a:p>
            <a:endParaRPr lang="en-US"/>
          </a:p>
          <a:p>
            <a:endParaRPr lang="en-US"/>
          </a:p>
        </p:txBody>
      </p:sp>
      <p:sp>
        <p:nvSpPr>
          <p:cNvPr id="29" name="Title 1">
            <a:extLst>
              <a:ext uri="{FF2B5EF4-FFF2-40B4-BE49-F238E27FC236}">
                <a16:creationId xmlns:a16="http://schemas.microsoft.com/office/drawing/2014/main" id="{3870248E-6207-1816-6475-30B933D4BFDF}"/>
              </a:ext>
            </a:extLst>
          </p:cNvPr>
          <p:cNvSpPr>
            <a:spLocks noGrp="1"/>
          </p:cNvSpPr>
          <p:nvPr>
            <p:ph type="title" hasCustomPrompt="1"/>
          </p:nvPr>
        </p:nvSpPr>
        <p:spPr>
          <a:xfrm>
            <a:off x="410400" y="1382400"/>
            <a:ext cx="6752400" cy="1170300"/>
          </a:xfrm>
          <a:prstGeom prst="rect">
            <a:avLst/>
          </a:prstGeom>
        </p:spPr>
        <p:txBody>
          <a:bodyPr lIns="0" tIns="0" rIns="0" bIns="0" anchor="b" anchorCtr="0">
            <a:noAutofit/>
          </a:bodyPr>
          <a:lstStyle/>
          <a:p>
            <a:r>
              <a:rPr lang="en-US"/>
              <a:t>Title on two lines with two list below</a:t>
            </a:r>
          </a:p>
        </p:txBody>
      </p:sp>
    </p:spTree>
    <p:extLst>
      <p:ext uri="{BB962C8B-B14F-4D97-AF65-F5344CB8AC3E}">
        <p14:creationId xmlns:p14="http://schemas.microsoft.com/office/powerpoint/2010/main" val="597730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ES Content Slides 02 - 6">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A845D2-9AB2-9A42-A8EB-FF27265E973B}"/>
              </a:ext>
            </a:extLst>
          </p:cNvPr>
          <p:cNvSpPr>
            <a:spLocks noGrp="1"/>
          </p:cNvSpPr>
          <p:nvPr>
            <p:ph type="body" sz="quarter" idx="11"/>
          </p:nvPr>
        </p:nvSpPr>
        <p:spPr>
          <a:xfrm>
            <a:off x="410400" y="3572832"/>
            <a:ext cx="2849874" cy="2321169"/>
          </a:xfrm>
        </p:spPr>
        <p:txBody>
          <a:bodyPr/>
          <a:lstStyle>
            <a:lvl1pPr marL="285750" indent="-285750">
              <a:buClr>
                <a:schemeClr val="accent2"/>
              </a:buClr>
              <a:buFont typeface="Wingdings" pitchFamily="2" charset="2"/>
              <a:buChar char="§"/>
              <a:defRPr>
                <a:solidFill>
                  <a:schemeClr val="accent6">
                    <a:lumMod val="75000"/>
                  </a:schemeClr>
                </a:solidFill>
              </a:defRPr>
            </a:lvl1pPr>
            <a:lvl2pPr>
              <a:defRPr sz="1400">
                <a:solidFill>
                  <a:schemeClr val="accent6">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en-US"/>
              <a:t>Click to edit Master text styles</a:t>
            </a:r>
          </a:p>
          <a:p>
            <a:pPr lvl="1"/>
            <a:r>
              <a:rPr lang="en-US"/>
              <a:t>Second level</a:t>
            </a:r>
          </a:p>
        </p:txBody>
      </p:sp>
      <p:sp>
        <p:nvSpPr>
          <p:cNvPr id="18" name="Text Placeholder 2">
            <a:extLst>
              <a:ext uri="{FF2B5EF4-FFF2-40B4-BE49-F238E27FC236}">
                <a16:creationId xmlns:a16="http://schemas.microsoft.com/office/drawing/2014/main" id="{6FADAA73-5F03-DE48-9BB0-A2D9B2C01D4A}"/>
              </a:ext>
            </a:extLst>
          </p:cNvPr>
          <p:cNvSpPr>
            <a:spLocks noGrp="1"/>
          </p:cNvSpPr>
          <p:nvPr>
            <p:ph type="body" sz="quarter" idx="12"/>
          </p:nvPr>
        </p:nvSpPr>
        <p:spPr>
          <a:xfrm>
            <a:off x="3650284" y="3572832"/>
            <a:ext cx="2849874" cy="2321169"/>
          </a:xfrm>
        </p:spPr>
        <p:txBody>
          <a:bodyPr>
            <a:noAutofit/>
          </a:bodyPr>
          <a:lstStyle>
            <a:lvl1pPr marL="285750" indent="-285750">
              <a:buClr>
                <a:schemeClr val="accent2"/>
              </a:buClr>
              <a:buFont typeface="Wingdings" pitchFamily="2" charset="2"/>
              <a:buChar char="§"/>
              <a:defRPr>
                <a:solidFill>
                  <a:schemeClr val="accent6">
                    <a:lumMod val="75000"/>
                  </a:schemeClr>
                </a:solidFill>
              </a:defRPr>
            </a:lvl1pPr>
            <a:lvl2pPr>
              <a:defRPr sz="1400">
                <a:solidFill>
                  <a:schemeClr val="accent6">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en-US"/>
              <a:t>Click to edit Master text styles</a:t>
            </a:r>
          </a:p>
          <a:p>
            <a:pPr lvl="1"/>
            <a:r>
              <a:rPr lang="en-US"/>
              <a:t>Second level</a:t>
            </a:r>
          </a:p>
        </p:txBody>
      </p:sp>
      <p:sp>
        <p:nvSpPr>
          <p:cNvPr id="20" name="Text Placeholder 4">
            <a:extLst>
              <a:ext uri="{FF2B5EF4-FFF2-40B4-BE49-F238E27FC236}">
                <a16:creationId xmlns:a16="http://schemas.microsoft.com/office/drawing/2014/main" id="{CF5DA559-EE2D-BC46-8269-0D7495529AF2}"/>
              </a:ext>
            </a:extLst>
          </p:cNvPr>
          <p:cNvSpPr>
            <a:spLocks noGrp="1"/>
          </p:cNvSpPr>
          <p:nvPr>
            <p:ph type="body" sz="quarter" idx="13" hasCustomPrompt="1"/>
          </p:nvPr>
        </p:nvSpPr>
        <p:spPr>
          <a:xfrm>
            <a:off x="410400" y="2948185"/>
            <a:ext cx="2849874" cy="450070"/>
          </a:xfrm>
        </p:spPr>
        <p:txBody>
          <a:bodyPr>
            <a:noAutofit/>
          </a:bodyPr>
          <a:lstStyle>
            <a:lvl1pPr marL="0" indent="0">
              <a:buNone/>
              <a:defRPr sz="1800" b="1">
                <a:solidFill>
                  <a:schemeClr val="accent2"/>
                </a:solidFill>
                <a:latin typeface="Neue Haas Grotesk Text Pro" panose="020B0504020202020204" pitchFamily="34" charset="77"/>
              </a:defRPr>
            </a:lvl1pPr>
          </a:lstStyle>
          <a:p>
            <a:pPr lvl="0"/>
            <a:r>
              <a:rPr lang="en-US"/>
              <a:t>Sub header copy here</a:t>
            </a:r>
          </a:p>
        </p:txBody>
      </p:sp>
      <p:sp>
        <p:nvSpPr>
          <p:cNvPr id="21" name="Text Placeholder 4">
            <a:extLst>
              <a:ext uri="{FF2B5EF4-FFF2-40B4-BE49-F238E27FC236}">
                <a16:creationId xmlns:a16="http://schemas.microsoft.com/office/drawing/2014/main" id="{8B1DCACE-2B84-ED4A-847F-27A7CB020921}"/>
              </a:ext>
            </a:extLst>
          </p:cNvPr>
          <p:cNvSpPr>
            <a:spLocks noGrp="1"/>
          </p:cNvSpPr>
          <p:nvPr>
            <p:ph type="body" sz="quarter" idx="14" hasCustomPrompt="1"/>
          </p:nvPr>
        </p:nvSpPr>
        <p:spPr>
          <a:xfrm>
            <a:off x="3635614" y="2948185"/>
            <a:ext cx="2858396" cy="450070"/>
          </a:xfrm>
        </p:spPr>
        <p:txBody>
          <a:bodyPr>
            <a:noAutofit/>
          </a:bodyPr>
          <a:lstStyle>
            <a:lvl1pPr marL="0" indent="0">
              <a:buNone/>
              <a:defRPr sz="1800" b="1">
                <a:solidFill>
                  <a:schemeClr val="accent2"/>
                </a:solidFill>
                <a:latin typeface="Neue Haas Grotesk Text Pro" panose="020B0504020202020204" pitchFamily="34" charset="77"/>
              </a:defRPr>
            </a:lvl1pPr>
          </a:lstStyle>
          <a:p>
            <a:pPr lvl="0"/>
            <a:r>
              <a:rPr lang="en-US"/>
              <a:t>Sub header copy here</a:t>
            </a:r>
          </a:p>
        </p:txBody>
      </p:sp>
      <p:sp>
        <p:nvSpPr>
          <p:cNvPr id="26" name="Footer Placeholder 3">
            <a:extLst>
              <a:ext uri="{FF2B5EF4-FFF2-40B4-BE49-F238E27FC236}">
                <a16:creationId xmlns:a16="http://schemas.microsoft.com/office/drawing/2014/main" id="{BBB90E5E-BACA-7653-90D4-E7C49593C9D1}"/>
              </a:ext>
            </a:extLst>
          </p:cNvPr>
          <p:cNvSpPr>
            <a:spLocks noGrp="1"/>
          </p:cNvSpPr>
          <p:nvPr>
            <p:ph type="ftr" sz="quarter" idx="27"/>
          </p:nvPr>
        </p:nvSpPr>
        <p:spPr>
          <a:xfrm>
            <a:off x="397419" y="6429806"/>
            <a:ext cx="7340817" cy="428194"/>
          </a:xfrm>
          <a:prstGeom prst="rect">
            <a:avLst/>
          </a:prstGeom>
        </p:spPr>
        <p:txBody>
          <a:bodyPr lIns="0" tIns="0" rIns="0" bIns="0"/>
          <a:lstStyle>
            <a:lvl1pPr algn="l">
              <a:defRPr sz="900"/>
            </a:lvl1pPr>
          </a:lstStyle>
          <a:p>
            <a:r>
              <a:rPr lang="en-CA"/>
              <a:t>This document contains confidential information and should not be circulated to third parties without prior written consent from Field Effect.</a:t>
            </a:r>
          </a:p>
        </p:txBody>
      </p:sp>
      <p:sp>
        <p:nvSpPr>
          <p:cNvPr id="28" name="Slide Number Placeholder 5">
            <a:extLst>
              <a:ext uri="{FF2B5EF4-FFF2-40B4-BE49-F238E27FC236}">
                <a16:creationId xmlns:a16="http://schemas.microsoft.com/office/drawing/2014/main" id="{E2F04259-19FD-524D-2882-CB60CF6FBB09}"/>
              </a:ext>
            </a:extLst>
          </p:cNvPr>
          <p:cNvSpPr txBox="1">
            <a:spLocks/>
          </p:cNvSpPr>
          <p:nvPr userDrawn="1"/>
        </p:nvSpPr>
        <p:spPr>
          <a:xfrm>
            <a:off x="11191114" y="6429805"/>
            <a:ext cx="590486" cy="428194"/>
          </a:xfrm>
          <a:prstGeom prst="rect">
            <a:avLst/>
          </a:prstGeom>
        </p:spPr>
        <p:txBody>
          <a:bodyPr vert="horz" lIns="91440" tIns="45720" rIns="0" bIns="45720" rtlCol="0" anchor="ctr"/>
          <a:lstStyle>
            <a:defPPr>
              <a:defRPr lang="en-US"/>
            </a:defPPr>
            <a:lvl1pPr marL="0" algn="r" defTabSz="914400" rtl="0" eaLnBrk="1" latinLnBrk="0" hangingPunct="1">
              <a:defRPr sz="1100" b="0" i="0" kern="1200">
                <a:solidFill>
                  <a:schemeClr val="tx1"/>
                </a:solidFill>
                <a:latin typeface="Tenorit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CC70F3-8A23-524E-A78E-278D2A4B182B}" type="slidenum">
              <a:rPr lang="en-US" smtClean="0">
                <a:solidFill>
                  <a:schemeClr val="accent4">
                    <a:lumMod val="50000"/>
                  </a:schemeClr>
                </a:solidFill>
              </a:rPr>
              <a:pPr/>
              <a:t>‹#›</a:t>
            </a:fld>
            <a:endParaRPr lang="en-US">
              <a:solidFill>
                <a:schemeClr val="accent4">
                  <a:lumMod val="50000"/>
                </a:schemeClr>
              </a:solidFill>
            </a:endParaRPr>
          </a:p>
        </p:txBody>
      </p:sp>
      <p:sp>
        <p:nvSpPr>
          <p:cNvPr id="29" name="Picture Placeholder 6">
            <a:extLst>
              <a:ext uri="{FF2B5EF4-FFF2-40B4-BE49-F238E27FC236}">
                <a16:creationId xmlns:a16="http://schemas.microsoft.com/office/drawing/2014/main" id="{75CFE58F-B5C9-F37A-5E68-047B1BB6A649}"/>
              </a:ext>
            </a:extLst>
          </p:cNvPr>
          <p:cNvSpPr>
            <a:spLocks noGrp="1"/>
          </p:cNvSpPr>
          <p:nvPr>
            <p:ph type="pic" sz="quarter" idx="28" hasCustomPrompt="1"/>
          </p:nvPr>
        </p:nvSpPr>
        <p:spPr>
          <a:xfrm>
            <a:off x="7738236" y="0"/>
            <a:ext cx="4453764" cy="6429805"/>
          </a:xfrm>
          <a:solidFill>
            <a:schemeClr val="tx2"/>
          </a:solidFill>
        </p:spPr>
        <p:txBody>
          <a:bodyPr anchor="ctr"/>
          <a:lstStyle>
            <a:lvl1pPr marL="0" indent="0" algn="ctr">
              <a:buNone/>
              <a:defRPr>
                <a:solidFill>
                  <a:schemeClr val="accent5"/>
                </a:solidFill>
              </a:defRPr>
            </a:lvl1pPr>
          </a:lstStyle>
          <a:p>
            <a:r>
              <a:rPr lang="en-US"/>
              <a:t>Click to add image</a:t>
            </a:r>
          </a:p>
          <a:p>
            <a:endParaRPr lang="en-US"/>
          </a:p>
          <a:p>
            <a:endParaRPr lang="en-US"/>
          </a:p>
        </p:txBody>
      </p:sp>
      <p:sp>
        <p:nvSpPr>
          <p:cNvPr id="30" name="Title 1">
            <a:extLst>
              <a:ext uri="{FF2B5EF4-FFF2-40B4-BE49-F238E27FC236}">
                <a16:creationId xmlns:a16="http://schemas.microsoft.com/office/drawing/2014/main" id="{61B16643-B8D4-3F15-CB16-149E820B672B}"/>
              </a:ext>
            </a:extLst>
          </p:cNvPr>
          <p:cNvSpPr>
            <a:spLocks noGrp="1"/>
          </p:cNvSpPr>
          <p:nvPr>
            <p:ph type="title" hasCustomPrompt="1"/>
          </p:nvPr>
        </p:nvSpPr>
        <p:spPr>
          <a:xfrm>
            <a:off x="410400" y="1382400"/>
            <a:ext cx="6752400" cy="1170300"/>
          </a:xfrm>
          <a:prstGeom prst="rect">
            <a:avLst/>
          </a:prstGeom>
        </p:spPr>
        <p:txBody>
          <a:bodyPr lIns="0" tIns="0" rIns="0" bIns="0" anchor="b" anchorCtr="0">
            <a:noAutofit/>
          </a:bodyPr>
          <a:lstStyle/>
          <a:p>
            <a:r>
              <a:rPr lang="en-US"/>
              <a:t>Title on two lines with two list below</a:t>
            </a:r>
          </a:p>
        </p:txBody>
      </p:sp>
    </p:spTree>
    <p:extLst>
      <p:ext uri="{BB962C8B-B14F-4D97-AF65-F5344CB8AC3E}">
        <p14:creationId xmlns:p14="http://schemas.microsoft.com/office/powerpoint/2010/main" val="3054199735"/>
      </p:ext>
    </p:extLst>
  </p:cSld>
  <p:clrMapOvr>
    <a:masterClrMapping/>
  </p:clrMapOvr>
  <p:extLst>
    <p:ext uri="{DCECCB84-F9BA-43D5-87BE-67443E8EF086}">
      <p15:sldGuideLst xmlns:p15="http://schemas.microsoft.com/office/powerpoint/2012/main">
        <p15:guide id="1" orient="horz" pos="2160">
          <p15:clr>
            <a:srgbClr val="FBAE40"/>
          </p15:clr>
        </p15:guide>
        <p15:guide id="2" pos="23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ES Content Slides 02 - 7">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A845D2-9AB2-9A42-A8EB-FF27265E973B}"/>
              </a:ext>
            </a:extLst>
          </p:cNvPr>
          <p:cNvSpPr>
            <a:spLocks noGrp="1"/>
          </p:cNvSpPr>
          <p:nvPr>
            <p:ph type="body" sz="quarter" idx="11"/>
          </p:nvPr>
        </p:nvSpPr>
        <p:spPr>
          <a:xfrm>
            <a:off x="397419" y="4638344"/>
            <a:ext cx="2152742" cy="1325311"/>
          </a:xfrm>
        </p:spPr>
        <p:txBody>
          <a:bodyPr/>
          <a:lstStyle>
            <a:lvl1pPr marL="180000" indent="-180000">
              <a:lnSpc>
                <a:spcPct val="70000"/>
              </a:lnSpc>
              <a:spcBef>
                <a:spcPts val="500"/>
              </a:spcBef>
              <a:spcAft>
                <a:spcPts val="500"/>
              </a:spcAft>
              <a:buClr>
                <a:schemeClr val="accent2"/>
              </a:buClr>
              <a:buFont typeface="Wingdings" pitchFamily="2" charset="2"/>
              <a:buChar char="§"/>
              <a:defRPr sz="1400">
                <a:solidFill>
                  <a:schemeClr val="accent6">
                    <a:lumMod val="75000"/>
                  </a:schemeClr>
                </a:solidFill>
              </a:defRPr>
            </a:lvl1pPr>
            <a:lvl2pPr marL="396000" indent="-180000">
              <a:lnSpc>
                <a:spcPct val="70000"/>
              </a:lnSpc>
              <a:defRPr sz="1100">
                <a:solidFill>
                  <a:schemeClr val="accent6">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en-US"/>
              <a:t>Click to edit Master text styles</a:t>
            </a:r>
          </a:p>
          <a:p>
            <a:pPr lvl="1"/>
            <a:r>
              <a:rPr lang="en-US"/>
              <a:t>Second level</a:t>
            </a:r>
          </a:p>
        </p:txBody>
      </p:sp>
      <p:sp>
        <p:nvSpPr>
          <p:cNvPr id="12" name="Picture Placeholder 3">
            <a:extLst>
              <a:ext uri="{FF2B5EF4-FFF2-40B4-BE49-F238E27FC236}">
                <a16:creationId xmlns:a16="http://schemas.microsoft.com/office/drawing/2014/main" id="{8EDB5CC6-B0A8-ED49-AF23-23E72DC97951}"/>
              </a:ext>
            </a:extLst>
          </p:cNvPr>
          <p:cNvSpPr>
            <a:spLocks noGrp="1"/>
          </p:cNvSpPr>
          <p:nvPr>
            <p:ph type="pic" sz="quarter" idx="14" hasCustomPrompt="1"/>
          </p:nvPr>
        </p:nvSpPr>
        <p:spPr>
          <a:xfrm>
            <a:off x="389059" y="3093770"/>
            <a:ext cx="2161101" cy="1325311"/>
          </a:xfrm>
          <a:solidFill>
            <a:schemeClr val="accent6">
              <a:alpha val="50000"/>
            </a:schemeClr>
          </a:solidFill>
          <a:effectLst/>
        </p:spPr>
        <p:txBody>
          <a:bodyPr tIns="144000" anchor="t"/>
          <a:lstStyle>
            <a:lvl1pPr marL="0" indent="0" algn="ctr">
              <a:buNone/>
              <a:defRPr sz="1600">
                <a:solidFill>
                  <a:schemeClr val="accent2"/>
                </a:solidFill>
              </a:defRPr>
            </a:lvl1pPr>
          </a:lstStyle>
          <a:p>
            <a:r>
              <a:rPr lang="en-US"/>
              <a:t>Click to add image</a:t>
            </a:r>
          </a:p>
          <a:p>
            <a:endParaRPr lang="en-US"/>
          </a:p>
        </p:txBody>
      </p:sp>
      <p:sp>
        <p:nvSpPr>
          <p:cNvPr id="8" name="Picture Placeholder 6">
            <a:extLst>
              <a:ext uri="{FF2B5EF4-FFF2-40B4-BE49-F238E27FC236}">
                <a16:creationId xmlns:a16="http://schemas.microsoft.com/office/drawing/2014/main" id="{0D8EBA0E-1F9E-D576-B5FC-8E8FA9A40B6F}"/>
              </a:ext>
            </a:extLst>
          </p:cNvPr>
          <p:cNvSpPr>
            <a:spLocks noGrp="1"/>
          </p:cNvSpPr>
          <p:nvPr>
            <p:ph type="pic" sz="quarter" idx="26" hasCustomPrompt="1"/>
          </p:nvPr>
        </p:nvSpPr>
        <p:spPr>
          <a:xfrm>
            <a:off x="7738236" y="0"/>
            <a:ext cx="4453764" cy="6429805"/>
          </a:xfrm>
          <a:solidFill>
            <a:schemeClr val="tx2"/>
          </a:solidFill>
        </p:spPr>
        <p:txBody>
          <a:bodyPr anchor="ctr"/>
          <a:lstStyle>
            <a:lvl1pPr marL="0" indent="0" algn="ctr">
              <a:buNone/>
              <a:defRPr>
                <a:solidFill>
                  <a:schemeClr val="accent5"/>
                </a:solidFill>
              </a:defRPr>
            </a:lvl1pPr>
          </a:lstStyle>
          <a:p>
            <a:r>
              <a:rPr lang="en-US"/>
              <a:t>Click to add image</a:t>
            </a:r>
          </a:p>
          <a:p>
            <a:endParaRPr lang="en-US"/>
          </a:p>
          <a:p>
            <a:endParaRPr lang="en-US"/>
          </a:p>
        </p:txBody>
      </p:sp>
      <p:sp>
        <p:nvSpPr>
          <p:cNvPr id="22" name="Text Placeholder 2">
            <a:extLst>
              <a:ext uri="{FF2B5EF4-FFF2-40B4-BE49-F238E27FC236}">
                <a16:creationId xmlns:a16="http://schemas.microsoft.com/office/drawing/2014/main" id="{D63B7E17-0C5F-D7FC-D823-C25039D992BB}"/>
              </a:ext>
            </a:extLst>
          </p:cNvPr>
          <p:cNvSpPr>
            <a:spLocks noGrp="1"/>
          </p:cNvSpPr>
          <p:nvPr>
            <p:ph type="body" sz="quarter" idx="30"/>
          </p:nvPr>
        </p:nvSpPr>
        <p:spPr>
          <a:xfrm>
            <a:off x="2724059" y="4638344"/>
            <a:ext cx="2152742" cy="1325311"/>
          </a:xfrm>
        </p:spPr>
        <p:txBody>
          <a:bodyPr/>
          <a:lstStyle>
            <a:lvl1pPr marL="180000" indent="-180000">
              <a:lnSpc>
                <a:spcPct val="70000"/>
              </a:lnSpc>
              <a:spcBef>
                <a:spcPts val="500"/>
              </a:spcBef>
              <a:spcAft>
                <a:spcPts val="500"/>
              </a:spcAft>
              <a:buClr>
                <a:schemeClr val="accent2"/>
              </a:buClr>
              <a:buFont typeface="Wingdings" pitchFamily="2" charset="2"/>
              <a:buChar char="§"/>
              <a:defRPr sz="1400">
                <a:solidFill>
                  <a:schemeClr val="accent6">
                    <a:lumMod val="75000"/>
                  </a:schemeClr>
                </a:solidFill>
              </a:defRPr>
            </a:lvl1pPr>
            <a:lvl2pPr marL="396000" indent="-180000">
              <a:lnSpc>
                <a:spcPct val="70000"/>
              </a:lnSpc>
              <a:defRPr sz="1100">
                <a:solidFill>
                  <a:schemeClr val="accent6">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en-US"/>
              <a:t>Click to edit Master text styles</a:t>
            </a:r>
          </a:p>
          <a:p>
            <a:pPr lvl="1"/>
            <a:r>
              <a:rPr lang="en-US"/>
              <a:t>Second level</a:t>
            </a:r>
          </a:p>
        </p:txBody>
      </p:sp>
      <p:sp>
        <p:nvSpPr>
          <p:cNvPr id="23" name="Picture Placeholder 3">
            <a:extLst>
              <a:ext uri="{FF2B5EF4-FFF2-40B4-BE49-F238E27FC236}">
                <a16:creationId xmlns:a16="http://schemas.microsoft.com/office/drawing/2014/main" id="{5544E933-1E65-FD23-8E90-DAD8C54ABCFF}"/>
              </a:ext>
            </a:extLst>
          </p:cNvPr>
          <p:cNvSpPr>
            <a:spLocks noGrp="1"/>
          </p:cNvSpPr>
          <p:nvPr>
            <p:ph type="pic" sz="quarter" idx="31" hasCustomPrompt="1"/>
          </p:nvPr>
        </p:nvSpPr>
        <p:spPr>
          <a:xfrm>
            <a:off x="2715699" y="3093770"/>
            <a:ext cx="2161101" cy="1325311"/>
          </a:xfrm>
          <a:solidFill>
            <a:schemeClr val="accent6">
              <a:alpha val="50000"/>
            </a:schemeClr>
          </a:solidFill>
          <a:effectLst/>
        </p:spPr>
        <p:txBody>
          <a:bodyPr tIns="144000" anchor="t"/>
          <a:lstStyle>
            <a:lvl1pPr marL="0" indent="0" algn="ctr">
              <a:buNone/>
              <a:defRPr sz="1600">
                <a:solidFill>
                  <a:schemeClr val="accent2"/>
                </a:solidFill>
              </a:defRPr>
            </a:lvl1pPr>
          </a:lstStyle>
          <a:p>
            <a:r>
              <a:rPr lang="en-US"/>
              <a:t>Click to add image</a:t>
            </a:r>
          </a:p>
          <a:p>
            <a:endParaRPr lang="en-US"/>
          </a:p>
        </p:txBody>
      </p:sp>
      <p:sp>
        <p:nvSpPr>
          <p:cNvPr id="24" name="Text Placeholder 2">
            <a:extLst>
              <a:ext uri="{FF2B5EF4-FFF2-40B4-BE49-F238E27FC236}">
                <a16:creationId xmlns:a16="http://schemas.microsoft.com/office/drawing/2014/main" id="{47C84E2F-E671-F006-3409-F989A82D1B2F}"/>
              </a:ext>
            </a:extLst>
          </p:cNvPr>
          <p:cNvSpPr>
            <a:spLocks noGrp="1"/>
          </p:cNvSpPr>
          <p:nvPr>
            <p:ph type="body" sz="quarter" idx="32"/>
          </p:nvPr>
        </p:nvSpPr>
        <p:spPr>
          <a:xfrm>
            <a:off x="5050699" y="4638344"/>
            <a:ext cx="2152742" cy="1325311"/>
          </a:xfrm>
        </p:spPr>
        <p:txBody>
          <a:bodyPr/>
          <a:lstStyle>
            <a:lvl1pPr marL="180000" indent="-180000">
              <a:lnSpc>
                <a:spcPct val="70000"/>
              </a:lnSpc>
              <a:spcBef>
                <a:spcPts val="500"/>
              </a:spcBef>
              <a:spcAft>
                <a:spcPts val="500"/>
              </a:spcAft>
              <a:buClr>
                <a:schemeClr val="accent2"/>
              </a:buClr>
              <a:buFont typeface="Wingdings" pitchFamily="2" charset="2"/>
              <a:buChar char="§"/>
              <a:defRPr sz="1400">
                <a:solidFill>
                  <a:schemeClr val="accent6">
                    <a:lumMod val="75000"/>
                  </a:schemeClr>
                </a:solidFill>
              </a:defRPr>
            </a:lvl1pPr>
            <a:lvl2pPr marL="396000" indent="-180000">
              <a:lnSpc>
                <a:spcPct val="70000"/>
              </a:lnSpc>
              <a:defRPr sz="1100">
                <a:solidFill>
                  <a:schemeClr val="accent6">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en-US"/>
              <a:t>Click to edit Master text styles</a:t>
            </a:r>
          </a:p>
          <a:p>
            <a:pPr lvl="1"/>
            <a:r>
              <a:rPr lang="en-US"/>
              <a:t>Second level</a:t>
            </a:r>
          </a:p>
        </p:txBody>
      </p:sp>
      <p:sp>
        <p:nvSpPr>
          <p:cNvPr id="25" name="Picture Placeholder 3">
            <a:extLst>
              <a:ext uri="{FF2B5EF4-FFF2-40B4-BE49-F238E27FC236}">
                <a16:creationId xmlns:a16="http://schemas.microsoft.com/office/drawing/2014/main" id="{A1F724B0-87F1-9509-0D6A-45BCDEBA086C}"/>
              </a:ext>
            </a:extLst>
          </p:cNvPr>
          <p:cNvSpPr>
            <a:spLocks noGrp="1"/>
          </p:cNvSpPr>
          <p:nvPr>
            <p:ph type="pic" sz="quarter" idx="33" hasCustomPrompt="1"/>
          </p:nvPr>
        </p:nvSpPr>
        <p:spPr>
          <a:xfrm>
            <a:off x="5042339" y="3093770"/>
            <a:ext cx="2161101" cy="1325311"/>
          </a:xfrm>
          <a:solidFill>
            <a:schemeClr val="accent6">
              <a:alpha val="50000"/>
            </a:schemeClr>
          </a:solidFill>
          <a:effectLst/>
        </p:spPr>
        <p:txBody>
          <a:bodyPr tIns="144000" anchor="t"/>
          <a:lstStyle>
            <a:lvl1pPr marL="0" indent="0" algn="ctr">
              <a:buNone/>
              <a:defRPr sz="1600">
                <a:solidFill>
                  <a:schemeClr val="accent2"/>
                </a:solidFill>
              </a:defRPr>
            </a:lvl1pPr>
          </a:lstStyle>
          <a:p>
            <a:r>
              <a:rPr lang="en-US"/>
              <a:t>Click to add image</a:t>
            </a:r>
          </a:p>
          <a:p>
            <a:endParaRPr lang="en-US"/>
          </a:p>
        </p:txBody>
      </p:sp>
      <p:sp>
        <p:nvSpPr>
          <p:cNvPr id="26" name="Footer Placeholder 3">
            <a:extLst>
              <a:ext uri="{FF2B5EF4-FFF2-40B4-BE49-F238E27FC236}">
                <a16:creationId xmlns:a16="http://schemas.microsoft.com/office/drawing/2014/main" id="{D7F8DED6-FF76-58E5-EFFB-B33582D17D2F}"/>
              </a:ext>
            </a:extLst>
          </p:cNvPr>
          <p:cNvSpPr>
            <a:spLocks noGrp="1"/>
          </p:cNvSpPr>
          <p:nvPr>
            <p:ph type="ftr" sz="quarter" idx="34"/>
          </p:nvPr>
        </p:nvSpPr>
        <p:spPr>
          <a:xfrm>
            <a:off x="397419" y="6429806"/>
            <a:ext cx="7340817" cy="428194"/>
          </a:xfrm>
          <a:prstGeom prst="rect">
            <a:avLst/>
          </a:prstGeom>
        </p:spPr>
        <p:txBody>
          <a:bodyPr lIns="0" tIns="0" rIns="0" bIns="0"/>
          <a:lstStyle>
            <a:lvl1pPr algn="l">
              <a:defRPr sz="900"/>
            </a:lvl1pPr>
          </a:lstStyle>
          <a:p>
            <a:r>
              <a:rPr lang="en-CA"/>
              <a:t>This document contains confidential information and should not be circulated to third parties without prior written consent from Field Effect.</a:t>
            </a:r>
          </a:p>
        </p:txBody>
      </p:sp>
      <p:sp>
        <p:nvSpPr>
          <p:cNvPr id="28" name="Slide Number Placeholder 5">
            <a:extLst>
              <a:ext uri="{FF2B5EF4-FFF2-40B4-BE49-F238E27FC236}">
                <a16:creationId xmlns:a16="http://schemas.microsoft.com/office/drawing/2014/main" id="{3FC6638F-669B-2783-7247-95E33EBA8D49}"/>
              </a:ext>
            </a:extLst>
          </p:cNvPr>
          <p:cNvSpPr txBox="1">
            <a:spLocks/>
          </p:cNvSpPr>
          <p:nvPr userDrawn="1"/>
        </p:nvSpPr>
        <p:spPr>
          <a:xfrm>
            <a:off x="11191114" y="6429805"/>
            <a:ext cx="590486" cy="428194"/>
          </a:xfrm>
          <a:prstGeom prst="rect">
            <a:avLst/>
          </a:prstGeom>
        </p:spPr>
        <p:txBody>
          <a:bodyPr vert="horz" lIns="91440" tIns="45720" rIns="0" bIns="45720" rtlCol="0" anchor="ctr"/>
          <a:lstStyle>
            <a:defPPr>
              <a:defRPr lang="en-US"/>
            </a:defPPr>
            <a:lvl1pPr marL="0" algn="r" defTabSz="914400" rtl="0" eaLnBrk="1" latinLnBrk="0" hangingPunct="1">
              <a:defRPr sz="1100" b="0" i="0" kern="1200">
                <a:solidFill>
                  <a:schemeClr val="tx1"/>
                </a:solidFill>
                <a:latin typeface="Tenorit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CC70F3-8A23-524E-A78E-278D2A4B182B}" type="slidenum">
              <a:rPr lang="en-US" smtClean="0">
                <a:solidFill>
                  <a:schemeClr val="accent4">
                    <a:lumMod val="50000"/>
                  </a:schemeClr>
                </a:solidFill>
              </a:rPr>
              <a:pPr/>
              <a:t>‹#›</a:t>
            </a:fld>
            <a:endParaRPr lang="en-US">
              <a:solidFill>
                <a:schemeClr val="accent4">
                  <a:lumMod val="50000"/>
                </a:schemeClr>
              </a:solidFill>
            </a:endParaRPr>
          </a:p>
        </p:txBody>
      </p:sp>
      <p:sp>
        <p:nvSpPr>
          <p:cNvPr id="29" name="Title 1">
            <a:extLst>
              <a:ext uri="{FF2B5EF4-FFF2-40B4-BE49-F238E27FC236}">
                <a16:creationId xmlns:a16="http://schemas.microsoft.com/office/drawing/2014/main" id="{E551D3DA-E8AB-266D-0840-3171A57BFC16}"/>
              </a:ext>
            </a:extLst>
          </p:cNvPr>
          <p:cNvSpPr>
            <a:spLocks noGrp="1"/>
          </p:cNvSpPr>
          <p:nvPr>
            <p:ph type="title" hasCustomPrompt="1"/>
          </p:nvPr>
        </p:nvSpPr>
        <p:spPr>
          <a:xfrm>
            <a:off x="410400" y="1382400"/>
            <a:ext cx="6752400" cy="1170300"/>
          </a:xfrm>
          <a:prstGeom prst="rect">
            <a:avLst/>
          </a:prstGeom>
        </p:spPr>
        <p:txBody>
          <a:bodyPr lIns="0" tIns="0" rIns="0" bIns="0" anchor="b" anchorCtr="0">
            <a:noAutofit/>
          </a:bodyPr>
          <a:lstStyle/>
          <a:p>
            <a:r>
              <a:rPr lang="en-US"/>
              <a:t>Title on two lines with three image buckets</a:t>
            </a:r>
          </a:p>
        </p:txBody>
      </p:sp>
    </p:spTree>
    <p:extLst>
      <p:ext uri="{BB962C8B-B14F-4D97-AF65-F5344CB8AC3E}">
        <p14:creationId xmlns:p14="http://schemas.microsoft.com/office/powerpoint/2010/main" val="2363746713"/>
      </p:ext>
    </p:extLst>
  </p:cSld>
  <p:clrMapOvr>
    <a:masterClrMapping/>
  </p:clrMapOvr>
  <p:extLst>
    <p:ext uri="{DCECCB84-F9BA-43D5-87BE-67443E8EF086}">
      <p15:sldGuideLst xmlns:p15="http://schemas.microsoft.com/office/powerpoint/2012/main">
        <p15:guide id="1" orient="horz" pos="2160">
          <p15:clr>
            <a:srgbClr val="FBAE40"/>
          </p15:clr>
        </p15:guide>
        <p15:guide id="2" pos="234">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xml"/><Relationship Id="rId1"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5" Type="http://schemas.openxmlformats.org/officeDocument/2006/relationships/theme" Target="../theme/theme7.xml"/><Relationship Id="rId4"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32" name="Footer Placeholder 31">
            <a:extLst>
              <a:ext uri="{FF2B5EF4-FFF2-40B4-BE49-F238E27FC236}">
                <a16:creationId xmlns:a16="http://schemas.microsoft.com/office/drawing/2014/main" id="{85F917A7-7844-C14E-BD06-23432B0F27B0}"/>
              </a:ext>
            </a:extLst>
          </p:cNvPr>
          <p:cNvSpPr>
            <a:spLocks noGrp="1"/>
          </p:cNvSpPr>
          <p:nvPr>
            <p:ph type="ftr" sz="quarter" idx="3"/>
          </p:nvPr>
        </p:nvSpPr>
        <p:spPr>
          <a:xfrm>
            <a:off x="318977" y="6356350"/>
            <a:ext cx="11759609" cy="365125"/>
          </a:xfrm>
          <a:prstGeom prst="rect">
            <a:avLst/>
          </a:prstGeom>
        </p:spPr>
        <p:txBody>
          <a:bodyPr vert="horz" lIns="0" tIns="0" rIns="0" bIns="0" rtlCol="0" anchor="ctr"/>
          <a:lstStyle>
            <a:lvl1pPr algn="l">
              <a:defRPr sz="900">
                <a:solidFill>
                  <a:schemeClr val="bg1">
                    <a:alpha val="50000"/>
                  </a:schemeClr>
                </a:solidFill>
              </a:defRPr>
            </a:lvl1pPr>
          </a:lstStyle>
          <a:p>
            <a:r>
              <a:rPr lang="en-CA"/>
              <a:t>This document contains confidential information and should not be circulated to third parties without prior written consent from Field Effect.</a:t>
            </a:r>
          </a:p>
        </p:txBody>
      </p:sp>
      <p:sp>
        <p:nvSpPr>
          <p:cNvPr id="34" name="Title Placeholder 1">
            <a:extLst>
              <a:ext uri="{FF2B5EF4-FFF2-40B4-BE49-F238E27FC236}">
                <a16:creationId xmlns:a16="http://schemas.microsoft.com/office/drawing/2014/main" id="{E042B4D0-AAF4-154B-A796-2A92D603B9C5}"/>
              </a:ext>
            </a:extLst>
          </p:cNvPr>
          <p:cNvSpPr>
            <a:spLocks noGrp="1"/>
          </p:cNvSpPr>
          <p:nvPr>
            <p:ph type="title"/>
          </p:nvPr>
        </p:nvSpPr>
        <p:spPr>
          <a:xfrm>
            <a:off x="318977" y="2014377"/>
            <a:ext cx="10515600" cy="1325563"/>
          </a:xfrm>
          <a:prstGeom prst="rect">
            <a:avLst/>
          </a:prstGeom>
        </p:spPr>
        <p:txBody>
          <a:bodyPr vert="horz" lIns="91440" tIns="45720" rIns="91440" bIns="45720" rtlCol="0" anchor="ctr">
            <a:normAutofit/>
          </a:bodyPr>
          <a:lstStyle/>
          <a:p>
            <a:r>
              <a:rPr lang="en-US"/>
              <a:t>FE Title Slides 01</a:t>
            </a:r>
          </a:p>
        </p:txBody>
      </p:sp>
      <p:sp>
        <p:nvSpPr>
          <p:cNvPr id="35" name="Text Placeholder 2">
            <a:extLst>
              <a:ext uri="{FF2B5EF4-FFF2-40B4-BE49-F238E27FC236}">
                <a16:creationId xmlns:a16="http://schemas.microsoft.com/office/drawing/2014/main" id="{3871CB3F-9A0E-544F-B3E0-847D27731770}"/>
              </a:ext>
            </a:extLst>
          </p:cNvPr>
          <p:cNvSpPr>
            <a:spLocks noGrp="1"/>
          </p:cNvSpPr>
          <p:nvPr>
            <p:ph type="body" idx="1"/>
          </p:nvPr>
        </p:nvSpPr>
        <p:spPr>
          <a:xfrm>
            <a:off x="318977" y="3685031"/>
            <a:ext cx="10515600" cy="21991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2360587"/>
      </p:ext>
    </p:extLst>
  </p:cSld>
  <p:clrMap bg1="lt1" tx1="dk1" bg2="lt2" tx2="dk2" accent1="accent1" accent2="accent2" accent3="accent3" accent4="accent4" accent5="accent5" accent6="accent6" hlink="hlink" folHlink="folHlink"/>
  <p:sldLayoutIdLst>
    <p:sldLayoutId id="2147483937" r:id="rId1"/>
    <p:sldLayoutId id="2147483971" r:id="rId2"/>
  </p:sldLayoutIdLst>
  <p:hf hdr="0" dt="0"/>
  <p:txStyles>
    <p:titleStyle>
      <a:lvl1pPr algn="l" defTabSz="914400" rtl="0" eaLnBrk="1" latinLnBrk="0" hangingPunct="1">
        <a:lnSpc>
          <a:spcPct val="90000"/>
        </a:lnSpc>
        <a:spcBef>
          <a:spcPct val="0"/>
        </a:spcBef>
        <a:buNone/>
        <a:defRPr sz="6600" b="1" i="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itchFamily="2" charset="2"/>
        <a:buChar char="§"/>
        <a:defRPr sz="1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accent2"/>
        </a:buClr>
        <a:buFont typeface="Wingdings" pitchFamily="2" charset="2"/>
        <a:buChar char="§"/>
        <a:defRPr sz="16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Clr>
          <a:schemeClr val="accent2"/>
        </a:buClr>
        <a:buFont typeface="Wingdings" pitchFamily="2" charset="2"/>
        <a:buChar char="§"/>
        <a:defRPr sz="1200" kern="1200">
          <a:solidFill>
            <a:schemeClr val="bg1"/>
          </a:solidFill>
          <a:latin typeface="+mn-lt"/>
          <a:ea typeface="+mn-ea"/>
          <a:cs typeface="+mn-cs"/>
        </a:defRPr>
      </a:lvl4pPr>
      <a:lvl5pPr marL="2000250" indent="-171450" algn="l" defTabSz="914400" rtl="0" eaLnBrk="1" latinLnBrk="0" hangingPunct="1">
        <a:lnSpc>
          <a:spcPct val="90000"/>
        </a:lnSpc>
        <a:spcBef>
          <a:spcPts val="500"/>
        </a:spcBef>
        <a:buClr>
          <a:schemeClr val="accent2"/>
        </a:buClr>
        <a:buFont typeface="Wingdings" pitchFamily="2" charset="2"/>
        <a:buChar char="§"/>
        <a:defRPr sz="11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22A86575-6305-1040-8321-4B219981ABE9}"/>
              </a:ext>
            </a:extLst>
          </p:cNvPr>
          <p:cNvSpPr>
            <a:spLocks noGrp="1"/>
          </p:cNvSpPr>
          <p:nvPr>
            <p:ph type="title"/>
          </p:nvPr>
        </p:nvSpPr>
        <p:spPr>
          <a:xfrm>
            <a:off x="397418" y="1319365"/>
            <a:ext cx="6623142" cy="1220635"/>
          </a:xfrm>
          <a:prstGeom prst="rect">
            <a:avLst/>
          </a:prstGeom>
        </p:spPr>
        <p:txBody>
          <a:bodyPr vert="horz" lIns="0" tIns="45720" rIns="91440" bIns="45720" rtlCol="0" anchor="t">
            <a:noAutofit/>
          </a:bodyPr>
          <a:lstStyle/>
          <a:p>
            <a:r>
              <a:rPr lang="en-US"/>
              <a:t>Content slides 02</a:t>
            </a:r>
          </a:p>
        </p:txBody>
      </p:sp>
      <p:sp>
        <p:nvSpPr>
          <p:cNvPr id="14" name="Footer Placeholder 8">
            <a:extLst>
              <a:ext uri="{FF2B5EF4-FFF2-40B4-BE49-F238E27FC236}">
                <a16:creationId xmlns:a16="http://schemas.microsoft.com/office/drawing/2014/main" id="{C09081F0-2125-F74F-982A-A04C44292840}"/>
              </a:ext>
            </a:extLst>
          </p:cNvPr>
          <p:cNvSpPr>
            <a:spLocks noGrp="1"/>
          </p:cNvSpPr>
          <p:nvPr>
            <p:ph type="ftr" sz="quarter" idx="3"/>
          </p:nvPr>
        </p:nvSpPr>
        <p:spPr>
          <a:xfrm>
            <a:off x="397418" y="6356350"/>
            <a:ext cx="7187413" cy="365125"/>
          </a:xfrm>
          <a:prstGeom prst="rect">
            <a:avLst/>
          </a:prstGeom>
        </p:spPr>
        <p:txBody>
          <a:bodyPr vert="horz" lIns="0" tIns="0" rIns="0" bIns="0" rtlCol="0" anchor="ctr"/>
          <a:lstStyle>
            <a:lvl1pPr algn="l">
              <a:defRPr sz="800">
                <a:solidFill>
                  <a:srgbClr val="51595F">
                    <a:alpha val="50000"/>
                  </a:srgbClr>
                </a:solidFill>
              </a:defRPr>
            </a:lvl1pPr>
          </a:lstStyle>
          <a:p>
            <a:r>
              <a:rPr lang="en-CA"/>
              <a:t>This document contains confidential information and should not be circulated to third parties without prior written consent from Field Effect.</a:t>
            </a:r>
          </a:p>
        </p:txBody>
      </p:sp>
      <p:sp>
        <p:nvSpPr>
          <p:cNvPr id="16" name="Text Placeholder 2">
            <a:extLst>
              <a:ext uri="{FF2B5EF4-FFF2-40B4-BE49-F238E27FC236}">
                <a16:creationId xmlns:a16="http://schemas.microsoft.com/office/drawing/2014/main" id="{6E1419B9-6C75-394C-AE1E-B7C289576D52}"/>
              </a:ext>
            </a:extLst>
          </p:cNvPr>
          <p:cNvSpPr>
            <a:spLocks noGrp="1"/>
          </p:cNvSpPr>
          <p:nvPr>
            <p:ph type="body" idx="1"/>
          </p:nvPr>
        </p:nvSpPr>
        <p:spPr>
          <a:xfrm>
            <a:off x="397418" y="2858194"/>
            <a:ext cx="5445598" cy="3057974"/>
          </a:xfrm>
          <a:prstGeom prst="rect">
            <a:avLst/>
          </a:prstGeom>
        </p:spPr>
        <p:txBody>
          <a:bodyPr vert="horz" lIns="0" tIns="0" rIns="0" bIns="0" rtlCol="0">
            <a:noAutofit/>
          </a:bodyPr>
          <a:lstStyle/>
          <a:p>
            <a:pPr lvl="0"/>
            <a:r>
              <a:rPr lang="en-US"/>
              <a:t>Click to edit bullet styles</a:t>
            </a:r>
          </a:p>
          <a:p>
            <a:pPr lvl="1"/>
            <a:r>
              <a:rPr lang="en-US"/>
              <a:t>Bullet 01</a:t>
            </a:r>
          </a:p>
          <a:p>
            <a:pPr lvl="2"/>
            <a:r>
              <a:rPr lang="en-US"/>
              <a:t>Bullet 02</a:t>
            </a:r>
          </a:p>
          <a:p>
            <a:pPr lvl="3"/>
            <a:r>
              <a:rPr lang="en-US"/>
              <a:t>Bullet 03</a:t>
            </a:r>
          </a:p>
          <a:p>
            <a:pPr lvl="4"/>
            <a:r>
              <a:rPr lang="en-US"/>
              <a:t>Bullet 04</a:t>
            </a:r>
          </a:p>
        </p:txBody>
      </p:sp>
    </p:spTree>
    <p:extLst>
      <p:ext uri="{BB962C8B-B14F-4D97-AF65-F5344CB8AC3E}">
        <p14:creationId xmlns:p14="http://schemas.microsoft.com/office/powerpoint/2010/main" val="636059520"/>
      </p:ext>
    </p:extLst>
  </p:cSld>
  <p:clrMap bg1="lt1" tx1="dk1" bg2="lt2" tx2="dk2" accent1="accent1" accent2="accent2" accent3="accent3" accent4="accent4" accent5="accent5" accent6="accent6" hlink="hlink" folHlink="folHlink"/>
  <p:sldLayoutIdLst>
    <p:sldLayoutId id="2147483705" r:id="rId1"/>
    <p:sldLayoutId id="2147483823" r:id="rId2"/>
    <p:sldLayoutId id="2147483930" r:id="rId3"/>
    <p:sldLayoutId id="2147483943" r:id="rId4"/>
    <p:sldLayoutId id="2147483829" r:id="rId5"/>
    <p:sldLayoutId id="2147483709" r:id="rId6"/>
    <p:sldLayoutId id="2147483710" r:id="rId7"/>
    <p:sldLayoutId id="2147483708" r:id="rId8"/>
    <p:sldLayoutId id="2147483946" r:id="rId9"/>
    <p:sldLayoutId id="2147483945" r:id="rId10"/>
    <p:sldLayoutId id="2147483966" r:id="rId11"/>
    <p:sldLayoutId id="2147483967" r:id="rId12"/>
  </p:sldLayoutIdLst>
  <p:hf hdr="0" dt="0"/>
  <p:txStyles>
    <p:titleStyle>
      <a:lvl1pPr algn="l" defTabSz="914400" rtl="0" eaLnBrk="1" latinLnBrk="0" hangingPunct="1">
        <a:lnSpc>
          <a:spcPct val="80000"/>
        </a:lnSpc>
        <a:spcBef>
          <a:spcPct val="0"/>
        </a:spcBef>
        <a:buNone/>
        <a:defRPr sz="4400" b="1" i="0" kern="1200">
          <a:solidFill>
            <a:schemeClr val="tx1"/>
          </a:solidFill>
          <a:latin typeface="+mj-lt"/>
          <a:ea typeface="+mj-ea"/>
          <a:cs typeface="+mj-cs"/>
        </a:defRPr>
      </a:lvl1pPr>
    </p:titleStyle>
    <p:bodyStyle>
      <a:lvl1pPr marL="285750" indent="-285750" algn="l" defTabSz="914400" rtl="0" eaLnBrk="1" latinLnBrk="0" hangingPunct="1">
        <a:lnSpc>
          <a:spcPct val="80000"/>
        </a:lnSpc>
        <a:spcBef>
          <a:spcPts val="500"/>
        </a:spcBef>
        <a:spcAft>
          <a:spcPts val="1100"/>
        </a:spcAft>
        <a:buClr>
          <a:schemeClr val="accent2"/>
        </a:buClr>
        <a:buFont typeface="Wingdings" pitchFamily="2" charset="2"/>
        <a:buChar char="§"/>
        <a:defRPr sz="2000" kern="1200">
          <a:solidFill>
            <a:schemeClr val="accent6">
              <a:lumMod val="75000"/>
            </a:schemeClr>
          </a:solidFill>
          <a:latin typeface="+mn-lt"/>
          <a:ea typeface="+mn-ea"/>
          <a:cs typeface="+mn-cs"/>
        </a:defRPr>
      </a:lvl1pPr>
      <a:lvl2pPr marL="576000" indent="-228600" algn="l" defTabSz="914400" rtl="0" eaLnBrk="1" latinLnBrk="0" hangingPunct="1">
        <a:lnSpc>
          <a:spcPct val="80000"/>
        </a:lnSpc>
        <a:spcBef>
          <a:spcPts val="400"/>
        </a:spcBef>
        <a:spcAft>
          <a:spcPts val="400"/>
        </a:spcAft>
        <a:buClr>
          <a:schemeClr val="accent2"/>
        </a:buClr>
        <a:buFont typeface="Wingdings" pitchFamily="2" charset="2"/>
        <a:buChar char="§"/>
        <a:defRPr sz="1600" kern="1200">
          <a:solidFill>
            <a:schemeClr val="accent6">
              <a:lumMod val="75000"/>
            </a:schemeClr>
          </a:solidFill>
          <a:latin typeface="+mn-lt"/>
          <a:ea typeface="+mn-ea"/>
          <a:cs typeface="+mn-cs"/>
        </a:defRPr>
      </a:lvl2pPr>
      <a:lvl3pPr marL="921150" indent="-285750" algn="l" defTabSz="914400" rtl="0" eaLnBrk="1" latinLnBrk="0" hangingPunct="1">
        <a:lnSpc>
          <a:spcPct val="70000"/>
        </a:lnSpc>
        <a:spcBef>
          <a:spcPts val="400"/>
        </a:spcBef>
        <a:spcAft>
          <a:spcPts val="300"/>
        </a:spcAft>
        <a:buClr>
          <a:schemeClr val="accent2"/>
        </a:buClr>
        <a:buFont typeface="Wingdings" pitchFamily="2" charset="2"/>
        <a:buChar char="§"/>
        <a:defRPr sz="1300" kern="1200">
          <a:solidFill>
            <a:schemeClr val="accent6">
              <a:lumMod val="75000"/>
            </a:schemeClr>
          </a:solidFill>
          <a:latin typeface="+mn-lt"/>
          <a:ea typeface="+mn-ea"/>
          <a:cs typeface="+mn-cs"/>
        </a:defRPr>
      </a:lvl3pPr>
      <a:lvl4pPr marL="1188000" indent="-228600" algn="l" defTabSz="914400" rtl="0" eaLnBrk="1" latinLnBrk="0" hangingPunct="1">
        <a:lnSpc>
          <a:spcPct val="70000"/>
        </a:lnSpc>
        <a:spcBef>
          <a:spcPts val="400"/>
        </a:spcBef>
        <a:spcAft>
          <a:spcPts val="400"/>
        </a:spcAft>
        <a:buClr>
          <a:schemeClr val="accent2"/>
        </a:buClr>
        <a:buFont typeface="Wingdings" pitchFamily="2" charset="2"/>
        <a:buChar char="§"/>
        <a:defRPr sz="1200" kern="1200">
          <a:solidFill>
            <a:schemeClr val="accent6">
              <a:lumMod val="75000"/>
            </a:schemeClr>
          </a:solidFill>
          <a:latin typeface="+mn-lt"/>
          <a:ea typeface="+mn-ea"/>
          <a:cs typeface="+mn-cs"/>
        </a:defRPr>
      </a:lvl4pPr>
      <a:lvl5pPr marL="1382850" indent="-171450" algn="l" defTabSz="914400" rtl="0" eaLnBrk="1" latinLnBrk="0" hangingPunct="1">
        <a:lnSpc>
          <a:spcPct val="70000"/>
        </a:lnSpc>
        <a:spcBef>
          <a:spcPts val="400"/>
        </a:spcBef>
        <a:spcAft>
          <a:spcPts val="400"/>
        </a:spcAft>
        <a:buClr>
          <a:schemeClr val="accent2"/>
        </a:buClr>
        <a:buFont typeface="Wingdings" pitchFamily="2" charset="2"/>
        <a:buChar char="§"/>
        <a:defRPr sz="1100" kern="1200">
          <a:solidFill>
            <a:schemeClr val="accent6">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22A86575-6305-1040-8321-4B219981ABE9}"/>
              </a:ext>
            </a:extLst>
          </p:cNvPr>
          <p:cNvSpPr>
            <a:spLocks noGrp="1"/>
          </p:cNvSpPr>
          <p:nvPr>
            <p:ph type="title"/>
          </p:nvPr>
        </p:nvSpPr>
        <p:spPr>
          <a:xfrm>
            <a:off x="397418" y="1319365"/>
            <a:ext cx="6623142" cy="1220635"/>
          </a:xfrm>
          <a:prstGeom prst="rect">
            <a:avLst/>
          </a:prstGeom>
        </p:spPr>
        <p:txBody>
          <a:bodyPr vert="horz" lIns="0" tIns="45720" rIns="91440" bIns="45720" rtlCol="0" anchor="t">
            <a:noAutofit/>
          </a:bodyPr>
          <a:lstStyle/>
          <a:p>
            <a:r>
              <a:rPr lang="en-US"/>
              <a:t>Content slides 02</a:t>
            </a:r>
          </a:p>
        </p:txBody>
      </p:sp>
      <p:sp>
        <p:nvSpPr>
          <p:cNvPr id="14" name="Footer Placeholder 8">
            <a:extLst>
              <a:ext uri="{FF2B5EF4-FFF2-40B4-BE49-F238E27FC236}">
                <a16:creationId xmlns:a16="http://schemas.microsoft.com/office/drawing/2014/main" id="{C09081F0-2125-F74F-982A-A04C44292840}"/>
              </a:ext>
            </a:extLst>
          </p:cNvPr>
          <p:cNvSpPr>
            <a:spLocks noGrp="1"/>
          </p:cNvSpPr>
          <p:nvPr>
            <p:ph type="ftr" sz="quarter" idx="3"/>
          </p:nvPr>
        </p:nvSpPr>
        <p:spPr>
          <a:xfrm>
            <a:off x="397418" y="6356350"/>
            <a:ext cx="7187413" cy="365125"/>
          </a:xfrm>
          <a:prstGeom prst="rect">
            <a:avLst/>
          </a:prstGeom>
        </p:spPr>
        <p:txBody>
          <a:bodyPr vert="horz" lIns="0" tIns="0" rIns="0" bIns="0" rtlCol="0" anchor="ctr"/>
          <a:lstStyle>
            <a:lvl1pPr algn="l">
              <a:defRPr sz="800">
                <a:solidFill>
                  <a:srgbClr val="51595F">
                    <a:alpha val="50000"/>
                  </a:srgbClr>
                </a:solidFill>
              </a:defRPr>
            </a:lvl1pPr>
          </a:lstStyle>
          <a:p>
            <a:r>
              <a:rPr lang="en-CA"/>
              <a:t>This document contains confidential information and should not be circulated to third parties without prior written consent from Field Effect.</a:t>
            </a:r>
          </a:p>
        </p:txBody>
      </p:sp>
      <p:sp>
        <p:nvSpPr>
          <p:cNvPr id="16" name="Text Placeholder 2">
            <a:extLst>
              <a:ext uri="{FF2B5EF4-FFF2-40B4-BE49-F238E27FC236}">
                <a16:creationId xmlns:a16="http://schemas.microsoft.com/office/drawing/2014/main" id="{6E1419B9-6C75-394C-AE1E-B7C289576D52}"/>
              </a:ext>
            </a:extLst>
          </p:cNvPr>
          <p:cNvSpPr>
            <a:spLocks noGrp="1"/>
          </p:cNvSpPr>
          <p:nvPr>
            <p:ph type="body" idx="1"/>
          </p:nvPr>
        </p:nvSpPr>
        <p:spPr>
          <a:xfrm>
            <a:off x="397418" y="2858194"/>
            <a:ext cx="5445598" cy="3057974"/>
          </a:xfrm>
          <a:prstGeom prst="rect">
            <a:avLst/>
          </a:prstGeom>
        </p:spPr>
        <p:txBody>
          <a:bodyPr vert="horz" lIns="0" tIns="0" rIns="0" bIns="0" rtlCol="0">
            <a:noAutofit/>
          </a:bodyPr>
          <a:lstStyle/>
          <a:p>
            <a:pPr lvl="0"/>
            <a:r>
              <a:rPr lang="en-US"/>
              <a:t>Click to edit bullet styles</a:t>
            </a:r>
          </a:p>
          <a:p>
            <a:pPr lvl="1"/>
            <a:r>
              <a:rPr lang="en-US"/>
              <a:t>Bullet 01</a:t>
            </a:r>
          </a:p>
          <a:p>
            <a:pPr lvl="2"/>
            <a:r>
              <a:rPr lang="en-US"/>
              <a:t>Bullet 02</a:t>
            </a:r>
          </a:p>
          <a:p>
            <a:pPr lvl="3"/>
            <a:r>
              <a:rPr lang="en-US"/>
              <a:t>Bullet 03</a:t>
            </a:r>
          </a:p>
          <a:p>
            <a:pPr lvl="4"/>
            <a:r>
              <a:rPr lang="en-US"/>
              <a:t>Bullet 04</a:t>
            </a:r>
          </a:p>
        </p:txBody>
      </p:sp>
    </p:spTree>
    <p:extLst>
      <p:ext uri="{BB962C8B-B14F-4D97-AF65-F5344CB8AC3E}">
        <p14:creationId xmlns:p14="http://schemas.microsoft.com/office/powerpoint/2010/main" val="2409843762"/>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Lst>
  <p:hf hdr="0" dt="0"/>
  <p:txStyles>
    <p:titleStyle>
      <a:lvl1pPr algn="l" defTabSz="914400" rtl="0" eaLnBrk="1" latinLnBrk="0" hangingPunct="1">
        <a:lnSpc>
          <a:spcPct val="80000"/>
        </a:lnSpc>
        <a:spcBef>
          <a:spcPct val="0"/>
        </a:spcBef>
        <a:buNone/>
        <a:defRPr sz="4400" b="1" i="0" kern="1200">
          <a:gradFill>
            <a:gsLst>
              <a:gs pos="0">
                <a:schemeClr val="accent1"/>
              </a:gs>
              <a:gs pos="32000">
                <a:schemeClr val="accent2">
                  <a:lumMod val="98828"/>
                  <a:lumOff val="1172"/>
                </a:schemeClr>
              </a:gs>
              <a:gs pos="76000">
                <a:schemeClr val="accent3"/>
              </a:gs>
            </a:gsLst>
            <a:lin ang="2700000" scaled="0"/>
          </a:gradFill>
          <a:latin typeface="+mj-lt"/>
          <a:ea typeface="+mj-ea"/>
          <a:cs typeface="+mj-cs"/>
        </a:defRPr>
      </a:lvl1pPr>
    </p:titleStyle>
    <p:bodyStyle>
      <a:lvl1pPr marL="285750" indent="-285750" algn="l" defTabSz="914400" rtl="0" eaLnBrk="1" latinLnBrk="0" hangingPunct="1">
        <a:lnSpc>
          <a:spcPct val="80000"/>
        </a:lnSpc>
        <a:spcBef>
          <a:spcPts val="500"/>
        </a:spcBef>
        <a:spcAft>
          <a:spcPts val="1100"/>
        </a:spcAft>
        <a:buClr>
          <a:schemeClr val="accent2"/>
        </a:buClr>
        <a:buFont typeface="Wingdings" pitchFamily="2" charset="2"/>
        <a:buChar char="§"/>
        <a:defRPr sz="2000" kern="1200">
          <a:solidFill>
            <a:schemeClr val="accent6">
              <a:lumMod val="75000"/>
            </a:schemeClr>
          </a:solidFill>
          <a:latin typeface="+mn-lt"/>
          <a:ea typeface="+mn-ea"/>
          <a:cs typeface="+mn-cs"/>
        </a:defRPr>
      </a:lvl1pPr>
      <a:lvl2pPr marL="576000" indent="-228600" algn="l" defTabSz="914400" rtl="0" eaLnBrk="1" latinLnBrk="0" hangingPunct="1">
        <a:lnSpc>
          <a:spcPct val="80000"/>
        </a:lnSpc>
        <a:spcBef>
          <a:spcPts val="400"/>
        </a:spcBef>
        <a:spcAft>
          <a:spcPts val="400"/>
        </a:spcAft>
        <a:buClr>
          <a:schemeClr val="accent2"/>
        </a:buClr>
        <a:buFont typeface="Wingdings" pitchFamily="2" charset="2"/>
        <a:buChar char="§"/>
        <a:defRPr sz="1600" kern="1200">
          <a:solidFill>
            <a:schemeClr val="accent6">
              <a:lumMod val="75000"/>
            </a:schemeClr>
          </a:solidFill>
          <a:latin typeface="+mn-lt"/>
          <a:ea typeface="+mn-ea"/>
          <a:cs typeface="+mn-cs"/>
        </a:defRPr>
      </a:lvl2pPr>
      <a:lvl3pPr marL="921150" indent="-285750" algn="l" defTabSz="914400" rtl="0" eaLnBrk="1" latinLnBrk="0" hangingPunct="1">
        <a:lnSpc>
          <a:spcPct val="70000"/>
        </a:lnSpc>
        <a:spcBef>
          <a:spcPts val="400"/>
        </a:spcBef>
        <a:spcAft>
          <a:spcPts val="300"/>
        </a:spcAft>
        <a:buClr>
          <a:schemeClr val="accent2"/>
        </a:buClr>
        <a:buFont typeface="Wingdings" pitchFamily="2" charset="2"/>
        <a:buChar char="§"/>
        <a:defRPr sz="1300" kern="1200">
          <a:solidFill>
            <a:schemeClr val="accent6">
              <a:lumMod val="75000"/>
            </a:schemeClr>
          </a:solidFill>
          <a:latin typeface="+mn-lt"/>
          <a:ea typeface="+mn-ea"/>
          <a:cs typeface="+mn-cs"/>
        </a:defRPr>
      </a:lvl3pPr>
      <a:lvl4pPr marL="1188000" indent="-228600" algn="l" defTabSz="914400" rtl="0" eaLnBrk="1" latinLnBrk="0" hangingPunct="1">
        <a:lnSpc>
          <a:spcPct val="70000"/>
        </a:lnSpc>
        <a:spcBef>
          <a:spcPts val="400"/>
        </a:spcBef>
        <a:spcAft>
          <a:spcPts val="400"/>
        </a:spcAft>
        <a:buClr>
          <a:schemeClr val="accent2"/>
        </a:buClr>
        <a:buFont typeface="Wingdings" pitchFamily="2" charset="2"/>
        <a:buChar char="§"/>
        <a:defRPr sz="1200" kern="1200">
          <a:solidFill>
            <a:schemeClr val="accent6">
              <a:lumMod val="75000"/>
            </a:schemeClr>
          </a:solidFill>
          <a:latin typeface="+mn-lt"/>
          <a:ea typeface="+mn-ea"/>
          <a:cs typeface="+mn-cs"/>
        </a:defRPr>
      </a:lvl4pPr>
      <a:lvl5pPr marL="1382850" indent="-171450" algn="l" defTabSz="914400" rtl="0" eaLnBrk="1" latinLnBrk="0" hangingPunct="1">
        <a:lnSpc>
          <a:spcPct val="70000"/>
        </a:lnSpc>
        <a:spcBef>
          <a:spcPts val="400"/>
        </a:spcBef>
        <a:spcAft>
          <a:spcPts val="400"/>
        </a:spcAft>
        <a:buClr>
          <a:schemeClr val="accent2"/>
        </a:buClr>
        <a:buFont typeface="Wingdings" pitchFamily="2" charset="2"/>
        <a:buChar char="§"/>
        <a:defRPr sz="1100" kern="1200">
          <a:solidFill>
            <a:schemeClr val="accent6">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22A86575-6305-1040-8321-4B219981ABE9}"/>
              </a:ext>
            </a:extLst>
          </p:cNvPr>
          <p:cNvSpPr>
            <a:spLocks noGrp="1"/>
          </p:cNvSpPr>
          <p:nvPr>
            <p:ph type="title"/>
          </p:nvPr>
        </p:nvSpPr>
        <p:spPr>
          <a:xfrm>
            <a:off x="397418" y="1319365"/>
            <a:ext cx="6623142" cy="1220635"/>
          </a:xfrm>
          <a:prstGeom prst="rect">
            <a:avLst/>
          </a:prstGeom>
        </p:spPr>
        <p:txBody>
          <a:bodyPr vert="horz" lIns="0" tIns="45720" rIns="91440" bIns="45720" rtlCol="0" anchor="t">
            <a:noAutofit/>
          </a:bodyPr>
          <a:lstStyle/>
          <a:p>
            <a:r>
              <a:rPr lang="en-US"/>
              <a:t>Full image background content slides 03</a:t>
            </a:r>
          </a:p>
        </p:txBody>
      </p:sp>
      <p:sp>
        <p:nvSpPr>
          <p:cNvPr id="14" name="Footer Placeholder 8">
            <a:extLst>
              <a:ext uri="{FF2B5EF4-FFF2-40B4-BE49-F238E27FC236}">
                <a16:creationId xmlns:a16="http://schemas.microsoft.com/office/drawing/2014/main" id="{C09081F0-2125-F74F-982A-A04C44292840}"/>
              </a:ext>
            </a:extLst>
          </p:cNvPr>
          <p:cNvSpPr>
            <a:spLocks noGrp="1"/>
          </p:cNvSpPr>
          <p:nvPr>
            <p:ph type="ftr" sz="quarter" idx="3"/>
          </p:nvPr>
        </p:nvSpPr>
        <p:spPr>
          <a:xfrm>
            <a:off x="397418" y="6356350"/>
            <a:ext cx="7187413" cy="365125"/>
          </a:xfrm>
          <a:prstGeom prst="rect">
            <a:avLst/>
          </a:prstGeom>
          <a:noFill/>
        </p:spPr>
        <p:txBody>
          <a:bodyPr vert="horz" lIns="0" tIns="0" rIns="0" bIns="0" rtlCol="0" anchor="ctr"/>
          <a:lstStyle>
            <a:lvl1pPr algn="l">
              <a:defRPr sz="800">
                <a:solidFill>
                  <a:schemeClr val="accent5">
                    <a:alpha val="50000"/>
                  </a:schemeClr>
                </a:solidFill>
              </a:defRPr>
            </a:lvl1pPr>
          </a:lstStyle>
          <a:p>
            <a:r>
              <a:rPr lang="en-CA"/>
              <a:t>This document contains confidential information and should not be circulated to third parties without prior written consent from Field Effect.</a:t>
            </a:r>
          </a:p>
        </p:txBody>
      </p:sp>
      <p:sp>
        <p:nvSpPr>
          <p:cNvPr id="16" name="Text Placeholder 2">
            <a:extLst>
              <a:ext uri="{FF2B5EF4-FFF2-40B4-BE49-F238E27FC236}">
                <a16:creationId xmlns:a16="http://schemas.microsoft.com/office/drawing/2014/main" id="{6E1419B9-6C75-394C-AE1E-B7C289576D52}"/>
              </a:ext>
            </a:extLst>
          </p:cNvPr>
          <p:cNvSpPr>
            <a:spLocks noGrp="1"/>
          </p:cNvSpPr>
          <p:nvPr>
            <p:ph type="body" idx="1"/>
          </p:nvPr>
        </p:nvSpPr>
        <p:spPr>
          <a:xfrm>
            <a:off x="397418" y="2858194"/>
            <a:ext cx="6623142" cy="2199195"/>
          </a:xfrm>
          <a:prstGeom prst="rect">
            <a:avLst/>
          </a:prstGeom>
        </p:spPr>
        <p:txBody>
          <a:bodyPr vert="horz" lIns="0" tIns="0" rIns="0" bIns="0" rtlCol="0">
            <a:noAutofit/>
          </a:bodyPr>
          <a:lstStyle/>
          <a:p>
            <a:pPr lvl="0"/>
            <a:r>
              <a:rPr lang="en-US"/>
              <a:t>Click to edit bullet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6840859"/>
      </p:ext>
    </p:extLst>
  </p:cSld>
  <p:clrMap bg1="lt1" tx1="dk1" bg2="lt2" tx2="dk2" accent1="accent1" accent2="accent2" accent3="accent3" accent4="accent4" accent5="accent5" accent6="accent6" hlink="hlink" folHlink="folHlink"/>
  <p:sldLayoutIdLst>
    <p:sldLayoutId id="2147483904" r:id="rId1"/>
    <p:sldLayoutId id="2147483911" r:id="rId2"/>
  </p:sldLayoutIdLst>
  <p:hf hdr="0" dt="0"/>
  <p:txStyles>
    <p:titleStyle>
      <a:lvl1pPr algn="l" defTabSz="914400" rtl="0" eaLnBrk="1" latinLnBrk="0" hangingPunct="1">
        <a:lnSpc>
          <a:spcPct val="80000"/>
        </a:lnSpc>
        <a:spcBef>
          <a:spcPct val="0"/>
        </a:spcBef>
        <a:buNone/>
        <a:defRPr sz="4400" b="1" i="0" kern="1200">
          <a:solidFill>
            <a:schemeClr val="bg2"/>
          </a:solidFill>
          <a:latin typeface="+mj-lt"/>
          <a:ea typeface="+mj-ea"/>
          <a:cs typeface="+mj-cs"/>
        </a:defRPr>
      </a:lvl1pPr>
    </p:titleStyle>
    <p:bodyStyle>
      <a:lvl1pPr marL="285750" indent="-285750" algn="l" defTabSz="914400" rtl="0" eaLnBrk="1" latinLnBrk="0" hangingPunct="1">
        <a:lnSpc>
          <a:spcPct val="90000"/>
        </a:lnSpc>
        <a:spcBef>
          <a:spcPts val="1000"/>
        </a:spcBef>
        <a:buClr>
          <a:schemeClr val="accent2"/>
        </a:buClr>
        <a:buFont typeface="Wingdings" pitchFamily="2" charset="2"/>
        <a:buChar char="§"/>
        <a:defRPr sz="1600" kern="1200">
          <a:solidFill>
            <a:schemeClr val="accent5"/>
          </a:solidFill>
          <a:latin typeface="+mn-lt"/>
          <a:ea typeface="+mn-ea"/>
          <a:cs typeface="+mn-cs"/>
        </a:defRPr>
      </a:lvl1pPr>
      <a:lvl2pPr marL="576000" indent="-228600" algn="l" defTabSz="914400" rtl="0" eaLnBrk="1" latinLnBrk="0" hangingPunct="1">
        <a:lnSpc>
          <a:spcPct val="80000"/>
        </a:lnSpc>
        <a:spcBef>
          <a:spcPts val="500"/>
        </a:spcBef>
        <a:spcAft>
          <a:spcPts val="500"/>
        </a:spcAft>
        <a:buClr>
          <a:schemeClr val="accent2"/>
        </a:buClr>
        <a:buFont typeface="Wingdings" pitchFamily="2" charset="2"/>
        <a:buChar char="§"/>
        <a:defRPr sz="1600" kern="1200">
          <a:solidFill>
            <a:schemeClr val="accent5"/>
          </a:solidFill>
          <a:latin typeface="+mn-lt"/>
          <a:ea typeface="+mn-ea"/>
          <a:cs typeface="+mn-cs"/>
        </a:defRPr>
      </a:lvl2pPr>
      <a:lvl3pPr marL="864000" indent="-228600" algn="l" defTabSz="914400" rtl="0" eaLnBrk="1" latinLnBrk="0" hangingPunct="1">
        <a:lnSpc>
          <a:spcPct val="70000"/>
        </a:lnSpc>
        <a:spcBef>
          <a:spcPts val="400"/>
        </a:spcBef>
        <a:spcAft>
          <a:spcPts val="400"/>
        </a:spcAft>
        <a:buClr>
          <a:schemeClr val="accent2"/>
        </a:buClr>
        <a:buFont typeface="Wingdings" pitchFamily="2" charset="2"/>
        <a:buChar char="§"/>
        <a:defRPr sz="1400" kern="1200">
          <a:solidFill>
            <a:schemeClr val="accent5"/>
          </a:solidFill>
          <a:latin typeface="+mn-lt"/>
          <a:ea typeface="+mn-ea"/>
          <a:cs typeface="+mn-cs"/>
        </a:defRPr>
      </a:lvl3pPr>
      <a:lvl4pPr marL="1188000" indent="-228600" algn="l" defTabSz="914400" rtl="0" eaLnBrk="1" latinLnBrk="0" hangingPunct="1">
        <a:lnSpc>
          <a:spcPct val="70000"/>
        </a:lnSpc>
        <a:spcBef>
          <a:spcPts val="400"/>
        </a:spcBef>
        <a:spcAft>
          <a:spcPts val="400"/>
        </a:spcAft>
        <a:buClr>
          <a:schemeClr val="accent2"/>
        </a:buClr>
        <a:buFont typeface="Wingdings" pitchFamily="2" charset="2"/>
        <a:buChar char="§"/>
        <a:defRPr sz="1200" kern="1200">
          <a:solidFill>
            <a:schemeClr val="accent5"/>
          </a:solidFill>
          <a:latin typeface="+mn-lt"/>
          <a:ea typeface="+mn-ea"/>
          <a:cs typeface="+mn-cs"/>
        </a:defRPr>
      </a:lvl4pPr>
      <a:lvl5pPr marL="1440000" indent="-228600" algn="l" defTabSz="914400" rtl="0" eaLnBrk="1" latinLnBrk="0" hangingPunct="1">
        <a:lnSpc>
          <a:spcPct val="70000"/>
        </a:lnSpc>
        <a:spcBef>
          <a:spcPts val="400"/>
        </a:spcBef>
        <a:spcAft>
          <a:spcPts val="400"/>
        </a:spcAft>
        <a:buClr>
          <a:schemeClr val="accent2"/>
        </a:buClr>
        <a:buFont typeface="Wingdings" pitchFamily="2" charset="2"/>
        <a:buChar char="§"/>
        <a:defRPr sz="11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D24C5B-D55C-6D13-672B-E280228AFD3F}"/>
              </a:ext>
            </a:extLst>
          </p:cNvPr>
          <p:cNvPicPr>
            <a:picLocks noChangeAspect="1"/>
          </p:cNvPicPr>
          <p:nvPr userDrawn="1"/>
        </p:nvPicPr>
        <p:blipFill>
          <a:blip r:embed="rId3"/>
          <a:srcRect/>
          <a:stretch/>
        </p:blipFill>
        <p:spPr>
          <a:xfrm>
            <a:off x="-97465" y="-29368"/>
            <a:ext cx="12376526" cy="6961795"/>
          </a:xfrm>
          <a:prstGeom prst="rect">
            <a:avLst/>
          </a:prstGeom>
        </p:spPr>
      </p:pic>
      <p:sp>
        <p:nvSpPr>
          <p:cNvPr id="32" name="Footer Placeholder 31">
            <a:extLst>
              <a:ext uri="{FF2B5EF4-FFF2-40B4-BE49-F238E27FC236}">
                <a16:creationId xmlns:a16="http://schemas.microsoft.com/office/drawing/2014/main" id="{85F917A7-7844-C14E-BD06-23432B0F27B0}"/>
              </a:ext>
            </a:extLst>
          </p:cNvPr>
          <p:cNvSpPr>
            <a:spLocks noGrp="1"/>
          </p:cNvSpPr>
          <p:nvPr>
            <p:ph type="ftr" sz="quarter" idx="3"/>
          </p:nvPr>
        </p:nvSpPr>
        <p:spPr>
          <a:xfrm>
            <a:off x="318977" y="6356350"/>
            <a:ext cx="11759609" cy="365125"/>
          </a:xfrm>
          <a:prstGeom prst="rect">
            <a:avLst/>
          </a:prstGeom>
        </p:spPr>
        <p:txBody>
          <a:bodyPr vert="horz" lIns="91440" tIns="45720" rIns="91440" bIns="45720" rtlCol="0" anchor="ctr"/>
          <a:lstStyle>
            <a:lvl1pPr algn="l">
              <a:defRPr sz="900">
                <a:solidFill>
                  <a:schemeClr val="bg1">
                    <a:alpha val="50000"/>
                  </a:schemeClr>
                </a:solidFill>
              </a:defRPr>
            </a:lvl1pPr>
          </a:lstStyle>
          <a:p>
            <a:r>
              <a:rPr lang="en-CA"/>
              <a:t>This document contains confidential information and should not be circulated to third parties without prior written consent from Field Effect.</a:t>
            </a:r>
          </a:p>
        </p:txBody>
      </p:sp>
      <p:sp>
        <p:nvSpPr>
          <p:cNvPr id="34" name="Title Placeholder 1">
            <a:extLst>
              <a:ext uri="{FF2B5EF4-FFF2-40B4-BE49-F238E27FC236}">
                <a16:creationId xmlns:a16="http://schemas.microsoft.com/office/drawing/2014/main" id="{E042B4D0-AAF4-154B-A796-2A92D603B9C5}"/>
              </a:ext>
            </a:extLst>
          </p:cNvPr>
          <p:cNvSpPr>
            <a:spLocks noGrp="1"/>
          </p:cNvSpPr>
          <p:nvPr>
            <p:ph type="title"/>
          </p:nvPr>
        </p:nvSpPr>
        <p:spPr>
          <a:xfrm>
            <a:off x="838200" y="1189831"/>
            <a:ext cx="10515600" cy="1325563"/>
          </a:xfrm>
          <a:prstGeom prst="rect">
            <a:avLst/>
          </a:prstGeom>
        </p:spPr>
        <p:txBody>
          <a:bodyPr vert="horz" lIns="91440" tIns="45720" rIns="91440" bIns="45720" rtlCol="0" anchor="ctr">
            <a:normAutofit/>
          </a:bodyPr>
          <a:lstStyle/>
          <a:p>
            <a:r>
              <a:rPr lang="en-US"/>
              <a:t>Thank you slide</a:t>
            </a:r>
          </a:p>
        </p:txBody>
      </p:sp>
      <p:sp>
        <p:nvSpPr>
          <p:cNvPr id="35" name="Text Placeholder 2">
            <a:extLst>
              <a:ext uri="{FF2B5EF4-FFF2-40B4-BE49-F238E27FC236}">
                <a16:creationId xmlns:a16="http://schemas.microsoft.com/office/drawing/2014/main" id="{3871CB3F-9A0E-544F-B3E0-847D27731770}"/>
              </a:ext>
            </a:extLst>
          </p:cNvPr>
          <p:cNvSpPr>
            <a:spLocks noGrp="1"/>
          </p:cNvSpPr>
          <p:nvPr>
            <p:ph type="body" idx="1"/>
          </p:nvPr>
        </p:nvSpPr>
        <p:spPr>
          <a:xfrm>
            <a:off x="838200" y="2860485"/>
            <a:ext cx="10515600" cy="219919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7569989"/>
      </p:ext>
    </p:extLst>
  </p:cSld>
  <p:clrMap bg1="lt1" tx1="dk1" bg2="lt2" tx2="dk2" accent1="accent1" accent2="accent2" accent3="accent3" accent4="accent4" accent5="accent5" accent6="accent6" hlink="hlink" folHlink="folHlink"/>
  <p:sldLayoutIdLst>
    <p:sldLayoutId id="2147483969" r:id="rId1"/>
  </p:sldLayoutIdLst>
  <p:hf hdr="0" dt="0"/>
  <p:txStyles>
    <p:titleStyle>
      <a:lvl1pPr algn="l" defTabSz="914400" rtl="0" eaLnBrk="1" latinLnBrk="0" hangingPunct="1">
        <a:lnSpc>
          <a:spcPct val="90000"/>
        </a:lnSpc>
        <a:spcBef>
          <a:spcPct val="0"/>
        </a:spcBef>
        <a:buNone/>
        <a:defRPr sz="6600" b="1" i="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itchFamily="2" charset="2"/>
        <a:buChar char="§"/>
        <a:defRPr sz="1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accent2"/>
        </a:buClr>
        <a:buFont typeface="Wingdings" pitchFamily="2" charset="2"/>
        <a:buChar char="§"/>
        <a:defRPr sz="16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Clr>
          <a:schemeClr val="accent2"/>
        </a:buClr>
        <a:buFont typeface="Wingdings" pitchFamily="2" charset="2"/>
        <a:buChar char="§"/>
        <a:defRPr sz="1200" kern="1200">
          <a:solidFill>
            <a:schemeClr val="bg1"/>
          </a:solidFill>
          <a:latin typeface="+mn-lt"/>
          <a:ea typeface="+mn-ea"/>
          <a:cs typeface="+mn-cs"/>
        </a:defRPr>
      </a:lvl4pPr>
      <a:lvl5pPr marL="2000250" indent="-171450" algn="l" defTabSz="914400" rtl="0" eaLnBrk="1" latinLnBrk="0" hangingPunct="1">
        <a:lnSpc>
          <a:spcPct val="90000"/>
        </a:lnSpc>
        <a:spcBef>
          <a:spcPts val="500"/>
        </a:spcBef>
        <a:buClr>
          <a:schemeClr val="accent2"/>
        </a:buClr>
        <a:buFont typeface="Wingdings" pitchFamily="2" charset="2"/>
        <a:buChar char="§"/>
        <a:defRPr sz="11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22A86575-6305-1040-8321-4B219981ABE9}"/>
              </a:ext>
            </a:extLst>
          </p:cNvPr>
          <p:cNvSpPr>
            <a:spLocks noGrp="1"/>
          </p:cNvSpPr>
          <p:nvPr>
            <p:ph type="title"/>
          </p:nvPr>
        </p:nvSpPr>
        <p:spPr>
          <a:xfrm>
            <a:off x="397418" y="1319365"/>
            <a:ext cx="6623142" cy="1220635"/>
          </a:xfrm>
          <a:prstGeom prst="rect">
            <a:avLst/>
          </a:prstGeom>
        </p:spPr>
        <p:txBody>
          <a:bodyPr vert="horz" lIns="0" tIns="45720" rIns="91440" bIns="45720" rtlCol="0" anchor="t">
            <a:noAutofit/>
          </a:bodyPr>
          <a:lstStyle/>
          <a:p>
            <a:r>
              <a:rPr lang="en-US"/>
              <a:t>Isometric images 05</a:t>
            </a:r>
          </a:p>
        </p:txBody>
      </p:sp>
      <p:sp>
        <p:nvSpPr>
          <p:cNvPr id="14" name="Footer Placeholder 8">
            <a:extLst>
              <a:ext uri="{FF2B5EF4-FFF2-40B4-BE49-F238E27FC236}">
                <a16:creationId xmlns:a16="http://schemas.microsoft.com/office/drawing/2014/main" id="{C09081F0-2125-F74F-982A-A04C44292840}"/>
              </a:ext>
            </a:extLst>
          </p:cNvPr>
          <p:cNvSpPr>
            <a:spLocks noGrp="1"/>
          </p:cNvSpPr>
          <p:nvPr>
            <p:ph type="ftr" sz="quarter" idx="3"/>
          </p:nvPr>
        </p:nvSpPr>
        <p:spPr>
          <a:xfrm>
            <a:off x="397418" y="6356350"/>
            <a:ext cx="7187413" cy="365125"/>
          </a:xfrm>
          <a:prstGeom prst="rect">
            <a:avLst/>
          </a:prstGeom>
        </p:spPr>
        <p:txBody>
          <a:bodyPr vert="horz" lIns="0" tIns="0" rIns="0" bIns="0" rtlCol="0" anchor="ctr"/>
          <a:lstStyle>
            <a:lvl1pPr algn="l">
              <a:defRPr sz="800">
                <a:solidFill>
                  <a:srgbClr val="51595F">
                    <a:alpha val="50000"/>
                  </a:srgbClr>
                </a:solidFill>
              </a:defRPr>
            </a:lvl1pPr>
          </a:lstStyle>
          <a:p>
            <a:r>
              <a:rPr lang="en-CA"/>
              <a:t>This document contains confidential information and should not be circulated to third parties without prior written consent from Field Effect.</a:t>
            </a:r>
          </a:p>
        </p:txBody>
      </p:sp>
      <p:sp>
        <p:nvSpPr>
          <p:cNvPr id="16" name="Text Placeholder 2">
            <a:extLst>
              <a:ext uri="{FF2B5EF4-FFF2-40B4-BE49-F238E27FC236}">
                <a16:creationId xmlns:a16="http://schemas.microsoft.com/office/drawing/2014/main" id="{6E1419B9-6C75-394C-AE1E-B7C289576D52}"/>
              </a:ext>
            </a:extLst>
          </p:cNvPr>
          <p:cNvSpPr>
            <a:spLocks noGrp="1"/>
          </p:cNvSpPr>
          <p:nvPr>
            <p:ph type="body" idx="1"/>
          </p:nvPr>
        </p:nvSpPr>
        <p:spPr>
          <a:xfrm>
            <a:off x="397418" y="2858194"/>
            <a:ext cx="6623142" cy="2199195"/>
          </a:xfrm>
          <a:prstGeom prst="rect">
            <a:avLst/>
          </a:prstGeom>
        </p:spPr>
        <p:txBody>
          <a:bodyPr vert="horz" lIns="0" tIns="0" rIns="0" bIns="0" rtlCol="0">
            <a:noAutofit/>
          </a:bodyPr>
          <a:lstStyle/>
          <a:p>
            <a:pPr lvl="0"/>
            <a:r>
              <a:rPr lang="en-US"/>
              <a:t>Click to edit bullet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5460789"/>
      </p:ext>
    </p:extLst>
  </p:cSld>
  <p:clrMap bg1="lt1" tx1="dk1" bg2="lt2" tx2="dk2" accent1="accent1" accent2="accent2" accent3="accent3" accent4="accent4" accent5="accent5" accent6="accent6" hlink="hlink" folHlink="folHlink"/>
  <p:sldLayoutIdLst>
    <p:sldLayoutId id="2147483961" r:id="rId1"/>
    <p:sldLayoutId id="2147483950" r:id="rId2"/>
  </p:sldLayoutIdLst>
  <p:hf hdr="0" dt="0"/>
  <p:txStyles>
    <p:titleStyle>
      <a:lvl1pPr algn="l" defTabSz="914400" rtl="0" eaLnBrk="1" latinLnBrk="0" hangingPunct="1">
        <a:lnSpc>
          <a:spcPct val="80000"/>
        </a:lnSpc>
        <a:spcBef>
          <a:spcPct val="0"/>
        </a:spcBef>
        <a:buNone/>
        <a:defRPr sz="4400" b="1" i="0" kern="1200">
          <a:solidFill>
            <a:schemeClr val="tx1"/>
          </a:solidFill>
          <a:latin typeface="+mj-lt"/>
          <a:ea typeface="+mj-ea"/>
          <a:cs typeface="+mj-cs"/>
        </a:defRPr>
      </a:lvl1pPr>
    </p:titleStyle>
    <p:bodyStyle>
      <a:lvl1pPr marL="285750" indent="-285750" algn="l" defTabSz="914400" rtl="0" eaLnBrk="1" latinLnBrk="0" hangingPunct="1">
        <a:lnSpc>
          <a:spcPct val="90000"/>
        </a:lnSpc>
        <a:spcBef>
          <a:spcPts val="1000"/>
        </a:spcBef>
        <a:buClr>
          <a:schemeClr val="accent2"/>
        </a:buClr>
        <a:buFont typeface="Wingdings" pitchFamily="2" charset="2"/>
        <a:buChar char="§"/>
        <a:defRPr sz="1600" kern="1200">
          <a:solidFill>
            <a:schemeClr val="accent6">
              <a:lumMod val="75000"/>
            </a:schemeClr>
          </a:solidFill>
          <a:latin typeface="+mn-lt"/>
          <a:ea typeface="+mn-ea"/>
          <a:cs typeface="+mn-cs"/>
        </a:defRPr>
      </a:lvl1pPr>
      <a:lvl2pPr marL="576000" indent="-228600" algn="l" defTabSz="914400" rtl="0" eaLnBrk="1" latinLnBrk="0" hangingPunct="1">
        <a:lnSpc>
          <a:spcPct val="80000"/>
        </a:lnSpc>
        <a:spcBef>
          <a:spcPts val="500"/>
        </a:spcBef>
        <a:spcAft>
          <a:spcPts val="500"/>
        </a:spcAft>
        <a:buClr>
          <a:schemeClr val="accent2"/>
        </a:buClr>
        <a:buFont typeface="Wingdings" pitchFamily="2" charset="2"/>
        <a:buChar char="§"/>
        <a:defRPr sz="1600" kern="1200">
          <a:solidFill>
            <a:schemeClr val="accent6">
              <a:lumMod val="75000"/>
            </a:schemeClr>
          </a:solidFill>
          <a:latin typeface="+mn-lt"/>
          <a:ea typeface="+mn-ea"/>
          <a:cs typeface="+mn-cs"/>
        </a:defRPr>
      </a:lvl2pPr>
      <a:lvl3pPr marL="864000" indent="-228600" algn="l" defTabSz="914400" rtl="0" eaLnBrk="1" latinLnBrk="0" hangingPunct="1">
        <a:lnSpc>
          <a:spcPct val="70000"/>
        </a:lnSpc>
        <a:spcBef>
          <a:spcPts val="400"/>
        </a:spcBef>
        <a:spcAft>
          <a:spcPts val="400"/>
        </a:spcAft>
        <a:buClr>
          <a:schemeClr val="accent2"/>
        </a:buClr>
        <a:buFont typeface="Wingdings" pitchFamily="2" charset="2"/>
        <a:buChar char="§"/>
        <a:defRPr sz="1400" kern="1200">
          <a:solidFill>
            <a:schemeClr val="accent6">
              <a:lumMod val="75000"/>
            </a:schemeClr>
          </a:solidFill>
          <a:latin typeface="+mn-lt"/>
          <a:ea typeface="+mn-ea"/>
          <a:cs typeface="+mn-cs"/>
        </a:defRPr>
      </a:lvl3pPr>
      <a:lvl4pPr marL="1188000" indent="-228600" algn="l" defTabSz="914400" rtl="0" eaLnBrk="1" latinLnBrk="0" hangingPunct="1">
        <a:lnSpc>
          <a:spcPct val="70000"/>
        </a:lnSpc>
        <a:spcBef>
          <a:spcPts val="400"/>
        </a:spcBef>
        <a:spcAft>
          <a:spcPts val="400"/>
        </a:spcAft>
        <a:buClr>
          <a:schemeClr val="accent2"/>
        </a:buClr>
        <a:buFont typeface="Wingdings" pitchFamily="2" charset="2"/>
        <a:buChar char="§"/>
        <a:defRPr sz="1200" kern="1200">
          <a:solidFill>
            <a:schemeClr val="accent6">
              <a:lumMod val="75000"/>
            </a:schemeClr>
          </a:solidFill>
          <a:latin typeface="+mn-lt"/>
          <a:ea typeface="+mn-ea"/>
          <a:cs typeface="+mn-cs"/>
        </a:defRPr>
      </a:lvl4pPr>
      <a:lvl5pPr marL="1440000" indent="-228600" algn="l" defTabSz="914400" rtl="0" eaLnBrk="1" latinLnBrk="0" hangingPunct="1">
        <a:lnSpc>
          <a:spcPct val="70000"/>
        </a:lnSpc>
        <a:spcBef>
          <a:spcPts val="400"/>
        </a:spcBef>
        <a:spcAft>
          <a:spcPts val="400"/>
        </a:spcAft>
        <a:buClr>
          <a:schemeClr val="accent2"/>
        </a:buClr>
        <a:buFont typeface="Wingdings" pitchFamily="2" charset="2"/>
        <a:buChar char="§"/>
        <a:defRPr sz="1100" kern="1200">
          <a:solidFill>
            <a:schemeClr val="accent6">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22A86575-6305-1040-8321-4B219981ABE9}"/>
              </a:ext>
            </a:extLst>
          </p:cNvPr>
          <p:cNvSpPr>
            <a:spLocks noGrp="1"/>
          </p:cNvSpPr>
          <p:nvPr>
            <p:ph type="title"/>
          </p:nvPr>
        </p:nvSpPr>
        <p:spPr>
          <a:xfrm>
            <a:off x="397418" y="1319365"/>
            <a:ext cx="6623142" cy="1220635"/>
          </a:xfrm>
          <a:prstGeom prst="rect">
            <a:avLst/>
          </a:prstGeom>
        </p:spPr>
        <p:txBody>
          <a:bodyPr vert="horz" lIns="0" tIns="45720" rIns="91440" bIns="45720" rtlCol="0" anchor="t">
            <a:noAutofit/>
          </a:bodyPr>
          <a:lstStyle/>
          <a:p>
            <a:r>
              <a:rPr lang="en-US"/>
              <a:t>Brand icons 06</a:t>
            </a:r>
          </a:p>
        </p:txBody>
      </p:sp>
      <p:sp>
        <p:nvSpPr>
          <p:cNvPr id="14" name="Footer Placeholder 8">
            <a:extLst>
              <a:ext uri="{FF2B5EF4-FFF2-40B4-BE49-F238E27FC236}">
                <a16:creationId xmlns:a16="http://schemas.microsoft.com/office/drawing/2014/main" id="{C09081F0-2125-F74F-982A-A04C44292840}"/>
              </a:ext>
            </a:extLst>
          </p:cNvPr>
          <p:cNvSpPr>
            <a:spLocks noGrp="1"/>
          </p:cNvSpPr>
          <p:nvPr>
            <p:ph type="ftr" sz="quarter" idx="3"/>
          </p:nvPr>
        </p:nvSpPr>
        <p:spPr>
          <a:xfrm>
            <a:off x="397418" y="6356350"/>
            <a:ext cx="7187413" cy="365125"/>
          </a:xfrm>
          <a:prstGeom prst="rect">
            <a:avLst/>
          </a:prstGeom>
        </p:spPr>
        <p:txBody>
          <a:bodyPr vert="horz" lIns="0" tIns="0" rIns="0" bIns="0" rtlCol="0" anchor="ctr"/>
          <a:lstStyle>
            <a:lvl1pPr algn="l">
              <a:defRPr sz="800">
                <a:solidFill>
                  <a:srgbClr val="51595F">
                    <a:alpha val="50000"/>
                  </a:srgbClr>
                </a:solidFill>
              </a:defRPr>
            </a:lvl1pPr>
          </a:lstStyle>
          <a:p>
            <a:r>
              <a:rPr lang="en-CA"/>
              <a:t>This document contains confidential information and should not be circulated to third parties without prior written consent from Field Effect.</a:t>
            </a:r>
          </a:p>
        </p:txBody>
      </p:sp>
      <p:sp>
        <p:nvSpPr>
          <p:cNvPr id="16" name="Text Placeholder 2">
            <a:extLst>
              <a:ext uri="{FF2B5EF4-FFF2-40B4-BE49-F238E27FC236}">
                <a16:creationId xmlns:a16="http://schemas.microsoft.com/office/drawing/2014/main" id="{6E1419B9-6C75-394C-AE1E-B7C289576D52}"/>
              </a:ext>
            </a:extLst>
          </p:cNvPr>
          <p:cNvSpPr>
            <a:spLocks noGrp="1"/>
          </p:cNvSpPr>
          <p:nvPr>
            <p:ph type="body" idx="1"/>
          </p:nvPr>
        </p:nvSpPr>
        <p:spPr>
          <a:xfrm>
            <a:off x="397418" y="2858194"/>
            <a:ext cx="6623142" cy="2199195"/>
          </a:xfrm>
          <a:prstGeom prst="rect">
            <a:avLst/>
          </a:prstGeom>
        </p:spPr>
        <p:txBody>
          <a:bodyPr vert="horz" lIns="0" tIns="0" rIns="0" bIns="0" rtlCol="0">
            <a:noAutofit/>
          </a:bodyPr>
          <a:lstStyle/>
          <a:p>
            <a:pPr lvl="0"/>
            <a:r>
              <a:rPr lang="en-US"/>
              <a:t>Click to edit bullet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1928930"/>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Lst>
  <p:hf hdr="0" dt="0"/>
  <p:txStyles>
    <p:titleStyle>
      <a:lvl1pPr algn="l" defTabSz="914400" rtl="0" eaLnBrk="1" latinLnBrk="0" hangingPunct="1">
        <a:lnSpc>
          <a:spcPct val="80000"/>
        </a:lnSpc>
        <a:spcBef>
          <a:spcPct val="0"/>
        </a:spcBef>
        <a:buNone/>
        <a:defRPr sz="4400" b="1" i="0" kern="1200">
          <a:solidFill>
            <a:schemeClr val="tx1"/>
          </a:solidFill>
          <a:latin typeface="+mj-lt"/>
          <a:ea typeface="+mj-ea"/>
          <a:cs typeface="+mj-cs"/>
        </a:defRPr>
      </a:lvl1pPr>
    </p:titleStyle>
    <p:bodyStyle>
      <a:lvl1pPr marL="285750" indent="-285750" algn="l" defTabSz="914400" rtl="0" eaLnBrk="1" latinLnBrk="0" hangingPunct="1">
        <a:lnSpc>
          <a:spcPct val="90000"/>
        </a:lnSpc>
        <a:spcBef>
          <a:spcPts val="1000"/>
        </a:spcBef>
        <a:buClr>
          <a:schemeClr val="accent2"/>
        </a:buClr>
        <a:buFont typeface="Wingdings" pitchFamily="2" charset="2"/>
        <a:buChar char="§"/>
        <a:defRPr sz="1600" kern="1200">
          <a:solidFill>
            <a:schemeClr val="accent4">
              <a:lumMod val="75000"/>
            </a:schemeClr>
          </a:solidFill>
          <a:latin typeface="+mn-lt"/>
          <a:ea typeface="+mn-ea"/>
          <a:cs typeface="+mn-cs"/>
        </a:defRPr>
      </a:lvl1pPr>
      <a:lvl2pPr marL="576000" indent="-228600" algn="l" defTabSz="914400" rtl="0" eaLnBrk="1" latinLnBrk="0" hangingPunct="1">
        <a:lnSpc>
          <a:spcPct val="80000"/>
        </a:lnSpc>
        <a:spcBef>
          <a:spcPts val="500"/>
        </a:spcBef>
        <a:spcAft>
          <a:spcPts val="500"/>
        </a:spcAft>
        <a:buClr>
          <a:schemeClr val="accent2"/>
        </a:buClr>
        <a:buFont typeface="Wingdings" pitchFamily="2" charset="2"/>
        <a:buChar char="§"/>
        <a:defRPr sz="1600" kern="1200">
          <a:solidFill>
            <a:schemeClr val="accent4">
              <a:lumMod val="75000"/>
            </a:schemeClr>
          </a:solidFill>
          <a:latin typeface="+mn-lt"/>
          <a:ea typeface="+mn-ea"/>
          <a:cs typeface="+mn-cs"/>
        </a:defRPr>
      </a:lvl2pPr>
      <a:lvl3pPr marL="864000" indent="-228600" algn="l" defTabSz="914400" rtl="0" eaLnBrk="1" latinLnBrk="0" hangingPunct="1">
        <a:lnSpc>
          <a:spcPct val="70000"/>
        </a:lnSpc>
        <a:spcBef>
          <a:spcPts val="400"/>
        </a:spcBef>
        <a:spcAft>
          <a:spcPts val="400"/>
        </a:spcAft>
        <a:buClr>
          <a:schemeClr val="accent2"/>
        </a:buClr>
        <a:buFont typeface="Wingdings" pitchFamily="2" charset="2"/>
        <a:buChar char="§"/>
        <a:defRPr sz="1400" kern="1200">
          <a:solidFill>
            <a:schemeClr val="accent4">
              <a:lumMod val="75000"/>
            </a:schemeClr>
          </a:solidFill>
          <a:latin typeface="+mn-lt"/>
          <a:ea typeface="+mn-ea"/>
          <a:cs typeface="+mn-cs"/>
        </a:defRPr>
      </a:lvl3pPr>
      <a:lvl4pPr marL="1188000" indent="-228600" algn="l" defTabSz="914400" rtl="0" eaLnBrk="1" latinLnBrk="0" hangingPunct="1">
        <a:lnSpc>
          <a:spcPct val="70000"/>
        </a:lnSpc>
        <a:spcBef>
          <a:spcPts val="400"/>
        </a:spcBef>
        <a:spcAft>
          <a:spcPts val="400"/>
        </a:spcAft>
        <a:buClr>
          <a:schemeClr val="accent2"/>
        </a:buClr>
        <a:buFont typeface="Wingdings" pitchFamily="2" charset="2"/>
        <a:buChar char="§"/>
        <a:defRPr sz="1200" kern="1200">
          <a:solidFill>
            <a:schemeClr val="accent4">
              <a:lumMod val="75000"/>
            </a:schemeClr>
          </a:solidFill>
          <a:latin typeface="+mn-lt"/>
          <a:ea typeface="+mn-ea"/>
          <a:cs typeface="+mn-cs"/>
        </a:defRPr>
      </a:lvl4pPr>
      <a:lvl5pPr marL="1440000" indent="-228600" algn="l" defTabSz="914400" rtl="0" eaLnBrk="1" latinLnBrk="0" hangingPunct="1">
        <a:lnSpc>
          <a:spcPct val="70000"/>
        </a:lnSpc>
        <a:spcBef>
          <a:spcPts val="400"/>
        </a:spcBef>
        <a:spcAft>
          <a:spcPts val="400"/>
        </a:spcAft>
        <a:buClr>
          <a:schemeClr val="accent2"/>
        </a:buClr>
        <a:buFont typeface="Wingdings" pitchFamily="2" charset="2"/>
        <a:buChar char="§"/>
        <a:defRPr sz="1100" kern="1200">
          <a:solidFill>
            <a:schemeClr val="accent4">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22A86575-6305-1040-8321-4B219981ABE9}"/>
              </a:ext>
            </a:extLst>
          </p:cNvPr>
          <p:cNvSpPr>
            <a:spLocks noGrp="1"/>
          </p:cNvSpPr>
          <p:nvPr>
            <p:ph type="title"/>
          </p:nvPr>
        </p:nvSpPr>
        <p:spPr>
          <a:xfrm>
            <a:off x="397418" y="1319365"/>
            <a:ext cx="6623142" cy="1220635"/>
          </a:xfrm>
          <a:prstGeom prst="rect">
            <a:avLst/>
          </a:prstGeom>
        </p:spPr>
        <p:txBody>
          <a:bodyPr vert="horz" lIns="0" tIns="45720" rIns="91440" bIns="45720" rtlCol="0" anchor="t">
            <a:noAutofit/>
          </a:bodyPr>
          <a:lstStyle/>
          <a:p>
            <a:r>
              <a:rPr lang="en-US"/>
              <a:t>Line icons 07</a:t>
            </a:r>
          </a:p>
        </p:txBody>
      </p:sp>
      <p:sp>
        <p:nvSpPr>
          <p:cNvPr id="14" name="Footer Placeholder 8">
            <a:extLst>
              <a:ext uri="{FF2B5EF4-FFF2-40B4-BE49-F238E27FC236}">
                <a16:creationId xmlns:a16="http://schemas.microsoft.com/office/drawing/2014/main" id="{C09081F0-2125-F74F-982A-A04C44292840}"/>
              </a:ext>
            </a:extLst>
          </p:cNvPr>
          <p:cNvSpPr>
            <a:spLocks noGrp="1"/>
          </p:cNvSpPr>
          <p:nvPr>
            <p:ph type="ftr" sz="quarter" idx="3"/>
          </p:nvPr>
        </p:nvSpPr>
        <p:spPr>
          <a:xfrm>
            <a:off x="397418" y="6356350"/>
            <a:ext cx="7187413" cy="365125"/>
          </a:xfrm>
          <a:prstGeom prst="rect">
            <a:avLst/>
          </a:prstGeom>
        </p:spPr>
        <p:txBody>
          <a:bodyPr vert="horz" lIns="0" tIns="0" rIns="0" bIns="0" rtlCol="0" anchor="ctr"/>
          <a:lstStyle>
            <a:lvl1pPr algn="l">
              <a:defRPr sz="800">
                <a:solidFill>
                  <a:srgbClr val="51595F">
                    <a:alpha val="50000"/>
                  </a:srgbClr>
                </a:solidFill>
              </a:defRPr>
            </a:lvl1pPr>
          </a:lstStyle>
          <a:p>
            <a:r>
              <a:rPr lang="en-CA"/>
              <a:t>This document contains confidential information and should not be circulated to third parties without prior written consent from Field Effect.</a:t>
            </a:r>
          </a:p>
        </p:txBody>
      </p:sp>
      <p:sp>
        <p:nvSpPr>
          <p:cNvPr id="16" name="Text Placeholder 2">
            <a:extLst>
              <a:ext uri="{FF2B5EF4-FFF2-40B4-BE49-F238E27FC236}">
                <a16:creationId xmlns:a16="http://schemas.microsoft.com/office/drawing/2014/main" id="{6E1419B9-6C75-394C-AE1E-B7C289576D52}"/>
              </a:ext>
            </a:extLst>
          </p:cNvPr>
          <p:cNvSpPr>
            <a:spLocks noGrp="1"/>
          </p:cNvSpPr>
          <p:nvPr>
            <p:ph type="body" idx="1"/>
          </p:nvPr>
        </p:nvSpPr>
        <p:spPr>
          <a:xfrm>
            <a:off x="397418" y="2858194"/>
            <a:ext cx="6623142" cy="2199195"/>
          </a:xfrm>
          <a:prstGeom prst="rect">
            <a:avLst/>
          </a:prstGeom>
        </p:spPr>
        <p:txBody>
          <a:bodyPr vert="horz" lIns="0" tIns="0" rIns="0" bIns="0" rtlCol="0">
            <a:noAutofit/>
          </a:bodyPr>
          <a:lstStyle/>
          <a:p>
            <a:pPr lvl="0"/>
            <a:r>
              <a:rPr lang="en-US"/>
              <a:t>Click to edit bullet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025331"/>
      </p:ext>
    </p:extLst>
  </p:cSld>
  <p:clrMap bg1="lt1" tx1="dk1" bg2="lt2" tx2="dk2" accent1="accent1" accent2="accent2" accent3="accent3" accent4="accent4" accent5="accent5" accent6="accent6" hlink="hlink" folHlink="folHlink"/>
  <p:sldLayoutIdLst>
    <p:sldLayoutId id="2147483949" r:id="rId1"/>
    <p:sldLayoutId id="2147483927" r:id="rId2"/>
    <p:sldLayoutId id="2147483928" r:id="rId3"/>
  </p:sldLayoutIdLst>
  <p:hf hdr="0" dt="0"/>
  <p:txStyles>
    <p:titleStyle>
      <a:lvl1pPr algn="l" defTabSz="914400" rtl="0" eaLnBrk="1" latinLnBrk="0" hangingPunct="1">
        <a:lnSpc>
          <a:spcPct val="80000"/>
        </a:lnSpc>
        <a:spcBef>
          <a:spcPct val="0"/>
        </a:spcBef>
        <a:buNone/>
        <a:defRPr sz="4400" b="1" i="0" kern="1200">
          <a:solidFill>
            <a:schemeClr val="tx1"/>
          </a:solidFill>
          <a:latin typeface="+mj-lt"/>
          <a:ea typeface="+mj-ea"/>
          <a:cs typeface="+mj-cs"/>
        </a:defRPr>
      </a:lvl1pPr>
    </p:titleStyle>
    <p:bodyStyle>
      <a:lvl1pPr marL="285750" indent="-285750" algn="l" defTabSz="914400" rtl="0" eaLnBrk="1" latinLnBrk="0" hangingPunct="1">
        <a:lnSpc>
          <a:spcPct val="90000"/>
        </a:lnSpc>
        <a:spcBef>
          <a:spcPts val="1000"/>
        </a:spcBef>
        <a:buClr>
          <a:schemeClr val="accent2"/>
        </a:buClr>
        <a:buFont typeface="Wingdings" pitchFamily="2" charset="2"/>
        <a:buChar char="§"/>
        <a:defRPr sz="1600" kern="1200">
          <a:solidFill>
            <a:schemeClr val="accent6">
              <a:lumMod val="75000"/>
            </a:schemeClr>
          </a:solidFill>
          <a:latin typeface="+mn-lt"/>
          <a:ea typeface="+mn-ea"/>
          <a:cs typeface="+mn-cs"/>
        </a:defRPr>
      </a:lvl1pPr>
      <a:lvl2pPr marL="576000" indent="-228600" algn="l" defTabSz="914400" rtl="0" eaLnBrk="1" latinLnBrk="0" hangingPunct="1">
        <a:lnSpc>
          <a:spcPct val="80000"/>
        </a:lnSpc>
        <a:spcBef>
          <a:spcPts val="500"/>
        </a:spcBef>
        <a:spcAft>
          <a:spcPts val="500"/>
        </a:spcAft>
        <a:buClr>
          <a:schemeClr val="accent2"/>
        </a:buClr>
        <a:buFont typeface="Wingdings" pitchFamily="2" charset="2"/>
        <a:buChar char="§"/>
        <a:defRPr sz="1600" kern="1200">
          <a:solidFill>
            <a:schemeClr val="accent6">
              <a:lumMod val="75000"/>
            </a:schemeClr>
          </a:solidFill>
          <a:latin typeface="+mn-lt"/>
          <a:ea typeface="+mn-ea"/>
          <a:cs typeface="+mn-cs"/>
        </a:defRPr>
      </a:lvl2pPr>
      <a:lvl3pPr marL="864000" indent="-228600" algn="l" defTabSz="914400" rtl="0" eaLnBrk="1" latinLnBrk="0" hangingPunct="1">
        <a:lnSpc>
          <a:spcPct val="70000"/>
        </a:lnSpc>
        <a:spcBef>
          <a:spcPts val="400"/>
        </a:spcBef>
        <a:spcAft>
          <a:spcPts val="400"/>
        </a:spcAft>
        <a:buClr>
          <a:schemeClr val="accent2"/>
        </a:buClr>
        <a:buFont typeface="Wingdings" pitchFamily="2" charset="2"/>
        <a:buChar char="§"/>
        <a:defRPr sz="1400" kern="1200">
          <a:solidFill>
            <a:schemeClr val="accent6">
              <a:lumMod val="75000"/>
            </a:schemeClr>
          </a:solidFill>
          <a:latin typeface="+mn-lt"/>
          <a:ea typeface="+mn-ea"/>
          <a:cs typeface="+mn-cs"/>
        </a:defRPr>
      </a:lvl3pPr>
      <a:lvl4pPr marL="1188000" indent="-228600" algn="l" defTabSz="914400" rtl="0" eaLnBrk="1" latinLnBrk="0" hangingPunct="1">
        <a:lnSpc>
          <a:spcPct val="70000"/>
        </a:lnSpc>
        <a:spcBef>
          <a:spcPts val="400"/>
        </a:spcBef>
        <a:spcAft>
          <a:spcPts val="400"/>
        </a:spcAft>
        <a:buClr>
          <a:schemeClr val="accent2"/>
        </a:buClr>
        <a:buFont typeface="Wingdings" pitchFamily="2" charset="2"/>
        <a:buChar char="§"/>
        <a:defRPr sz="1200" kern="1200">
          <a:solidFill>
            <a:schemeClr val="accent6">
              <a:lumMod val="75000"/>
            </a:schemeClr>
          </a:solidFill>
          <a:latin typeface="+mn-lt"/>
          <a:ea typeface="+mn-ea"/>
          <a:cs typeface="+mn-cs"/>
        </a:defRPr>
      </a:lvl4pPr>
      <a:lvl5pPr marL="1440000" indent="-228600" algn="l" defTabSz="914400" rtl="0" eaLnBrk="1" latinLnBrk="0" hangingPunct="1">
        <a:lnSpc>
          <a:spcPct val="70000"/>
        </a:lnSpc>
        <a:spcBef>
          <a:spcPts val="400"/>
        </a:spcBef>
        <a:spcAft>
          <a:spcPts val="400"/>
        </a:spcAft>
        <a:buClr>
          <a:schemeClr val="accent2"/>
        </a:buClr>
        <a:buFont typeface="Wingdings" pitchFamily="2" charset="2"/>
        <a:buChar char="§"/>
        <a:defRPr sz="1100" kern="1200">
          <a:solidFill>
            <a:schemeClr val="accent6">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3" Type="http://schemas.openxmlformats.org/officeDocument/2006/relationships/image" Target="../media/image55.png"/><Relationship Id="rId7" Type="http://schemas.openxmlformats.org/officeDocument/2006/relationships/image" Target="../media/image64.svg"/><Relationship Id="rId12"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sv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sv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73.png"/><Relationship Id="rId5" Type="http://schemas.openxmlformats.org/officeDocument/2006/relationships/image" Target="../media/image55.png"/><Relationship Id="rId4" Type="http://schemas.openxmlformats.org/officeDocument/2006/relationships/image" Target="../media/image72.svg"/></Relationships>
</file>

<file path=ppt/slides/_rels/slide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55.png"/><Relationship Id="rId5" Type="http://schemas.openxmlformats.org/officeDocument/2006/relationships/image" Target="../media/image76.png"/><Relationship Id="rId4" Type="http://schemas.openxmlformats.org/officeDocument/2006/relationships/image" Target="../media/image75.png"/></Relationships>
</file>

<file path=ppt/slides/_rels/slide1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55.png"/></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55.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FC93C4-C0E3-49B3-838B-94B6F3C7AA38}"/>
              </a:ext>
            </a:extLst>
          </p:cNvPr>
          <p:cNvSpPr>
            <a:spLocks noGrp="1"/>
          </p:cNvSpPr>
          <p:nvPr>
            <p:ph type="title"/>
          </p:nvPr>
        </p:nvSpPr>
        <p:spPr/>
        <p:txBody>
          <a:bodyPr/>
          <a:lstStyle/>
          <a:p>
            <a:r>
              <a:rPr lang="en-US" sz="5200" dirty="0"/>
              <a:t>Risk Management + Detection &amp; Response</a:t>
            </a:r>
          </a:p>
        </p:txBody>
      </p:sp>
      <p:pic>
        <p:nvPicPr>
          <p:cNvPr id="6" name="Picture 5" descr="A black and white logo&#10;&#10;Description automatically generated">
            <a:extLst>
              <a:ext uri="{FF2B5EF4-FFF2-40B4-BE49-F238E27FC236}">
                <a16:creationId xmlns:a16="http://schemas.microsoft.com/office/drawing/2014/main" id="{B0679FC0-DE39-B9F3-AD73-059158F023C3}"/>
              </a:ext>
            </a:extLst>
          </p:cNvPr>
          <p:cNvPicPr>
            <a:picLocks noChangeAspect="1"/>
          </p:cNvPicPr>
          <p:nvPr/>
        </p:nvPicPr>
        <p:blipFill>
          <a:blip r:embed="rId2"/>
          <a:stretch>
            <a:fillRect/>
          </a:stretch>
        </p:blipFill>
        <p:spPr>
          <a:xfrm>
            <a:off x="318975" y="501563"/>
            <a:ext cx="2516122" cy="323430"/>
          </a:xfrm>
          <a:prstGeom prst="rect">
            <a:avLst/>
          </a:prstGeom>
        </p:spPr>
      </p:pic>
      <p:sp>
        <p:nvSpPr>
          <p:cNvPr id="11" name="Text Placeholder 10">
            <a:extLst>
              <a:ext uri="{FF2B5EF4-FFF2-40B4-BE49-F238E27FC236}">
                <a16:creationId xmlns:a16="http://schemas.microsoft.com/office/drawing/2014/main" id="{9244123F-2F0B-AF19-C376-F5938F438A54}"/>
              </a:ext>
            </a:extLst>
          </p:cNvPr>
          <p:cNvSpPr>
            <a:spLocks noGrp="1"/>
          </p:cNvSpPr>
          <p:nvPr>
            <p:ph type="body" sz="quarter" idx="11"/>
          </p:nvPr>
        </p:nvSpPr>
        <p:spPr/>
        <p:txBody>
          <a:bodyPr/>
          <a:lstStyle/>
          <a:p>
            <a:r>
              <a:rPr lang="en-US" dirty="0"/>
              <a:t>How Field Effect MDR provides cybersecurity peace of mind</a:t>
            </a:r>
          </a:p>
        </p:txBody>
      </p:sp>
      <p:sp>
        <p:nvSpPr>
          <p:cNvPr id="7" name="Text Placeholder 6">
            <a:extLst>
              <a:ext uri="{FF2B5EF4-FFF2-40B4-BE49-F238E27FC236}">
                <a16:creationId xmlns:a16="http://schemas.microsoft.com/office/drawing/2014/main" id="{CFE633CF-1BE3-B4E9-B136-E800BE8556D2}"/>
              </a:ext>
            </a:extLst>
          </p:cNvPr>
          <p:cNvSpPr>
            <a:spLocks noGrp="1"/>
          </p:cNvSpPr>
          <p:nvPr>
            <p:ph type="body" sz="quarter" idx="27"/>
          </p:nvPr>
        </p:nvSpPr>
        <p:spPr/>
        <p:txBody>
          <a:bodyPr/>
          <a:lstStyle/>
          <a:p>
            <a:endParaRPr lang="en-US"/>
          </a:p>
        </p:txBody>
      </p:sp>
      <p:sp>
        <p:nvSpPr>
          <p:cNvPr id="9" name="Rectangle 8">
            <a:extLst>
              <a:ext uri="{FF2B5EF4-FFF2-40B4-BE49-F238E27FC236}">
                <a16:creationId xmlns:a16="http://schemas.microsoft.com/office/drawing/2014/main" id="{D59E02E1-7F3F-E35D-1E11-5106CA2C2DC5}"/>
              </a:ext>
            </a:extLst>
          </p:cNvPr>
          <p:cNvSpPr/>
          <p:nvPr/>
        </p:nvSpPr>
        <p:spPr>
          <a:xfrm>
            <a:off x="2101932" y="501563"/>
            <a:ext cx="1852550" cy="32343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YOUR LOGO HERE</a:t>
            </a:r>
          </a:p>
        </p:txBody>
      </p:sp>
      <p:sp>
        <p:nvSpPr>
          <p:cNvPr id="2" name="Rectangle 1">
            <a:extLst>
              <a:ext uri="{FF2B5EF4-FFF2-40B4-BE49-F238E27FC236}">
                <a16:creationId xmlns:a16="http://schemas.microsoft.com/office/drawing/2014/main" id="{D389B1D1-00AD-31BD-7858-141C3F629AB0}"/>
              </a:ext>
            </a:extLst>
          </p:cNvPr>
          <p:cNvSpPr/>
          <p:nvPr/>
        </p:nvSpPr>
        <p:spPr>
          <a:xfrm>
            <a:off x="480950" y="1695210"/>
            <a:ext cx="3473532" cy="156060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Note to partners: use this presentation as/is, add the content to your own branded </a:t>
            </a:r>
            <a:r>
              <a:rPr lang="en-US" sz="1400" b="1" dirty="0" err="1">
                <a:solidFill>
                  <a:schemeClr val="tx1"/>
                </a:solidFill>
              </a:rPr>
              <a:t>powerpoint</a:t>
            </a:r>
            <a:r>
              <a:rPr lang="en-US" sz="1400" b="1" dirty="0">
                <a:solidFill>
                  <a:schemeClr val="tx1"/>
                </a:solidFill>
              </a:rPr>
              <a:t> template, or pull the slides that are beneficial. </a:t>
            </a:r>
            <a:br>
              <a:rPr lang="en-US" sz="1400" b="1" dirty="0">
                <a:solidFill>
                  <a:schemeClr val="tx1"/>
                </a:solidFill>
              </a:rPr>
            </a:br>
            <a:br>
              <a:rPr lang="en-US" sz="1400" b="1" dirty="0">
                <a:solidFill>
                  <a:schemeClr val="tx1"/>
                </a:solidFill>
              </a:rPr>
            </a:br>
            <a:r>
              <a:rPr lang="en-US" sz="1400" b="1" dirty="0">
                <a:solidFill>
                  <a:schemeClr val="tx1"/>
                </a:solidFill>
              </a:rPr>
              <a:t>Audience = SME organizations</a:t>
            </a:r>
          </a:p>
        </p:txBody>
      </p:sp>
    </p:spTree>
    <p:extLst>
      <p:ext uri="{BB962C8B-B14F-4D97-AF65-F5344CB8AC3E}">
        <p14:creationId xmlns:p14="http://schemas.microsoft.com/office/powerpoint/2010/main" val="2982425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white pattern&#10;&#10;Description automatically generated">
            <a:extLst>
              <a:ext uri="{FF2B5EF4-FFF2-40B4-BE49-F238E27FC236}">
                <a16:creationId xmlns:a16="http://schemas.microsoft.com/office/drawing/2014/main" id="{C2DAD9A1-5F37-8107-BF02-8DBBEF49CD34}"/>
              </a:ext>
            </a:extLst>
          </p:cNvPr>
          <p:cNvPicPr>
            <a:picLocks noChangeAspect="1"/>
          </p:cNvPicPr>
          <p:nvPr/>
        </p:nvPicPr>
        <p:blipFill>
          <a:blip r:embed="rId3"/>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877C9937-51BD-2BDA-8B0F-8CD51D683B7D}"/>
              </a:ext>
            </a:extLst>
          </p:cNvPr>
          <p:cNvSpPr>
            <a:spLocks noGrp="1"/>
          </p:cNvSpPr>
          <p:nvPr>
            <p:ph type="title"/>
          </p:nvPr>
        </p:nvSpPr>
        <p:spPr>
          <a:xfrm>
            <a:off x="1258133" y="2738870"/>
            <a:ext cx="9675731" cy="1380260"/>
          </a:xfrm>
        </p:spPr>
        <p:txBody>
          <a:bodyPr/>
          <a:lstStyle/>
          <a:p>
            <a:r>
              <a:rPr lang="en-US" sz="4800" b="1">
                <a:solidFill>
                  <a:schemeClr val="bg1"/>
                </a:solidFill>
                <a:latin typeface="+mj-lt"/>
              </a:rPr>
              <a:t>Cybersecurity</a:t>
            </a:r>
            <a:br>
              <a:rPr lang="en-US" sz="4800" b="1">
                <a:solidFill>
                  <a:schemeClr val="bg1"/>
                </a:solidFill>
                <a:latin typeface="+mj-lt"/>
              </a:rPr>
            </a:br>
            <a:r>
              <a:rPr lang="en-US" sz="4800" b="1">
                <a:solidFill>
                  <a:schemeClr val="bg1"/>
                </a:solidFill>
                <a:latin typeface="+mj-lt"/>
              </a:rPr>
              <a:t>is a challenge </a:t>
            </a:r>
          </a:p>
        </p:txBody>
      </p:sp>
      <p:pic>
        <p:nvPicPr>
          <p:cNvPr id="9" name="Picture 8" descr="A black and white logo&#10;&#10;Description automatically generated">
            <a:extLst>
              <a:ext uri="{FF2B5EF4-FFF2-40B4-BE49-F238E27FC236}">
                <a16:creationId xmlns:a16="http://schemas.microsoft.com/office/drawing/2014/main" id="{509F91EA-5630-B9DD-FE92-2FEBA8990F64}"/>
              </a:ext>
            </a:extLst>
          </p:cNvPr>
          <p:cNvPicPr>
            <a:picLocks noChangeAspect="1"/>
          </p:cNvPicPr>
          <p:nvPr/>
        </p:nvPicPr>
        <p:blipFill>
          <a:blip r:embed="rId4"/>
          <a:stretch>
            <a:fillRect/>
          </a:stretch>
        </p:blipFill>
        <p:spPr>
          <a:xfrm>
            <a:off x="318975" y="501563"/>
            <a:ext cx="2516122" cy="323430"/>
          </a:xfrm>
          <a:prstGeom prst="rect">
            <a:avLst/>
          </a:prstGeom>
        </p:spPr>
      </p:pic>
      <p:sp>
        <p:nvSpPr>
          <p:cNvPr id="4" name="Rectangle 3">
            <a:extLst>
              <a:ext uri="{FF2B5EF4-FFF2-40B4-BE49-F238E27FC236}">
                <a16:creationId xmlns:a16="http://schemas.microsoft.com/office/drawing/2014/main" id="{5D7DB660-E386-A3E8-22DD-F13D1D27D0E7}"/>
              </a:ext>
            </a:extLst>
          </p:cNvPr>
          <p:cNvSpPr/>
          <p:nvPr/>
        </p:nvSpPr>
        <p:spPr>
          <a:xfrm>
            <a:off x="2101932" y="501563"/>
            <a:ext cx="1852550" cy="32343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YOUR LOGO HERE</a:t>
            </a:r>
          </a:p>
        </p:txBody>
      </p:sp>
    </p:spTree>
    <p:extLst>
      <p:ext uri="{BB962C8B-B14F-4D97-AF65-F5344CB8AC3E}">
        <p14:creationId xmlns:p14="http://schemas.microsoft.com/office/powerpoint/2010/main" val="60398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8">
            <a:extLst>
              <a:ext uri="{FF2B5EF4-FFF2-40B4-BE49-F238E27FC236}">
                <a16:creationId xmlns:a16="http://schemas.microsoft.com/office/drawing/2014/main" id="{AAEF6A3E-4E12-757F-863A-FAE31B839C53}"/>
              </a:ext>
            </a:extLst>
          </p:cNvPr>
          <p:cNvSpPr txBox="1">
            <a:spLocks/>
          </p:cNvSpPr>
          <p:nvPr/>
        </p:nvSpPr>
        <p:spPr>
          <a:xfrm>
            <a:off x="4756661" y="4787507"/>
            <a:ext cx="2678676" cy="1325311"/>
          </a:xfrm>
          <a:prstGeom prst="rect">
            <a:avLst/>
          </a:prstGeom>
        </p:spPr>
        <p:txBody>
          <a:bodyPr/>
          <a:lstStyle>
            <a:lvl1pPr marL="285750" indent="-285750" algn="l" defTabSz="914400" rtl="0" eaLnBrk="1" latinLnBrk="0" hangingPunct="1">
              <a:lnSpc>
                <a:spcPct val="80000"/>
              </a:lnSpc>
              <a:spcBef>
                <a:spcPts val="500"/>
              </a:spcBef>
              <a:spcAft>
                <a:spcPts val="1100"/>
              </a:spcAft>
              <a:buClr>
                <a:schemeClr val="accent2"/>
              </a:buClr>
              <a:buFont typeface="Wingdings" pitchFamily="2" charset="2"/>
              <a:buChar char="§"/>
              <a:defRPr sz="2000" kern="1200">
                <a:solidFill>
                  <a:schemeClr val="accent6">
                    <a:lumMod val="75000"/>
                  </a:schemeClr>
                </a:solidFill>
                <a:latin typeface="+mn-lt"/>
                <a:ea typeface="+mn-ea"/>
                <a:cs typeface="+mn-cs"/>
              </a:defRPr>
            </a:lvl1pPr>
            <a:lvl2pPr marL="576000" indent="-228600" algn="l" defTabSz="914400" rtl="0" eaLnBrk="1" latinLnBrk="0" hangingPunct="1">
              <a:lnSpc>
                <a:spcPct val="80000"/>
              </a:lnSpc>
              <a:spcBef>
                <a:spcPts val="400"/>
              </a:spcBef>
              <a:spcAft>
                <a:spcPts val="400"/>
              </a:spcAft>
              <a:buClr>
                <a:schemeClr val="accent2"/>
              </a:buClr>
              <a:buFont typeface="Wingdings" pitchFamily="2" charset="2"/>
              <a:buChar char="§"/>
              <a:defRPr sz="1600" kern="1200">
                <a:solidFill>
                  <a:schemeClr val="accent6">
                    <a:lumMod val="75000"/>
                  </a:schemeClr>
                </a:solidFill>
                <a:latin typeface="+mn-lt"/>
                <a:ea typeface="+mn-ea"/>
                <a:cs typeface="+mn-cs"/>
              </a:defRPr>
            </a:lvl2pPr>
            <a:lvl3pPr marL="921150" indent="-285750" algn="l" defTabSz="914400" rtl="0" eaLnBrk="1" latinLnBrk="0" hangingPunct="1">
              <a:lnSpc>
                <a:spcPct val="70000"/>
              </a:lnSpc>
              <a:spcBef>
                <a:spcPts val="400"/>
              </a:spcBef>
              <a:spcAft>
                <a:spcPts val="300"/>
              </a:spcAft>
              <a:buClr>
                <a:schemeClr val="accent2"/>
              </a:buClr>
              <a:buFont typeface="Wingdings" pitchFamily="2" charset="2"/>
              <a:buChar char="§"/>
              <a:defRPr sz="1300" kern="1200">
                <a:solidFill>
                  <a:schemeClr val="accent6">
                    <a:lumMod val="75000"/>
                  </a:schemeClr>
                </a:solidFill>
                <a:latin typeface="+mn-lt"/>
                <a:ea typeface="+mn-ea"/>
                <a:cs typeface="+mn-cs"/>
              </a:defRPr>
            </a:lvl3pPr>
            <a:lvl4pPr marL="1188000" indent="-228600" algn="l" defTabSz="914400" rtl="0" eaLnBrk="1" latinLnBrk="0" hangingPunct="1">
              <a:lnSpc>
                <a:spcPct val="70000"/>
              </a:lnSpc>
              <a:spcBef>
                <a:spcPts val="400"/>
              </a:spcBef>
              <a:spcAft>
                <a:spcPts val="400"/>
              </a:spcAft>
              <a:buClr>
                <a:schemeClr val="accent2"/>
              </a:buClr>
              <a:buFont typeface="Wingdings" pitchFamily="2" charset="2"/>
              <a:buChar char="§"/>
              <a:defRPr sz="1200" kern="1200">
                <a:solidFill>
                  <a:schemeClr val="accent6">
                    <a:lumMod val="75000"/>
                  </a:schemeClr>
                </a:solidFill>
                <a:latin typeface="+mn-lt"/>
                <a:ea typeface="+mn-ea"/>
                <a:cs typeface="+mn-cs"/>
              </a:defRPr>
            </a:lvl4pPr>
            <a:lvl5pPr marL="1382850" indent="-171450" algn="l" defTabSz="914400" rtl="0" eaLnBrk="1" latinLnBrk="0" hangingPunct="1">
              <a:lnSpc>
                <a:spcPct val="70000"/>
              </a:lnSpc>
              <a:spcBef>
                <a:spcPts val="400"/>
              </a:spcBef>
              <a:spcAft>
                <a:spcPts val="400"/>
              </a:spcAft>
              <a:buClr>
                <a:schemeClr val="accent2"/>
              </a:buClr>
              <a:buFont typeface="Wingdings" pitchFamily="2" charset="2"/>
              <a:buChar char="§"/>
              <a:defRPr sz="1100" kern="1200">
                <a:solidFill>
                  <a:schemeClr val="accent6">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en-US" sz="1800" b="1">
                <a:solidFill>
                  <a:schemeClr val="accent2"/>
                </a:solidFill>
                <a:latin typeface="+mj-lt"/>
              </a:rPr>
              <a:t>Reactive</a:t>
            </a:r>
          </a:p>
          <a:p>
            <a:pPr marL="0" indent="0" algn="ctr">
              <a:buFont typeface="Wingdings" pitchFamily="2" charset="2"/>
              <a:buNone/>
            </a:pPr>
            <a:r>
              <a:rPr lang="en-US" sz="1400">
                <a:solidFill>
                  <a:schemeClr val="tx2"/>
                </a:solidFill>
              </a:rPr>
              <a:t>Only catches threats once </a:t>
            </a:r>
            <a:br>
              <a:rPr lang="en-US" sz="1400">
                <a:solidFill>
                  <a:schemeClr val="tx2"/>
                </a:solidFill>
              </a:rPr>
            </a:br>
            <a:r>
              <a:rPr lang="en-US" sz="1400">
                <a:solidFill>
                  <a:schemeClr val="tx2"/>
                </a:solidFill>
              </a:rPr>
              <a:t>they’ve infiltrated</a:t>
            </a:r>
          </a:p>
          <a:p>
            <a:pPr marL="0" indent="0" algn="ctr">
              <a:buFont typeface="Wingdings" pitchFamily="2" charset="2"/>
              <a:buNone/>
            </a:pPr>
            <a:endParaRPr lang="en-US" sz="1400" b="1">
              <a:solidFill>
                <a:schemeClr val="accent1"/>
              </a:solidFill>
            </a:endParaRPr>
          </a:p>
          <a:p>
            <a:pPr marL="0" indent="0" algn="ctr">
              <a:buFont typeface="Wingdings" pitchFamily="2" charset="2"/>
              <a:buNone/>
            </a:pPr>
            <a:endParaRPr lang="en-US"/>
          </a:p>
        </p:txBody>
      </p:sp>
      <p:sp>
        <p:nvSpPr>
          <p:cNvPr id="14" name="Text Placeholder 12">
            <a:extLst>
              <a:ext uri="{FF2B5EF4-FFF2-40B4-BE49-F238E27FC236}">
                <a16:creationId xmlns:a16="http://schemas.microsoft.com/office/drawing/2014/main" id="{9D4FE5F9-4605-9E2E-ED14-DB83DC74AEAA}"/>
              </a:ext>
            </a:extLst>
          </p:cNvPr>
          <p:cNvSpPr txBox="1">
            <a:spLocks/>
          </p:cNvSpPr>
          <p:nvPr/>
        </p:nvSpPr>
        <p:spPr>
          <a:xfrm>
            <a:off x="7601325" y="4787504"/>
            <a:ext cx="2678677" cy="1325311"/>
          </a:xfrm>
          <a:prstGeom prst="rect">
            <a:avLst/>
          </a:prstGeom>
        </p:spPr>
        <p:txBody>
          <a:bodyPr vert="horz" lIns="0" tIns="0" rIns="0" bIns="0" rtlCol="0" anchor="t">
            <a:noAutofit/>
          </a:bodyPr>
          <a:lstStyle>
            <a:lvl1pPr marL="285750" indent="-285750" algn="l" defTabSz="914400" rtl="0" eaLnBrk="1" latinLnBrk="0" hangingPunct="1">
              <a:lnSpc>
                <a:spcPct val="80000"/>
              </a:lnSpc>
              <a:spcBef>
                <a:spcPts val="500"/>
              </a:spcBef>
              <a:spcAft>
                <a:spcPts val="1100"/>
              </a:spcAft>
              <a:buClr>
                <a:schemeClr val="accent2"/>
              </a:buClr>
              <a:buFont typeface="Wingdings" pitchFamily="2" charset="2"/>
              <a:buChar char="§"/>
              <a:defRPr sz="2000" kern="1200">
                <a:solidFill>
                  <a:schemeClr val="accent6">
                    <a:lumMod val="75000"/>
                  </a:schemeClr>
                </a:solidFill>
                <a:latin typeface="+mn-lt"/>
                <a:ea typeface="+mn-ea"/>
                <a:cs typeface="+mn-cs"/>
              </a:defRPr>
            </a:lvl1pPr>
            <a:lvl2pPr marL="576000" indent="-228600" algn="l" defTabSz="914400" rtl="0" eaLnBrk="1" latinLnBrk="0" hangingPunct="1">
              <a:lnSpc>
                <a:spcPct val="80000"/>
              </a:lnSpc>
              <a:spcBef>
                <a:spcPts val="400"/>
              </a:spcBef>
              <a:spcAft>
                <a:spcPts val="400"/>
              </a:spcAft>
              <a:buClr>
                <a:schemeClr val="accent2"/>
              </a:buClr>
              <a:buFont typeface="Wingdings" pitchFamily="2" charset="2"/>
              <a:buChar char="§"/>
              <a:defRPr sz="1600" kern="1200">
                <a:solidFill>
                  <a:schemeClr val="accent6">
                    <a:lumMod val="75000"/>
                  </a:schemeClr>
                </a:solidFill>
                <a:latin typeface="+mn-lt"/>
                <a:ea typeface="+mn-ea"/>
                <a:cs typeface="+mn-cs"/>
              </a:defRPr>
            </a:lvl2pPr>
            <a:lvl3pPr marL="921150" indent="-285750" algn="l" defTabSz="914400" rtl="0" eaLnBrk="1" latinLnBrk="0" hangingPunct="1">
              <a:lnSpc>
                <a:spcPct val="70000"/>
              </a:lnSpc>
              <a:spcBef>
                <a:spcPts val="400"/>
              </a:spcBef>
              <a:spcAft>
                <a:spcPts val="300"/>
              </a:spcAft>
              <a:buClr>
                <a:schemeClr val="accent2"/>
              </a:buClr>
              <a:buFont typeface="Wingdings" pitchFamily="2" charset="2"/>
              <a:buChar char="§"/>
              <a:defRPr sz="1300" kern="1200">
                <a:solidFill>
                  <a:schemeClr val="accent6">
                    <a:lumMod val="75000"/>
                  </a:schemeClr>
                </a:solidFill>
                <a:latin typeface="+mn-lt"/>
                <a:ea typeface="+mn-ea"/>
                <a:cs typeface="+mn-cs"/>
              </a:defRPr>
            </a:lvl3pPr>
            <a:lvl4pPr marL="1188000" indent="-228600" algn="l" defTabSz="914400" rtl="0" eaLnBrk="1" latinLnBrk="0" hangingPunct="1">
              <a:lnSpc>
                <a:spcPct val="70000"/>
              </a:lnSpc>
              <a:spcBef>
                <a:spcPts val="400"/>
              </a:spcBef>
              <a:spcAft>
                <a:spcPts val="400"/>
              </a:spcAft>
              <a:buClr>
                <a:schemeClr val="accent2"/>
              </a:buClr>
              <a:buFont typeface="Wingdings" pitchFamily="2" charset="2"/>
              <a:buChar char="§"/>
              <a:defRPr sz="1200" kern="1200">
                <a:solidFill>
                  <a:schemeClr val="accent6">
                    <a:lumMod val="75000"/>
                  </a:schemeClr>
                </a:solidFill>
                <a:latin typeface="+mn-lt"/>
                <a:ea typeface="+mn-ea"/>
                <a:cs typeface="+mn-cs"/>
              </a:defRPr>
            </a:lvl4pPr>
            <a:lvl5pPr marL="1382850" indent="-171450" algn="l" defTabSz="914400" rtl="0" eaLnBrk="1" latinLnBrk="0" hangingPunct="1">
              <a:lnSpc>
                <a:spcPct val="70000"/>
              </a:lnSpc>
              <a:spcBef>
                <a:spcPts val="400"/>
              </a:spcBef>
              <a:spcAft>
                <a:spcPts val="400"/>
              </a:spcAft>
              <a:buClr>
                <a:schemeClr val="accent2"/>
              </a:buClr>
              <a:buFont typeface="Wingdings" pitchFamily="2" charset="2"/>
              <a:buChar char="§"/>
              <a:defRPr sz="1100" kern="1200">
                <a:solidFill>
                  <a:schemeClr val="accent6">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en-US" sz="1800" b="1">
                <a:solidFill>
                  <a:schemeClr val="accent2"/>
                </a:solidFill>
                <a:latin typeface="+mj-lt"/>
              </a:rPr>
              <a:t>Siloed</a:t>
            </a:r>
          </a:p>
          <a:p>
            <a:pPr marL="0" indent="0" algn="ctr">
              <a:buFont typeface="Wingdings" pitchFamily="2" charset="2"/>
              <a:buNone/>
            </a:pPr>
            <a:r>
              <a:rPr lang="en-US" sz="1400">
                <a:solidFill>
                  <a:schemeClr val="tx2"/>
                </a:solidFill>
              </a:rPr>
              <a:t> Multiple tools limit visibility</a:t>
            </a:r>
            <a:br>
              <a:rPr lang="en-US" sz="1400">
                <a:solidFill>
                  <a:schemeClr val="tx2"/>
                </a:solidFill>
              </a:rPr>
            </a:br>
            <a:r>
              <a:rPr lang="en-US" sz="1400">
                <a:solidFill>
                  <a:schemeClr val="tx2"/>
                </a:solidFill>
              </a:rPr>
              <a:t>and escalate cost</a:t>
            </a:r>
          </a:p>
        </p:txBody>
      </p:sp>
      <p:sp>
        <p:nvSpPr>
          <p:cNvPr id="15" name="Title 3">
            <a:extLst>
              <a:ext uri="{FF2B5EF4-FFF2-40B4-BE49-F238E27FC236}">
                <a16:creationId xmlns:a16="http://schemas.microsoft.com/office/drawing/2014/main" id="{D585CD9B-8BA4-3984-B64F-1B98ADE4C0BB}"/>
              </a:ext>
            </a:extLst>
          </p:cNvPr>
          <p:cNvSpPr>
            <a:spLocks noGrp="1"/>
          </p:cNvSpPr>
          <p:nvPr>
            <p:ph type="title"/>
          </p:nvPr>
        </p:nvSpPr>
        <p:spPr>
          <a:xfrm>
            <a:off x="2070988" y="1324784"/>
            <a:ext cx="8050025" cy="771209"/>
          </a:xfrm>
        </p:spPr>
        <p:txBody>
          <a:bodyPr anchor="t">
            <a:noAutofit/>
          </a:bodyPr>
          <a:lstStyle/>
          <a:p>
            <a:pPr algn="ctr">
              <a:lnSpc>
                <a:spcPct val="100000"/>
              </a:lnSpc>
            </a:pPr>
            <a:r>
              <a:rPr lang="en-US"/>
              <a:t>Other tools are </a:t>
            </a:r>
            <a:r>
              <a:rPr lang="en-US">
                <a:solidFill>
                  <a:schemeClr val="accent3"/>
                </a:solidFill>
              </a:rPr>
              <a:t>not built </a:t>
            </a:r>
            <a:br>
              <a:rPr lang="en-US">
                <a:solidFill>
                  <a:schemeClr val="accent1"/>
                </a:solidFill>
              </a:rPr>
            </a:br>
            <a:r>
              <a:rPr lang="en-US"/>
              <a:t>for today’s challenges</a:t>
            </a:r>
          </a:p>
        </p:txBody>
      </p:sp>
      <p:sp>
        <p:nvSpPr>
          <p:cNvPr id="16" name="Shape">
            <a:extLst>
              <a:ext uri="{FF2B5EF4-FFF2-40B4-BE49-F238E27FC236}">
                <a16:creationId xmlns:a16="http://schemas.microsoft.com/office/drawing/2014/main" id="{9A9734EF-1BF4-808B-EABF-9AC36E5A033D}"/>
              </a:ext>
            </a:extLst>
          </p:cNvPr>
          <p:cNvSpPr/>
          <p:nvPr/>
        </p:nvSpPr>
        <p:spPr>
          <a:xfrm>
            <a:off x="8532546" y="3382613"/>
            <a:ext cx="806989" cy="806992"/>
          </a:xfrm>
          <a:custGeom>
            <a:avLst/>
            <a:gdLst/>
            <a:ahLst/>
            <a:cxnLst>
              <a:cxn ang="0">
                <a:pos x="wd2" y="hd2"/>
              </a:cxn>
              <a:cxn ang="5400000">
                <a:pos x="wd2" y="hd2"/>
              </a:cxn>
              <a:cxn ang="10800000">
                <a:pos x="wd2" y="hd2"/>
              </a:cxn>
              <a:cxn ang="16200000">
                <a:pos x="wd2" y="hd2"/>
              </a:cxn>
            </a:cxnLst>
            <a:rect l="0" t="0" r="r" b="b"/>
            <a:pathLst>
              <a:path w="21600" h="21600" extrusionOk="0">
                <a:moveTo>
                  <a:pt x="20618" y="8095"/>
                </a:moveTo>
                <a:lnTo>
                  <a:pt x="20091" y="8640"/>
                </a:lnTo>
                <a:cubicBezTo>
                  <a:pt x="19294" y="8426"/>
                  <a:pt x="18482" y="8322"/>
                  <a:pt x="17675" y="8322"/>
                </a:cubicBezTo>
                <a:lnTo>
                  <a:pt x="17150" y="7377"/>
                </a:lnTo>
                <a:cubicBezTo>
                  <a:pt x="17052" y="7203"/>
                  <a:pt x="16911" y="7035"/>
                  <a:pt x="16741" y="6937"/>
                </a:cubicBezTo>
                <a:cubicBezTo>
                  <a:pt x="16601" y="6856"/>
                  <a:pt x="16442" y="6822"/>
                  <a:pt x="16268" y="6868"/>
                </a:cubicBezTo>
                <a:lnTo>
                  <a:pt x="13487" y="7613"/>
                </a:lnTo>
                <a:cubicBezTo>
                  <a:pt x="13102" y="7716"/>
                  <a:pt x="12995" y="8125"/>
                  <a:pt x="12977" y="8495"/>
                </a:cubicBezTo>
                <a:lnTo>
                  <a:pt x="12996" y="9570"/>
                </a:lnTo>
                <a:cubicBezTo>
                  <a:pt x="12293" y="9973"/>
                  <a:pt x="11639" y="10471"/>
                  <a:pt x="11053" y="11057"/>
                </a:cubicBezTo>
                <a:lnTo>
                  <a:pt x="10023" y="10762"/>
                </a:lnTo>
                <a:cubicBezTo>
                  <a:pt x="9673" y="10664"/>
                  <a:pt x="9239" y="10682"/>
                  <a:pt x="9040" y="11026"/>
                </a:cubicBezTo>
                <a:lnTo>
                  <a:pt x="7600" y="13520"/>
                </a:lnTo>
                <a:cubicBezTo>
                  <a:pt x="7401" y="13864"/>
                  <a:pt x="7614" y="14229"/>
                  <a:pt x="7863" y="14504"/>
                </a:cubicBezTo>
                <a:lnTo>
                  <a:pt x="8633" y="15248"/>
                </a:lnTo>
                <a:cubicBezTo>
                  <a:pt x="8419" y="16049"/>
                  <a:pt x="8315" y="16864"/>
                  <a:pt x="8317" y="17674"/>
                </a:cubicBezTo>
                <a:lnTo>
                  <a:pt x="7377" y="18196"/>
                </a:lnTo>
                <a:cubicBezTo>
                  <a:pt x="7060" y="18373"/>
                  <a:pt x="6765" y="18693"/>
                  <a:pt x="6868" y="19077"/>
                </a:cubicBezTo>
                <a:lnTo>
                  <a:pt x="7281" y="20619"/>
                </a:lnTo>
                <a:lnTo>
                  <a:pt x="1964" y="20619"/>
                </a:lnTo>
                <a:cubicBezTo>
                  <a:pt x="1422" y="20619"/>
                  <a:pt x="982" y="20178"/>
                  <a:pt x="982" y="19636"/>
                </a:cubicBezTo>
                <a:lnTo>
                  <a:pt x="982" y="11291"/>
                </a:lnTo>
                <a:lnTo>
                  <a:pt x="1931" y="11291"/>
                </a:lnTo>
                <a:cubicBezTo>
                  <a:pt x="2328" y="11291"/>
                  <a:pt x="2538" y="10924"/>
                  <a:pt x="2651" y="10571"/>
                </a:cubicBezTo>
                <a:lnTo>
                  <a:pt x="2913" y="9523"/>
                </a:lnTo>
                <a:cubicBezTo>
                  <a:pt x="3711" y="9310"/>
                  <a:pt x="4466" y="8993"/>
                  <a:pt x="5164" y="8590"/>
                </a:cubicBezTo>
                <a:lnTo>
                  <a:pt x="6091" y="9146"/>
                </a:lnTo>
                <a:cubicBezTo>
                  <a:pt x="6275" y="9241"/>
                  <a:pt x="6484" y="9317"/>
                  <a:pt x="6681" y="9317"/>
                </a:cubicBezTo>
                <a:cubicBezTo>
                  <a:pt x="6837" y="9317"/>
                  <a:pt x="6985" y="9270"/>
                  <a:pt x="7110" y="9146"/>
                </a:cubicBezTo>
                <a:lnTo>
                  <a:pt x="9146" y="7109"/>
                </a:lnTo>
                <a:cubicBezTo>
                  <a:pt x="9427" y="6828"/>
                  <a:pt x="9332" y="6404"/>
                  <a:pt x="9146" y="6091"/>
                </a:cubicBezTo>
                <a:lnTo>
                  <a:pt x="8593" y="5169"/>
                </a:lnTo>
                <a:cubicBezTo>
                  <a:pt x="8999" y="4469"/>
                  <a:pt x="9317" y="3711"/>
                  <a:pt x="9531" y="2911"/>
                </a:cubicBezTo>
                <a:lnTo>
                  <a:pt x="10571" y="2651"/>
                </a:lnTo>
                <a:cubicBezTo>
                  <a:pt x="10924" y="2538"/>
                  <a:pt x="11291" y="2328"/>
                  <a:pt x="11291" y="1931"/>
                </a:cubicBezTo>
                <a:lnTo>
                  <a:pt x="11291" y="982"/>
                </a:lnTo>
                <a:lnTo>
                  <a:pt x="19636" y="982"/>
                </a:lnTo>
                <a:cubicBezTo>
                  <a:pt x="20178" y="982"/>
                  <a:pt x="20618" y="1421"/>
                  <a:pt x="20618" y="1964"/>
                </a:cubicBezTo>
                <a:cubicBezTo>
                  <a:pt x="20618" y="1964"/>
                  <a:pt x="20618" y="8095"/>
                  <a:pt x="20618" y="8095"/>
                </a:cubicBezTo>
                <a:close/>
                <a:moveTo>
                  <a:pt x="20618" y="12594"/>
                </a:moveTo>
                <a:cubicBezTo>
                  <a:pt x="19750" y="12088"/>
                  <a:pt x="18750" y="11782"/>
                  <a:pt x="17673" y="11782"/>
                </a:cubicBezTo>
                <a:cubicBezTo>
                  <a:pt x="14419" y="11782"/>
                  <a:pt x="11782" y="14419"/>
                  <a:pt x="11782" y="17673"/>
                </a:cubicBezTo>
                <a:cubicBezTo>
                  <a:pt x="11782" y="18751"/>
                  <a:pt x="12088" y="19750"/>
                  <a:pt x="12594" y="20619"/>
                </a:cubicBezTo>
                <a:lnTo>
                  <a:pt x="8298" y="20619"/>
                </a:lnTo>
                <a:lnTo>
                  <a:pt x="7875" y="19042"/>
                </a:lnTo>
                <a:lnTo>
                  <a:pt x="8794" y="18532"/>
                </a:lnTo>
                <a:cubicBezTo>
                  <a:pt x="9106" y="18358"/>
                  <a:pt x="9299" y="18028"/>
                  <a:pt x="9299" y="17671"/>
                </a:cubicBezTo>
                <a:cubicBezTo>
                  <a:pt x="9298" y="16938"/>
                  <a:pt x="9392" y="16208"/>
                  <a:pt x="9582" y="15502"/>
                </a:cubicBezTo>
                <a:cubicBezTo>
                  <a:pt x="9674" y="15158"/>
                  <a:pt x="9572" y="14791"/>
                  <a:pt x="9316" y="14543"/>
                </a:cubicBezTo>
                <a:lnTo>
                  <a:pt x="8572" y="13823"/>
                </a:lnTo>
                <a:cubicBezTo>
                  <a:pt x="8569" y="13820"/>
                  <a:pt x="8566" y="13817"/>
                  <a:pt x="8564" y="13813"/>
                </a:cubicBezTo>
                <a:lnTo>
                  <a:pt x="9776" y="11713"/>
                </a:lnTo>
                <a:lnTo>
                  <a:pt x="10783" y="12001"/>
                </a:lnTo>
                <a:cubicBezTo>
                  <a:pt x="11126" y="12099"/>
                  <a:pt x="11495" y="12003"/>
                  <a:pt x="11748" y="11751"/>
                </a:cubicBezTo>
                <a:cubicBezTo>
                  <a:pt x="12264" y="11234"/>
                  <a:pt x="12848" y="10787"/>
                  <a:pt x="13485" y="10421"/>
                </a:cubicBezTo>
                <a:cubicBezTo>
                  <a:pt x="13794" y="10243"/>
                  <a:pt x="13983" y="9911"/>
                  <a:pt x="13977" y="9554"/>
                </a:cubicBezTo>
                <a:lnTo>
                  <a:pt x="13960" y="8514"/>
                </a:lnTo>
                <a:lnTo>
                  <a:pt x="13960" y="8503"/>
                </a:lnTo>
                <a:lnTo>
                  <a:pt x="16304" y="7875"/>
                </a:lnTo>
                <a:lnTo>
                  <a:pt x="16817" y="8799"/>
                </a:lnTo>
                <a:cubicBezTo>
                  <a:pt x="16905" y="8958"/>
                  <a:pt x="17032" y="9085"/>
                  <a:pt x="17184" y="9172"/>
                </a:cubicBezTo>
                <a:cubicBezTo>
                  <a:pt x="17330" y="9257"/>
                  <a:pt x="17499" y="9304"/>
                  <a:pt x="17675" y="9304"/>
                </a:cubicBezTo>
                <a:cubicBezTo>
                  <a:pt x="18407" y="9304"/>
                  <a:pt x="19135" y="9399"/>
                  <a:pt x="19837" y="9589"/>
                </a:cubicBezTo>
                <a:cubicBezTo>
                  <a:pt x="20106" y="9660"/>
                  <a:pt x="20389" y="9611"/>
                  <a:pt x="20618" y="9464"/>
                </a:cubicBezTo>
                <a:cubicBezTo>
                  <a:pt x="20618" y="9464"/>
                  <a:pt x="20618" y="12594"/>
                  <a:pt x="20618" y="12594"/>
                </a:cubicBezTo>
                <a:close/>
                <a:moveTo>
                  <a:pt x="20618" y="15475"/>
                </a:moveTo>
                <a:lnTo>
                  <a:pt x="19093" y="16323"/>
                </a:lnTo>
                <a:cubicBezTo>
                  <a:pt x="18735" y="15946"/>
                  <a:pt x="18233" y="15709"/>
                  <a:pt x="17673" y="15709"/>
                </a:cubicBezTo>
                <a:cubicBezTo>
                  <a:pt x="17113" y="15709"/>
                  <a:pt x="16610" y="15946"/>
                  <a:pt x="16253" y="16323"/>
                </a:cubicBezTo>
                <a:lnTo>
                  <a:pt x="13643" y="14873"/>
                </a:lnTo>
                <a:cubicBezTo>
                  <a:pt x="14530" y="13599"/>
                  <a:pt x="16003" y="12764"/>
                  <a:pt x="17673" y="12764"/>
                </a:cubicBezTo>
                <a:cubicBezTo>
                  <a:pt x="18783" y="12764"/>
                  <a:pt x="19798" y="13141"/>
                  <a:pt x="20618" y="13764"/>
                </a:cubicBezTo>
                <a:cubicBezTo>
                  <a:pt x="20618" y="13764"/>
                  <a:pt x="20618" y="15475"/>
                  <a:pt x="20618" y="15475"/>
                </a:cubicBezTo>
                <a:close/>
                <a:moveTo>
                  <a:pt x="20618" y="19636"/>
                </a:moveTo>
                <a:cubicBezTo>
                  <a:pt x="20618" y="20178"/>
                  <a:pt x="20178" y="20619"/>
                  <a:pt x="19636" y="20619"/>
                </a:cubicBezTo>
                <a:lnTo>
                  <a:pt x="18164" y="20619"/>
                </a:lnTo>
                <a:lnTo>
                  <a:pt x="18164" y="19567"/>
                </a:lnTo>
                <a:cubicBezTo>
                  <a:pt x="19009" y="19348"/>
                  <a:pt x="19636" y="18587"/>
                  <a:pt x="19636" y="17673"/>
                </a:cubicBezTo>
                <a:cubicBezTo>
                  <a:pt x="19636" y="17502"/>
                  <a:pt x="19608" y="17339"/>
                  <a:pt x="19567" y="17182"/>
                </a:cubicBezTo>
                <a:lnTo>
                  <a:pt x="20618" y="16598"/>
                </a:lnTo>
                <a:cubicBezTo>
                  <a:pt x="20618" y="16598"/>
                  <a:pt x="20618" y="19636"/>
                  <a:pt x="20618" y="19636"/>
                </a:cubicBezTo>
                <a:close/>
                <a:moveTo>
                  <a:pt x="16691" y="17673"/>
                </a:moveTo>
                <a:cubicBezTo>
                  <a:pt x="16691" y="17131"/>
                  <a:pt x="17131" y="16691"/>
                  <a:pt x="17673" y="16691"/>
                </a:cubicBezTo>
                <a:cubicBezTo>
                  <a:pt x="18214" y="16691"/>
                  <a:pt x="18655" y="17131"/>
                  <a:pt x="18655" y="17673"/>
                </a:cubicBezTo>
                <a:cubicBezTo>
                  <a:pt x="18655" y="18215"/>
                  <a:pt x="18214" y="18655"/>
                  <a:pt x="17673" y="18655"/>
                </a:cubicBezTo>
                <a:cubicBezTo>
                  <a:pt x="17131" y="18655"/>
                  <a:pt x="16691" y="18215"/>
                  <a:pt x="16691" y="17673"/>
                </a:cubicBezTo>
                <a:moveTo>
                  <a:pt x="17182" y="20619"/>
                </a:moveTo>
                <a:lnTo>
                  <a:pt x="13757" y="20619"/>
                </a:lnTo>
                <a:cubicBezTo>
                  <a:pt x="13138" y="19797"/>
                  <a:pt x="12764" y="18781"/>
                  <a:pt x="12764" y="17673"/>
                </a:cubicBezTo>
                <a:cubicBezTo>
                  <a:pt x="12764" y="16982"/>
                  <a:pt x="12907" y="16326"/>
                  <a:pt x="13165" y="15730"/>
                </a:cubicBezTo>
                <a:lnTo>
                  <a:pt x="15779" y="17182"/>
                </a:lnTo>
                <a:cubicBezTo>
                  <a:pt x="15738" y="17339"/>
                  <a:pt x="15709" y="17502"/>
                  <a:pt x="15709" y="17673"/>
                </a:cubicBezTo>
                <a:cubicBezTo>
                  <a:pt x="15709" y="18587"/>
                  <a:pt x="16336" y="19348"/>
                  <a:pt x="17182" y="19567"/>
                </a:cubicBezTo>
                <a:cubicBezTo>
                  <a:pt x="17182" y="19567"/>
                  <a:pt x="17182" y="20619"/>
                  <a:pt x="17182" y="20619"/>
                </a:cubicBezTo>
                <a:close/>
                <a:moveTo>
                  <a:pt x="982" y="5376"/>
                </a:moveTo>
                <a:cubicBezTo>
                  <a:pt x="3301" y="5145"/>
                  <a:pt x="5145" y="3301"/>
                  <a:pt x="5375" y="982"/>
                </a:cubicBezTo>
                <a:lnTo>
                  <a:pt x="10309" y="982"/>
                </a:lnTo>
                <a:lnTo>
                  <a:pt x="10309" y="1703"/>
                </a:lnTo>
                <a:cubicBezTo>
                  <a:pt x="10305" y="1705"/>
                  <a:pt x="10302" y="1706"/>
                  <a:pt x="10298" y="1707"/>
                </a:cubicBezTo>
                <a:lnTo>
                  <a:pt x="9293" y="1958"/>
                </a:lnTo>
                <a:cubicBezTo>
                  <a:pt x="8947" y="2045"/>
                  <a:pt x="8675" y="2313"/>
                  <a:pt x="8583" y="2657"/>
                </a:cubicBezTo>
                <a:cubicBezTo>
                  <a:pt x="8394" y="3363"/>
                  <a:pt x="8112" y="4042"/>
                  <a:pt x="7744" y="4676"/>
                </a:cubicBezTo>
                <a:cubicBezTo>
                  <a:pt x="7564" y="4986"/>
                  <a:pt x="7567" y="5368"/>
                  <a:pt x="7751" y="5674"/>
                </a:cubicBezTo>
                <a:lnTo>
                  <a:pt x="8292" y="6575"/>
                </a:lnTo>
                <a:lnTo>
                  <a:pt x="6576" y="8291"/>
                </a:lnTo>
                <a:cubicBezTo>
                  <a:pt x="6573" y="8290"/>
                  <a:pt x="6569" y="8288"/>
                  <a:pt x="6566" y="8286"/>
                </a:cubicBezTo>
                <a:lnTo>
                  <a:pt x="5669" y="7748"/>
                </a:lnTo>
                <a:cubicBezTo>
                  <a:pt x="5513" y="7655"/>
                  <a:pt x="5339" y="7608"/>
                  <a:pt x="5164" y="7608"/>
                </a:cubicBezTo>
                <a:cubicBezTo>
                  <a:pt x="4995" y="7608"/>
                  <a:pt x="4825" y="7652"/>
                  <a:pt x="4673" y="7739"/>
                </a:cubicBezTo>
                <a:cubicBezTo>
                  <a:pt x="4039" y="8106"/>
                  <a:pt x="3362" y="8387"/>
                  <a:pt x="2659" y="8575"/>
                </a:cubicBezTo>
                <a:cubicBezTo>
                  <a:pt x="2315" y="8666"/>
                  <a:pt x="2047" y="8938"/>
                  <a:pt x="1960" y="9285"/>
                </a:cubicBezTo>
                <a:lnTo>
                  <a:pt x="1707" y="10298"/>
                </a:lnTo>
                <a:cubicBezTo>
                  <a:pt x="1706" y="10302"/>
                  <a:pt x="1705" y="10305"/>
                  <a:pt x="1703" y="10310"/>
                </a:cubicBezTo>
                <a:lnTo>
                  <a:pt x="982" y="10310"/>
                </a:lnTo>
                <a:cubicBezTo>
                  <a:pt x="982" y="10310"/>
                  <a:pt x="982" y="5376"/>
                  <a:pt x="982" y="5376"/>
                </a:cubicBezTo>
                <a:close/>
                <a:moveTo>
                  <a:pt x="982" y="1964"/>
                </a:moveTo>
                <a:cubicBezTo>
                  <a:pt x="982" y="1421"/>
                  <a:pt x="1422" y="982"/>
                  <a:pt x="1964" y="982"/>
                </a:cubicBezTo>
                <a:lnTo>
                  <a:pt x="4384" y="982"/>
                </a:lnTo>
                <a:cubicBezTo>
                  <a:pt x="4162" y="2758"/>
                  <a:pt x="2758" y="4162"/>
                  <a:pt x="982" y="4384"/>
                </a:cubicBezTo>
                <a:cubicBezTo>
                  <a:pt x="982" y="4384"/>
                  <a:pt x="982" y="1964"/>
                  <a:pt x="982" y="1964"/>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gradFill>
            <a:gsLst>
              <a:gs pos="57000">
                <a:srgbClr val="016FF3"/>
              </a:gs>
              <a:gs pos="100000">
                <a:srgbClr val="0169E6"/>
              </a:gs>
              <a:gs pos="0">
                <a:srgbClr val="01A7FF"/>
              </a:gs>
            </a:gsLst>
            <a:lin ang="10800000" scaled="0"/>
          </a:gra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en-CA">
              <a:gradFill>
                <a:gsLst>
                  <a:gs pos="57000">
                    <a:srgbClr val="016FF3"/>
                  </a:gs>
                  <a:gs pos="100000">
                    <a:srgbClr val="0169E6"/>
                  </a:gs>
                  <a:gs pos="0">
                    <a:srgbClr val="01A7FF"/>
                  </a:gs>
                </a:gsLst>
                <a:lin ang="10800000" scaled="0"/>
              </a:gradFill>
            </a:endParaRPr>
          </a:p>
        </p:txBody>
      </p:sp>
      <p:sp>
        <p:nvSpPr>
          <p:cNvPr id="17" name="Shape">
            <a:extLst>
              <a:ext uri="{FF2B5EF4-FFF2-40B4-BE49-F238E27FC236}">
                <a16:creationId xmlns:a16="http://schemas.microsoft.com/office/drawing/2014/main" id="{12E358B5-07C0-0624-BF4B-39480BB4B485}"/>
              </a:ext>
            </a:extLst>
          </p:cNvPr>
          <p:cNvSpPr/>
          <p:nvPr/>
        </p:nvSpPr>
        <p:spPr>
          <a:xfrm>
            <a:off x="5602840" y="3382613"/>
            <a:ext cx="986319" cy="806992"/>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949"/>
                  <a:pt x="1025" y="18796"/>
                  <a:pt x="1048" y="18734"/>
                </a:cubicBezTo>
                <a:cubicBezTo>
                  <a:pt x="1065" y="18712"/>
                  <a:pt x="1048" y="18729"/>
                  <a:pt x="1078" y="18673"/>
                </a:cubicBezTo>
                <a:lnTo>
                  <a:pt x="9914" y="1873"/>
                </a:lnTo>
                <a:cubicBezTo>
                  <a:pt x="9930" y="1843"/>
                  <a:pt x="9944" y="1813"/>
                  <a:pt x="9957" y="1783"/>
                </a:cubicBezTo>
                <a:cubicBezTo>
                  <a:pt x="9960" y="1778"/>
                  <a:pt x="10234" y="1200"/>
                  <a:pt x="10800" y="1200"/>
                </a:cubicBezTo>
                <a:cubicBezTo>
                  <a:pt x="11366" y="1200"/>
                  <a:pt x="11588" y="1654"/>
                  <a:pt x="11617" y="1719"/>
                </a:cubicBezTo>
                <a:cubicBezTo>
                  <a:pt x="11641" y="1792"/>
                  <a:pt x="11650" y="1806"/>
                  <a:pt x="11686" y="1873"/>
                </a:cubicBezTo>
                <a:lnTo>
                  <a:pt x="20522" y="18673"/>
                </a:lnTo>
                <a:cubicBezTo>
                  <a:pt x="20535" y="18697"/>
                  <a:pt x="20548" y="18720"/>
                  <a:pt x="20562" y="18744"/>
                </a:cubicBezTo>
                <a:cubicBezTo>
                  <a:pt x="20576" y="18785"/>
                  <a:pt x="20618" y="18928"/>
                  <a:pt x="20618" y="19200"/>
                </a:cubicBezTo>
                <a:cubicBezTo>
                  <a:pt x="20618" y="19862"/>
                  <a:pt x="20177" y="20400"/>
                  <a:pt x="19636" y="20400"/>
                </a:cubicBezTo>
                <a:moveTo>
                  <a:pt x="21348" y="18023"/>
                </a:moveTo>
                <a:lnTo>
                  <a:pt x="12511" y="1223"/>
                </a:lnTo>
                <a:cubicBezTo>
                  <a:pt x="12511" y="1223"/>
                  <a:pt x="12058" y="0"/>
                  <a:pt x="10800" y="0"/>
                </a:cubicBezTo>
                <a:cubicBezTo>
                  <a:pt x="9616" y="0"/>
                  <a:pt x="9089" y="1223"/>
                  <a:pt x="9089" y="1223"/>
                </a:cubicBezTo>
                <a:lnTo>
                  <a:pt x="252" y="18023"/>
                </a:lnTo>
                <a:cubicBezTo>
                  <a:pt x="252" y="18023"/>
                  <a:pt x="0" y="18421"/>
                  <a:pt x="0" y="19200"/>
                </a:cubicBezTo>
                <a:cubicBezTo>
                  <a:pt x="0" y="20526"/>
                  <a:pt x="879" y="21600"/>
                  <a:pt x="1964" y="21600"/>
                </a:cubicBezTo>
                <a:lnTo>
                  <a:pt x="19636" y="21600"/>
                </a:lnTo>
                <a:cubicBezTo>
                  <a:pt x="20721" y="21600"/>
                  <a:pt x="21600" y="20526"/>
                  <a:pt x="21600" y="19200"/>
                </a:cubicBezTo>
                <a:cubicBezTo>
                  <a:pt x="21600" y="18362"/>
                  <a:pt x="21348" y="18023"/>
                  <a:pt x="21348" y="18023"/>
                </a:cubicBezTo>
                <a:moveTo>
                  <a:pt x="10800" y="15600"/>
                </a:moveTo>
                <a:cubicBezTo>
                  <a:pt x="10258" y="15600"/>
                  <a:pt x="9818" y="16138"/>
                  <a:pt x="9818" y="16800"/>
                </a:cubicBezTo>
                <a:cubicBezTo>
                  <a:pt x="9818" y="17462"/>
                  <a:pt x="10258" y="18000"/>
                  <a:pt x="10800" y="18000"/>
                </a:cubicBezTo>
                <a:cubicBezTo>
                  <a:pt x="11342" y="18000"/>
                  <a:pt x="11782" y="17462"/>
                  <a:pt x="11782" y="16800"/>
                </a:cubicBezTo>
                <a:cubicBezTo>
                  <a:pt x="11782" y="16138"/>
                  <a:pt x="11342" y="15600"/>
                  <a:pt x="10800" y="15600"/>
                </a:cubicBezTo>
                <a:moveTo>
                  <a:pt x="10800" y="6000"/>
                </a:moveTo>
                <a:cubicBezTo>
                  <a:pt x="10258" y="6000"/>
                  <a:pt x="9818" y="6538"/>
                  <a:pt x="9818" y="7200"/>
                </a:cubicBezTo>
                <a:lnTo>
                  <a:pt x="10309" y="13800"/>
                </a:lnTo>
                <a:cubicBezTo>
                  <a:pt x="10309" y="14132"/>
                  <a:pt x="10529" y="14400"/>
                  <a:pt x="10800" y="14400"/>
                </a:cubicBezTo>
                <a:cubicBezTo>
                  <a:pt x="11071" y="14400"/>
                  <a:pt x="11291" y="14132"/>
                  <a:pt x="11291" y="13800"/>
                </a:cubicBezTo>
                <a:lnTo>
                  <a:pt x="11782" y="7200"/>
                </a:lnTo>
                <a:cubicBezTo>
                  <a:pt x="11782" y="6538"/>
                  <a:pt x="11342" y="6000"/>
                  <a:pt x="10800" y="6000"/>
                </a:cubicBezTo>
              </a:path>
            </a:pathLst>
          </a:custGeom>
          <a:gradFill>
            <a:gsLst>
              <a:gs pos="57000">
                <a:srgbClr val="016FF3"/>
              </a:gs>
              <a:gs pos="100000">
                <a:srgbClr val="0169E6"/>
              </a:gs>
              <a:gs pos="0">
                <a:srgbClr val="01A7FF"/>
              </a:gs>
            </a:gsLst>
            <a:lin ang="10800000" scaled="0"/>
          </a:gra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 name="Shape">
            <a:extLst>
              <a:ext uri="{FF2B5EF4-FFF2-40B4-BE49-F238E27FC236}">
                <a16:creationId xmlns:a16="http://schemas.microsoft.com/office/drawing/2014/main" id="{BA2BDC2C-53E0-7109-AF4A-50F9ABDEB020}"/>
              </a:ext>
            </a:extLst>
          </p:cNvPr>
          <p:cNvSpPr/>
          <p:nvPr/>
        </p:nvSpPr>
        <p:spPr>
          <a:xfrm>
            <a:off x="2843219" y="3373371"/>
            <a:ext cx="816234" cy="816234"/>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4221" y="3527"/>
                </a:lnTo>
                <a:cubicBezTo>
                  <a:pt x="5963" y="1950"/>
                  <a:pt x="8265" y="982"/>
                  <a:pt x="10800" y="982"/>
                </a:cubicBezTo>
                <a:cubicBezTo>
                  <a:pt x="16223" y="982"/>
                  <a:pt x="20618" y="5377"/>
                  <a:pt x="20618" y="10800"/>
                </a:cubicBezTo>
                <a:cubicBezTo>
                  <a:pt x="20618" y="13335"/>
                  <a:pt x="19650" y="15637"/>
                  <a:pt x="18073" y="17379"/>
                </a:cubicBezTo>
                <a:moveTo>
                  <a:pt x="10800" y="20618"/>
                </a:moveTo>
                <a:cubicBezTo>
                  <a:pt x="5377" y="20618"/>
                  <a:pt x="982" y="16223"/>
                  <a:pt x="982" y="10800"/>
                </a:cubicBezTo>
                <a:cubicBezTo>
                  <a:pt x="982" y="8266"/>
                  <a:pt x="1950" y="5963"/>
                  <a:pt x="3527" y="4221"/>
                </a:cubicBezTo>
                <a:lnTo>
                  <a:pt x="17379" y="18073"/>
                </a:lnTo>
                <a:cubicBezTo>
                  <a:pt x="15637" y="19650"/>
                  <a:pt x="13334"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gradFill>
            <a:gsLst>
              <a:gs pos="57000">
                <a:srgbClr val="016FF3"/>
              </a:gs>
              <a:gs pos="100000">
                <a:srgbClr val="0169E6"/>
              </a:gs>
              <a:gs pos="0">
                <a:srgbClr val="01A7FF"/>
              </a:gs>
            </a:gsLst>
            <a:lin ang="10800000" scaled="0"/>
          </a:gra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0" name="Text Placeholder 8">
            <a:extLst>
              <a:ext uri="{FF2B5EF4-FFF2-40B4-BE49-F238E27FC236}">
                <a16:creationId xmlns:a16="http://schemas.microsoft.com/office/drawing/2014/main" id="{CDE494BB-E4C0-34FE-0B3E-2655FA015381}"/>
              </a:ext>
            </a:extLst>
          </p:cNvPr>
          <p:cNvSpPr txBox="1">
            <a:spLocks/>
          </p:cNvSpPr>
          <p:nvPr/>
        </p:nvSpPr>
        <p:spPr>
          <a:xfrm>
            <a:off x="1911997" y="4787503"/>
            <a:ext cx="2678676" cy="1325311"/>
          </a:xfrm>
          <a:prstGeom prst="rect">
            <a:avLst/>
          </a:prstGeom>
        </p:spPr>
        <p:txBody>
          <a:bodyPr/>
          <a:lstStyle>
            <a:lvl1pPr marL="285750" indent="-285750" algn="l" defTabSz="914400" rtl="0" eaLnBrk="1" latinLnBrk="0" hangingPunct="1">
              <a:lnSpc>
                <a:spcPct val="80000"/>
              </a:lnSpc>
              <a:spcBef>
                <a:spcPts val="500"/>
              </a:spcBef>
              <a:spcAft>
                <a:spcPts val="1100"/>
              </a:spcAft>
              <a:buClr>
                <a:schemeClr val="accent2"/>
              </a:buClr>
              <a:buFont typeface="Wingdings" pitchFamily="2" charset="2"/>
              <a:buChar char="§"/>
              <a:defRPr sz="2000" kern="1200">
                <a:solidFill>
                  <a:schemeClr val="accent6">
                    <a:lumMod val="75000"/>
                  </a:schemeClr>
                </a:solidFill>
                <a:latin typeface="+mn-lt"/>
                <a:ea typeface="+mn-ea"/>
                <a:cs typeface="+mn-cs"/>
              </a:defRPr>
            </a:lvl1pPr>
            <a:lvl2pPr marL="576000" indent="-228600" algn="l" defTabSz="914400" rtl="0" eaLnBrk="1" latinLnBrk="0" hangingPunct="1">
              <a:lnSpc>
                <a:spcPct val="80000"/>
              </a:lnSpc>
              <a:spcBef>
                <a:spcPts val="400"/>
              </a:spcBef>
              <a:spcAft>
                <a:spcPts val="400"/>
              </a:spcAft>
              <a:buClr>
                <a:schemeClr val="accent2"/>
              </a:buClr>
              <a:buFont typeface="Wingdings" pitchFamily="2" charset="2"/>
              <a:buChar char="§"/>
              <a:defRPr sz="1600" kern="1200">
                <a:solidFill>
                  <a:schemeClr val="accent6">
                    <a:lumMod val="75000"/>
                  </a:schemeClr>
                </a:solidFill>
                <a:latin typeface="+mn-lt"/>
                <a:ea typeface="+mn-ea"/>
                <a:cs typeface="+mn-cs"/>
              </a:defRPr>
            </a:lvl2pPr>
            <a:lvl3pPr marL="921150" indent="-285750" algn="l" defTabSz="914400" rtl="0" eaLnBrk="1" latinLnBrk="0" hangingPunct="1">
              <a:lnSpc>
                <a:spcPct val="70000"/>
              </a:lnSpc>
              <a:spcBef>
                <a:spcPts val="400"/>
              </a:spcBef>
              <a:spcAft>
                <a:spcPts val="300"/>
              </a:spcAft>
              <a:buClr>
                <a:schemeClr val="accent2"/>
              </a:buClr>
              <a:buFont typeface="Wingdings" pitchFamily="2" charset="2"/>
              <a:buChar char="§"/>
              <a:defRPr sz="1300" kern="1200">
                <a:solidFill>
                  <a:schemeClr val="accent6">
                    <a:lumMod val="75000"/>
                  </a:schemeClr>
                </a:solidFill>
                <a:latin typeface="+mn-lt"/>
                <a:ea typeface="+mn-ea"/>
                <a:cs typeface="+mn-cs"/>
              </a:defRPr>
            </a:lvl3pPr>
            <a:lvl4pPr marL="1188000" indent="-228600" algn="l" defTabSz="914400" rtl="0" eaLnBrk="1" latinLnBrk="0" hangingPunct="1">
              <a:lnSpc>
                <a:spcPct val="70000"/>
              </a:lnSpc>
              <a:spcBef>
                <a:spcPts val="400"/>
              </a:spcBef>
              <a:spcAft>
                <a:spcPts val="400"/>
              </a:spcAft>
              <a:buClr>
                <a:schemeClr val="accent2"/>
              </a:buClr>
              <a:buFont typeface="Wingdings" pitchFamily="2" charset="2"/>
              <a:buChar char="§"/>
              <a:defRPr sz="1200" kern="1200">
                <a:solidFill>
                  <a:schemeClr val="accent6">
                    <a:lumMod val="75000"/>
                  </a:schemeClr>
                </a:solidFill>
                <a:latin typeface="+mn-lt"/>
                <a:ea typeface="+mn-ea"/>
                <a:cs typeface="+mn-cs"/>
              </a:defRPr>
            </a:lvl4pPr>
            <a:lvl5pPr marL="1382850" indent="-171450" algn="l" defTabSz="914400" rtl="0" eaLnBrk="1" latinLnBrk="0" hangingPunct="1">
              <a:lnSpc>
                <a:spcPct val="70000"/>
              </a:lnSpc>
              <a:spcBef>
                <a:spcPts val="400"/>
              </a:spcBef>
              <a:spcAft>
                <a:spcPts val="400"/>
              </a:spcAft>
              <a:buClr>
                <a:schemeClr val="accent2"/>
              </a:buClr>
              <a:buFont typeface="Wingdings" pitchFamily="2" charset="2"/>
              <a:buChar char="§"/>
              <a:defRPr sz="1100" kern="1200">
                <a:solidFill>
                  <a:schemeClr val="accent6">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en-US" sz="1800" b="1">
                <a:solidFill>
                  <a:schemeClr val="accent2"/>
                </a:solidFill>
                <a:latin typeface="+mj-lt"/>
              </a:rPr>
              <a:t>Incomplete</a:t>
            </a:r>
          </a:p>
          <a:p>
            <a:pPr marL="0" indent="0" algn="ctr">
              <a:buFont typeface="Wingdings" pitchFamily="2" charset="2"/>
              <a:buNone/>
            </a:pPr>
            <a:r>
              <a:rPr lang="en-US" sz="1400">
                <a:solidFill>
                  <a:schemeClr val="tx2"/>
                </a:solidFill>
              </a:rPr>
              <a:t>Offers a fraction of the protection needed</a:t>
            </a:r>
          </a:p>
          <a:p>
            <a:pPr marL="0" indent="0" algn="ctr">
              <a:buFont typeface="Wingdings" pitchFamily="2" charset="2"/>
              <a:buNone/>
            </a:pPr>
            <a:endParaRPr lang="en-US" sz="1400" b="1">
              <a:solidFill>
                <a:schemeClr val="accent1"/>
              </a:solidFill>
            </a:endParaRPr>
          </a:p>
          <a:p>
            <a:pPr marL="0" indent="0" algn="ctr">
              <a:buFont typeface="Wingdings" pitchFamily="2" charset="2"/>
              <a:buNone/>
            </a:pPr>
            <a:endParaRPr lang="en-US"/>
          </a:p>
        </p:txBody>
      </p:sp>
      <p:pic>
        <p:nvPicPr>
          <p:cNvPr id="31" name="Picture 30">
            <a:extLst>
              <a:ext uri="{FF2B5EF4-FFF2-40B4-BE49-F238E27FC236}">
                <a16:creationId xmlns:a16="http://schemas.microsoft.com/office/drawing/2014/main" id="{99CDB025-40FF-8E6C-C53E-CF7B7111F6D5}"/>
              </a:ext>
            </a:extLst>
          </p:cNvPr>
          <p:cNvPicPr>
            <a:picLocks noChangeAspect="1"/>
          </p:cNvPicPr>
          <p:nvPr/>
        </p:nvPicPr>
        <p:blipFill>
          <a:blip r:embed="rId3"/>
          <a:srcRect/>
          <a:stretch/>
        </p:blipFill>
        <p:spPr>
          <a:xfrm>
            <a:off x="318976" y="501563"/>
            <a:ext cx="2516119" cy="323430"/>
          </a:xfrm>
          <a:prstGeom prst="rect">
            <a:avLst/>
          </a:prstGeom>
        </p:spPr>
      </p:pic>
      <p:sp>
        <p:nvSpPr>
          <p:cNvPr id="4" name="Rectangle 3">
            <a:extLst>
              <a:ext uri="{FF2B5EF4-FFF2-40B4-BE49-F238E27FC236}">
                <a16:creationId xmlns:a16="http://schemas.microsoft.com/office/drawing/2014/main" id="{92142EF9-7E58-CE46-16BC-3216CAEC1E8B}"/>
              </a:ext>
            </a:extLst>
          </p:cNvPr>
          <p:cNvSpPr/>
          <p:nvPr/>
        </p:nvSpPr>
        <p:spPr>
          <a:xfrm>
            <a:off x="2101932" y="501563"/>
            <a:ext cx="1852550" cy="32343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YOUR LOGO HERE</a:t>
            </a:r>
          </a:p>
        </p:txBody>
      </p:sp>
    </p:spTree>
    <p:extLst>
      <p:ext uri="{BB962C8B-B14F-4D97-AF65-F5344CB8AC3E}">
        <p14:creationId xmlns:p14="http://schemas.microsoft.com/office/powerpoint/2010/main" val="2316138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32BB6964-A531-7FEA-11B3-BECE4C81E3EE}"/>
              </a:ext>
            </a:extLst>
          </p:cNvPr>
          <p:cNvSpPr txBox="1">
            <a:spLocks/>
          </p:cNvSpPr>
          <p:nvPr/>
        </p:nvSpPr>
        <p:spPr>
          <a:xfrm>
            <a:off x="5024094" y="4356074"/>
            <a:ext cx="2143807" cy="1325311"/>
          </a:xfrm>
          <a:prstGeom prst="rect">
            <a:avLst/>
          </a:prstGeom>
        </p:spPr>
        <p:txBody>
          <a:bodyPr vert="horz" lIns="0" tIns="0" rIns="0" bIns="0" rtlCol="0" anchor="t">
            <a:noAutofit/>
          </a:bodyPr>
          <a:lstStyle>
            <a:lvl1pPr marL="285750" indent="-285750" algn="l" defTabSz="914400" rtl="0" eaLnBrk="1" latinLnBrk="0" hangingPunct="1">
              <a:lnSpc>
                <a:spcPct val="80000"/>
              </a:lnSpc>
              <a:spcBef>
                <a:spcPts val="500"/>
              </a:spcBef>
              <a:spcAft>
                <a:spcPts val="1100"/>
              </a:spcAft>
              <a:buClr>
                <a:schemeClr val="accent2"/>
              </a:buClr>
              <a:buFont typeface="Wingdings" pitchFamily="2" charset="2"/>
              <a:buChar char="§"/>
              <a:defRPr sz="2000" kern="1200">
                <a:solidFill>
                  <a:schemeClr val="accent6">
                    <a:lumMod val="75000"/>
                  </a:schemeClr>
                </a:solidFill>
                <a:latin typeface="+mn-lt"/>
                <a:ea typeface="+mn-ea"/>
                <a:cs typeface="+mn-cs"/>
              </a:defRPr>
            </a:lvl1pPr>
            <a:lvl2pPr marL="576000" indent="-228600" algn="l" defTabSz="914400" rtl="0" eaLnBrk="1" latinLnBrk="0" hangingPunct="1">
              <a:lnSpc>
                <a:spcPct val="80000"/>
              </a:lnSpc>
              <a:spcBef>
                <a:spcPts val="400"/>
              </a:spcBef>
              <a:spcAft>
                <a:spcPts val="400"/>
              </a:spcAft>
              <a:buClr>
                <a:schemeClr val="accent2"/>
              </a:buClr>
              <a:buFont typeface="Wingdings" pitchFamily="2" charset="2"/>
              <a:buChar char="§"/>
              <a:defRPr sz="1600" kern="1200">
                <a:solidFill>
                  <a:schemeClr val="accent6">
                    <a:lumMod val="75000"/>
                  </a:schemeClr>
                </a:solidFill>
                <a:latin typeface="+mn-lt"/>
                <a:ea typeface="+mn-ea"/>
                <a:cs typeface="+mn-cs"/>
              </a:defRPr>
            </a:lvl2pPr>
            <a:lvl3pPr marL="921150" indent="-285750" algn="l" defTabSz="914400" rtl="0" eaLnBrk="1" latinLnBrk="0" hangingPunct="1">
              <a:lnSpc>
                <a:spcPct val="70000"/>
              </a:lnSpc>
              <a:spcBef>
                <a:spcPts val="400"/>
              </a:spcBef>
              <a:spcAft>
                <a:spcPts val="300"/>
              </a:spcAft>
              <a:buClr>
                <a:schemeClr val="accent2"/>
              </a:buClr>
              <a:buFont typeface="Wingdings" pitchFamily="2" charset="2"/>
              <a:buChar char="§"/>
              <a:defRPr sz="1300" kern="1200">
                <a:solidFill>
                  <a:schemeClr val="accent6">
                    <a:lumMod val="75000"/>
                  </a:schemeClr>
                </a:solidFill>
                <a:latin typeface="+mn-lt"/>
                <a:ea typeface="+mn-ea"/>
                <a:cs typeface="+mn-cs"/>
              </a:defRPr>
            </a:lvl3pPr>
            <a:lvl4pPr marL="1188000" indent="-228600" algn="l" defTabSz="914400" rtl="0" eaLnBrk="1" latinLnBrk="0" hangingPunct="1">
              <a:lnSpc>
                <a:spcPct val="70000"/>
              </a:lnSpc>
              <a:spcBef>
                <a:spcPts val="400"/>
              </a:spcBef>
              <a:spcAft>
                <a:spcPts val="400"/>
              </a:spcAft>
              <a:buClr>
                <a:schemeClr val="accent2"/>
              </a:buClr>
              <a:buFont typeface="Wingdings" pitchFamily="2" charset="2"/>
              <a:buChar char="§"/>
              <a:defRPr sz="1200" kern="1200">
                <a:solidFill>
                  <a:schemeClr val="accent6">
                    <a:lumMod val="75000"/>
                  </a:schemeClr>
                </a:solidFill>
                <a:latin typeface="+mn-lt"/>
                <a:ea typeface="+mn-ea"/>
                <a:cs typeface="+mn-cs"/>
              </a:defRPr>
            </a:lvl4pPr>
            <a:lvl5pPr marL="1382850" indent="-171450" algn="l" defTabSz="914400" rtl="0" eaLnBrk="1" latinLnBrk="0" hangingPunct="1">
              <a:lnSpc>
                <a:spcPct val="70000"/>
              </a:lnSpc>
              <a:spcBef>
                <a:spcPts val="400"/>
              </a:spcBef>
              <a:spcAft>
                <a:spcPts val="400"/>
              </a:spcAft>
              <a:buClr>
                <a:schemeClr val="accent2"/>
              </a:buClr>
              <a:buFont typeface="Wingdings" pitchFamily="2" charset="2"/>
              <a:buChar char="§"/>
              <a:defRPr sz="1100" kern="1200">
                <a:solidFill>
                  <a:schemeClr val="accent6">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en-US"/>
              <a:t>I have cyber insurance in place, my org can survive a breach.</a:t>
            </a:r>
          </a:p>
        </p:txBody>
      </p:sp>
      <p:sp>
        <p:nvSpPr>
          <p:cNvPr id="8" name="Text Placeholder 12">
            <a:extLst>
              <a:ext uri="{FF2B5EF4-FFF2-40B4-BE49-F238E27FC236}">
                <a16:creationId xmlns:a16="http://schemas.microsoft.com/office/drawing/2014/main" id="{528EEF2A-E729-89E3-B904-5BB8895B1089}"/>
              </a:ext>
            </a:extLst>
          </p:cNvPr>
          <p:cNvSpPr txBox="1">
            <a:spLocks/>
          </p:cNvSpPr>
          <p:nvPr/>
        </p:nvSpPr>
        <p:spPr>
          <a:xfrm>
            <a:off x="9474438" y="4351770"/>
            <a:ext cx="2278194" cy="1325311"/>
          </a:xfrm>
          <a:prstGeom prst="rect">
            <a:avLst/>
          </a:prstGeom>
        </p:spPr>
        <p:txBody>
          <a:bodyPr/>
          <a:lstStyle>
            <a:lvl1pPr marL="285750" indent="-285750" algn="l" defTabSz="914400" rtl="0" eaLnBrk="1" latinLnBrk="0" hangingPunct="1">
              <a:lnSpc>
                <a:spcPct val="80000"/>
              </a:lnSpc>
              <a:spcBef>
                <a:spcPts val="500"/>
              </a:spcBef>
              <a:spcAft>
                <a:spcPts val="1100"/>
              </a:spcAft>
              <a:buClr>
                <a:schemeClr val="accent2"/>
              </a:buClr>
              <a:buFont typeface="Wingdings" pitchFamily="2" charset="2"/>
              <a:buChar char="§"/>
              <a:defRPr sz="2000" kern="1200">
                <a:solidFill>
                  <a:schemeClr val="accent6">
                    <a:lumMod val="75000"/>
                  </a:schemeClr>
                </a:solidFill>
                <a:latin typeface="+mn-lt"/>
                <a:ea typeface="+mn-ea"/>
                <a:cs typeface="+mn-cs"/>
              </a:defRPr>
            </a:lvl1pPr>
            <a:lvl2pPr marL="576000" indent="-228600" algn="l" defTabSz="914400" rtl="0" eaLnBrk="1" latinLnBrk="0" hangingPunct="1">
              <a:lnSpc>
                <a:spcPct val="80000"/>
              </a:lnSpc>
              <a:spcBef>
                <a:spcPts val="400"/>
              </a:spcBef>
              <a:spcAft>
                <a:spcPts val="400"/>
              </a:spcAft>
              <a:buClr>
                <a:schemeClr val="accent2"/>
              </a:buClr>
              <a:buFont typeface="Wingdings" pitchFamily="2" charset="2"/>
              <a:buChar char="§"/>
              <a:defRPr sz="1600" kern="1200">
                <a:solidFill>
                  <a:schemeClr val="accent6">
                    <a:lumMod val="75000"/>
                  </a:schemeClr>
                </a:solidFill>
                <a:latin typeface="+mn-lt"/>
                <a:ea typeface="+mn-ea"/>
                <a:cs typeface="+mn-cs"/>
              </a:defRPr>
            </a:lvl2pPr>
            <a:lvl3pPr marL="921150" indent="-285750" algn="l" defTabSz="914400" rtl="0" eaLnBrk="1" latinLnBrk="0" hangingPunct="1">
              <a:lnSpc>
                <a:spcPct val="70000"/>
              </a:lnSpc>
              <a:spcBef>
                <a:spcPts val="400"/>
              </a:spcBef>
              <a:spcAft>
                <a:spcPts val="300"/>
              </a:spcAft>
              <a:buClr>
                <a:schemeClr val="accent2"/>
              </a:buClr>
              <a:buFont typeface="Wingdings" pitchFamily="2" charset="2"/>
              <a:buChar char="§"/>
              <a:defRPr sz="1300" kern="1200">
                <a:solidFill>
                  <a:schemeClr val="accent6">
                    <a:lumMod val="75000"/>
                  </a:schemeClr>
                </a:solidFill>
                <a:latin typeface="+mn-lt"/>
                <a:ea typeface="+mn-ea"/>
                <a:cs typeface="+mn-cs"/>
              </a:defRPr>
            </a:lvl3pPr>
            <a:lvl4pPr marL="1188000" indent="-228600" algn="l" defTabSz="914400" rtl="0" eaLnBrk="1" latinLnBrk="0" hangingPunct="1">
              <a:lnSpc>
                <a:spcPct val="70000"/>
              </a:lnSpc>
              <a:spcBef>
                <a:spcPts val="400"/>
              </a:spcBef>
              <a:spcAft>
                <a:spcPts val="400"/>
              </a:spcAft>
              <a:buClr>
                <a:schemeClr val="accent2"/>
              </a:buClr>
              <a:buFont typeface="Wingdings" pitchFamily="2" charset="2"/>
              <a:buChar char="§"/>
              <a:defRPr sz="1200" kern="1200">
                <a:solidFill>
                  <a:schemeClr val="accent6">
                    <a:lumMod val="75000"/>
                  </a:schemeClr>
                </a:solidFill>
                <a:latin typeface="+mn-lt"/>
                <a:ea typeface="+mn-ea"/>
                <a:cs typeface="+mn-cs"/>
              </a:defRPr>
            </a:lvl4pPr>
            <a:lvl5pPr marL="1382850" indent="-171450" algn="l" defTabSz="914400" rtl="0" eaLnBrk="1" latinLnBrk="0" hangingPunct="1">
              <a:lnSpc>
                <a:spcPct val="70000"/>
              </a:lnSpc>
              <a:spcBef>
                <a:spcPts val="400"/>
              </a:spcBef>
              <a:spcAft>
                <a:spcPts val="400"/>
              </a:spcAft>
              <a:buClr>
                <a:schemeClr val="accent2"/>
              </a:buClr>
              <a:buFont typeface="Wingdings" pitchFamily="2" charset="2"/>
              <a:buChar char="§"/>
              <a:defRPr sz="1100" kern="1200">
                <a:solidFill>
                  <a:schemeClr val="accent6">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en-US"/>
              <a:t>Someone will manage this internally</a:t>
            </a:r>
          </a:p>
        </p:txBody>
      </p:sp>
      <p:sp>
        <p:nvSpPr>
          <p:cNvPr id="9" name="Title 3">
            <a:extLst>
              <a:ext uri="{FF2B5EF4-FFF2-40B4-BE49-F238E27FC236}">
                <a16:creationId xmlns:a16="http://schemas.microsoft.com/office/drawing/2014/main" id="{E89EE273-8BBA-7A9D-F634-516CF2005551}"/>
              </a:ext>
            </a:extLst>
          </p:cNvPr>
          <p:cNvSpPr>
            <a:spLocks noGrp="1"/>
          </p:cNvSpPr>
          <p:nvPr>
            <p:ph type="title"/>
          </p:nvPr>
        </p:nvSpPr>
        <p:spPr>
          <a:xfrm>
            <a:off x="672942" y="1469163"/>
            <a:ext cx="10846115" cy="771209"/>
          </a:xfrm>
        </p:spPr>
        <p:txBody>
          <a:bodyPr anchor="t">
            <a:noAutofit/>
          </a:bodyPr>
          <a:lstStyle/>
          <a:p>
            <a:pPr algn="ctr">
              <a:lnSpc>
                <a:spcPct val="100000"/>
              </a:lnSpc>
            </a:pPr>
            <a:r>
              <a:rPr lang="en-US" sz="4800">
                <a:solidFill>
                  <a:schemeClr val="accent2"/>
                </a:solidFill>
              </a:rPr>
              <a:t>Common assumptions</a:t>
            </a:r>
            <a:r>
              <a:rPr lang="en-US" sz="4800">
                <a:solidFill>
                  <a:schemeClr val="tx2"/>
                </a:solidFill>
              </a:rPr>
              <a:t>… </a:t>
            </a:r>
            <a:endParaRPr lang="en-US" sz="4800"/>
          </a:p>
        </p:txBody>
      </p:sp>
      <p:sp>
        <p:nvSpPr>
          <p:cNvPr id="20" name="Text Placeholder 8">
            <a:extLst>
              <a:ext uri="{FF2B5EF4-FFF2-40B4-BE49-F238E27FC236}">
                <a16:creationId xmlns:a16="http://schemas.microsoft.com/office/drawing/2014/main" id="{14748345-CEBD-8015-7B66-3FD84BA1F010}"/>
              </a:ext>
            </a:extLst>
          </p:cNvPr>
          <p:cNvSpPr txBox="1">
            <a:spLocks/>
          </p:cNvSpPr>
          <p:nvPr/>
        </p:nvSpPr>
        <p:spPr>
          <a:xfrm>
            <a:off x="2589610" y="4457033"/>
            <a:ext cx="2143807" cy="1325311"/>
          </a:xfrm>
          <a:prstGeom prst="rect">
            <a:avLst/>
          </a:prstGeom>
        </p:spPr>
        <p:txBody>
          <a:bodyPr vert="horz" lIns="0" tIns="0" rIns="0" bIns="0" rtlCol="0" anchor="t">
            <a:noAutofit/>
          </a:bodyPr>
          <a:lstStyle>
            <a:lvl1pPr marL="285750" indent="-285750" algn="l" defTabSz="914400" rtl="0" eaLnBrk="1" latinLnBrk="0" hangingPunct="1">
              <a:lnSpc>
                <a:spcPct val="80000"/>
              </a:lnSpc>
              <a:spcBef>
                <a:spcPts val="500"/>
              </a:spcBef>
              <a:spcAft>
                <a:spcPts val="1100"/>
              </a:spcAft>
              <a:buClr>
                <a:schemeClr val="accent2"/>
              </a:buClr>
              <a:buFont typeface="Wingdings" pitchFamily="2" charset="2"/>
              <a:buChar char="§"/>
              <a:defRPr sz="2000" kern="1200">
                <a:solidFill>
                  <a:schemeClr val="accent6">
                    <a:lumMod val="75000"/>
                  </a:schemeClr>
                </a:solidFill>
                <a:latin typeface="+mn-lt"/>
                <a:ea typeface="+mn-ea"/>
                <a:cs typeface="+mn-cs"/>
              </a:defRPr>
            </a:lvl1pPr>
            <a:lvl2pPr marL="576000" indent="-228600" algn="l" defTabSz="914400" rtl="0" eaLnBrk="1" latinLnBrk="0" hangingPunct="1">
              <a:lnSpc>
                <a:spcPct val="80000"/>
              </a:lnSpc>
              <a:spcBef>
                <a:spcPts val="400"/>
              </a:spcBef>
              <a:spcAft>
                <a:spcPts val="400"/>
              </a:spcAft>
              <a:buClr>
                <a:schemeClr val="accent2"/>
              </a:buClr>
              <a:buFont typeface="Wingdings" pitchFamily="2" charset="2"/>
              <a:buChar char="§"/>
              <a:defRPr sz="1600" kern="1200">
                <a:solidFill>
                  <a:schemeClr val="accent6">
                    <a:lumMod val="75000"/>
                  </a:schemeClr>
                </a:solidFill>
                <a:latin typeface="+mn-lt"/>
                <a:ea typeface="+mn-ea"/>
                <a:cs typeface="+mn-cs"/>
              </a:defRPr>
            </a:lvl2pPr>
            <a:lvl3pPr marL="921150" indent="-285750" algn="l" defTabSz="914400" rtl="0" eaLnBrk="1" latinLnBrk="0" hangingPunct="1">
              <a:lnSpc>
                <a:spcPct val="70000"/>
              </a:lnSpc>
              <a:spcBef>
                <a:spcPts val="400"/>
              </a:spcBef>
              <a:spcAft>
                <a:spcPts val="300"/>
              </a:spcAft>
              <a:buClr>
                <a:schemeClr val="accent2"/>
              </a:buClr>
              <a:buFont typeface="Wingdings" pitchFamily="2" charset="2"/>
              <a:buChar char="§"/>
              <a:defRPr sz="1300" kern="1200">
                <a:solidFill>
                  <a:schemeClr val="accent6">
                    <a:lumMod val="75000"/>
                  </a:schemeClr>
                </a:solidFill>
                <a:latin typeface="+mn-lt"/>
                <a:ea typeface="+mn-ea"/>
                <a:cs typeface="+mn-cs"/>
              </a:defRPr>
            </a:lvl3pPr>
            <a:lvl4pPr marL="1188000" indent="-228600" algn="l" defTabSz="914400" rtl="0" eaLnBrk="1" latinLnBrk="0" hangingPunct="1">
              <a:lnSpc>
                <a:spcPct val="70000"/>
              </a:lnSpc>
              <a:spcBef>
                <a:spcPts val="400"/>
              </a:spcBef>
              <a:spcAft>
                <a:spcPts val="400"/>
              </a:spcAft>
              <a:buClr>
                <a:schemeClr val="accent2"/>
              </a:buClr>
              <a:buFont typeface="Wingdings" pitchFamily="2" charset="2"/>
              <a:buChar char="§"/>
              <a:defRPr sz="1200" kern="1200">
                <a:solidFill>
                  <a:schemeClr val="accent6">
                    <a:lumMod val="75000"/>
                  </a:schemeClr>
                </a:solidFill>
                <a:latin typeface="+mn-lt"/>
                <a:ea typeface="+mn-ea"/>
                <a:cs typeface="+mn-cs"/>
              </a:defRPr>
            </a:lvl4pPr>
            <a:lvl5pPr marL="1382850" indent="-171450" algn="l" defTabSz="914400" rtl="0" eaLnBrk="1" latinLnBrk="0" hangingPunct="1">
              <a:lnSpc>
                <a:spcPct val="70000"/>
              </a:lnSpc>
              <a:spcBef>
                <a:spcPts val="400"/>
              </a:spcBef>
              <a:spcAft>
                <a:spcPts val="400"/>
              </a:spcAft>
              <a:buClr>
                <a:schemeClr val="accent2"/>
              </a:buClr>
              <a:buFont typeface="Wingdings" pitchFamily="2" charset="2"/>
              <a:buChar char="§"/>
              <a:defRPr sz="1100" kern="1200">
                <a:solidFill>
                  <a:schemeClr val="accent6">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en-US"/>
              <a:t>I have Anti-Virus &amp; Firewall I’m protected</a:t>
            </a:r>
          </a:p>
        </p:txBody>
      </p:sp>
      <p:pic>
        <p:nvPicPr>
          <p:cNvPr id="21" name="Picture 20">
            <a:extLst>
              <a:ext uri="{FF2B5EF4-FFF2-40B4-BE49-F238E27FC236}">
                <a16:creationId xmlns:a16="http://schemas.microsoft.com/office/drawing/2014/main" id="{718EB05A-97D7-1409-8524-86909186EFB0}"/>
              </a:ext>
            </a:extLst>
          </p:cNvPr>
          <p:cNvPicPr>
            <a:picLocks noChangeAspect="1"/>
          </p:cNvPicPr>
          <p:nvPr/>
        </p:nvPicPr>
        <p:blipFill>
          <a:blip r:embed="rId3"/>
          <a:srcRect/>
          <a:stretch/>
        </p:blipFill>
        <p:spPr>
          <a:xfrm>
            <a:off x="318976" y="501563"/>
            <a:ext cx="2516119" cy="323430"/>
          </a:xfrm>
          <a:prstGeom prst="rect">
            <a:avLst/>
          </a:prstGeom>
        </p:spPr>
      </p:pic>
      <p:sp>
        <p:nvSpPr>
          <p:cNvPr id="3" name="Text Placeholder 8">
            <a:extLst>
              <a:ext uri="{FF2B5EF4-FFF2-40B4-BE49-F238E27FC236}">
                <a16:creationId xmlns:a16="http://schemas.microsoft.com/office/drawing/2014/main" id="{693A6086-6010-C74C-AD54-E34BB95C6FBB}"/>
              </a:ext>
            </a:extLst>
          </p:cNvPr>
          <p:cNvSpPr txBox="1">
            <a:spLocks/>
          </p:cNvSpPr>
          <p:nvPr/>
        </p:nvSpPr>
        <p:spPr>
          <a:xfrm>
            <a:off x="318976" y="4351771"/>
            <a:ext cx="1795902" cy="1325311"/>
          </a:xfrm>
          <a:prstGeom prst="rect">
            <a:avLst/>
          </a:prstGeom>
        </p:spPr>
        <p:txBody>
          <a:bodyPr vert="horz" lIns="0" tIns="0" rIns="0" bIns="0" rtlCol="0" anchor="t">
            <a:noAutofit/>
          </a:bodyPr>
          <a:lstStyle>
            <a:lvl1pPr marL="285750" indent="-285750" algn="l" defTabSz="914400" rtl="0" eaLnBrk="1" latinLnBrk="0" hangingPunct="1">
              <a:lnSpc>
                <a:spcPct val="80000"/>
              </a:lnSpc>
              <a:spcBef>
                <a:spcPts val="500"/>
              </a:spcBef>
              <a:spcAft>
                <a:spcPts val="1100"/>
              </a:spcAft>
              <a:buClr>
                <a:schemeClr val="accent2"/>
              </a:buClr>
              <a:buFont typeface="Wingdings" pitchFamily="2" charset="2"/>
              <a:buChar char="§"/>
              <a:defRPr sz="2000" kern="1200">
                <a:solidFill>
                  <a:schemeClr val="accent6">
                    <a:lumMod val="75000"/>
                  </a:schemeClr>
                </a:solidFill>
                <a:latin typeface="+mn-lt"/>
                <a:ea typeface="+mn-ea"/>
                <a:cs typeface="+mn-cs"/>
              </a:defRPr>
            </a:lvl1pPr>
            <a:lvl2pPr marL="576000" indent="-228600" algn="l" defTabSz="914400" rtl="0" eaLnBrk="1" latinLnBrk="0" hangingPunct="1">
              <a:lnSpc>
                <a:spcPct val="80000"/>
              </a:lnSpc>
              <a:spcBef>
                <a:spcPts val="400"/>
              </a:spcBef>
              <a:spcAft>
                <a:spcPts val="400"/>
              </a:spcAft>
              <a:buClr>
                <a:schemeClr val="accent2"/>
              </a:buClr>
              <a:buFont typeface="Wingdings" pitchFamily="2" charset="2"/>
              <a:buChar char="§"/>
              <a:defRPr sz="1600" kern="1200">
                <a:solidFill>
                  <a:schemeClr val="accent6">
                    <a:lumMod val="75000"/>
                  </a:schemeClr>
                </a:solidFill>
                <a:latin typeface="+mn-lt"/>
                <a:ea typeface="+mn-ea"/>
                <a:cs typeface="+mn-cs"/>
              </a:defRPr>
            </a:lvl2pPr>
            <a:lvl3pPr marL="921150" indent="-285750" algn="l" defTabSz="914400" rtl="0" eaLnBrk="1" latinLnBrk="0" hangingPunct="1">
              <a:lnSpc>
                <a:spcPct val="70000"/>
              </a:lnSpc>
              <a:spcBef>
                <a:spcPts val="400"/>
              </a:spcBef>
              <a:spcAft>
                <a:spcPts val="300"/>
              </a:spcAft>
              <a:buClr>
                <a:schemeClr val="accent2"/>
              </a:buClr>
              <a:buFont typeface="Wingdings" pitchFamily="2" charset="2"/>
              <a:buChar char="§"/>
              <a:defRPr sz="1300" kern="1200">
                <a:solidFill>
                  <a:schemeClr val="accent6">
                    <a:lumMod val="75000"/>
                  </a:schemeClr>
                </a:solidFill>
                <a:latin typeface="+mn-lt"/>
                <a:ea typeface="+mn-ea"/>
                <a:cs typeface="+mn-cs"/>
              </a:defRPr>
            </a:lvl3pPr>
            <a:lvl4pPr marL="1188000" indent="-228600" algn="l" defTabSz="914400" rtl="0" eaLnBrk="1" latinLnBrk="0" hangingPunct="1">
              <a:lnSpc>
                <a:spcPct val="70000"/>
              </a:lnSpc>
              <a:spcBef>
                <a:spcPts val="400"/>
              </a:spcBef>
              <a:spcAft>
                <a:spcPts val="400"/>
              </a:spcAft>
              <a:buClr>
                <a:schemeClr val="accent2"/>
              </a:buClr>
              <a:buFont typeface="Wingdings" pitchFamily="2" charset="2"/>
              <a:buChar char="§"/>
              <a:defRPr sz="1200" kern="1200">
                <a:solidFill>
                  <a:schemeClr val="accent6">
                    <a:lumMod val="75000"/>
                  </a:schemeClr>
                </a:solidFill>
                <a:latin typeface="+mn-lt"/>
                <a:ea typeface="+mn-ea"/>
                <a:cs typeface="+mn-cs"/>
              </a:defRPr>
            </a:lvl4pPr>
            <a:lvl5pPr marL="1382850" indent="-171450" algn="l" defTabSz="914400" rtl="0" eaLnBrk="1" latinLnBrk="0" hangingPunct="1">
              <a:lnSpc>
                <a:spcPct val="70000"/>
              </a:lnSpc>
              <a:spcBef>
                <a:spcPts val="400"/>
              </a:spcBef>
              <a:spcAft>
                <a:spcPts val="400"/>
              </a:spcAft>
              <a:buClr>
                <a:schemeClr val="accent2"/>
              </a:buClr>
              <a:buFont typeface="Wingdings" pitchFamily="2" charset="2"/>
              <a:buChar char="§"/>
              <a:defRPr sz="1100" kern="1200">
                <a:solidFill>
                  <a:schemeClr val="accent6">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en-US"/>
              <a:t>I have backups in place, I’m good</a:t>
            </a:r>
          </a:p>
        </p:txBody>
      </p:sp>
      <p:sp>
        <p:nvSpPr>
          <p:cNvPr id="5" name="Text Placeholder 12">
            <a:extLst>
              <a:ext uri="{FF2B5EF4-FFF2-40B4-BE49-F238E27FC236}">
                <a16:creationId xmlns:a16="http://schemas.microsoft.com/office/drawing/2014/main" id="{7A32BDED-4668-3539-CA38-EFAA84108ED7}"/>
              </a:ext>
            </a:extLst>
          </p:cNvPr>
          <p:cNvSpPr txBox="1">
            <a:spLocks/>
          </p:cNvSpPr>
          <p:nvPr/>
        </p:nvSpPr>
        <p:spPr>
          <a:xfrm>
            <a:off x="7457446" y="4351770"/>
            <a:ext cx="2016992" cy="1325311"/>
          </a:xfrm>
          <a:prstGeom prst="rect">
            <a:avLst/>
          </a:prstGeom>
        </p:spPr>
        <p:txBody>
          <a:bodyPr/>
          <a:lstStyle>
            <a:lvl1pPr marL="285750" indent="-285750" algn="l" defTabSz="914400" rtl="0" eaLnBrk="1" latinLnBrk="0" hangingPunct="1">
              <a:lnSpc>
                <a:spcPct val="80000"/>
              </a:lnSpc>
              <a:spcBef>
                <a:spcPts val="500"/>
              </a:spcBef>
              <a:spcAft>
                <a:spcPts val="1100"/>
              </a:spcAft>
              <a:buClr>
                <a:schemeClr val="accent2"/>
              </a:buClr>
              <a:buFont typeface="Wingdings" pitchFamily="2" charset="2"/>
              <a:buChar char="§"/>
              <a:defRPr sz="2000" kern="1200">
                <a:solidFill>
                  <a:schemeClr val="accent6">
                    <a:lumMod val="75000"/>
                  </a:schemeClr>
                </a:solidFill>
                <a:latin typeface="+mn-lt"/>
                <a:ea typeface="+mn-ea"/>
                <a:cs typeface="+mn-cs"/>
              </a:defRPr>
            </a:lvl1pPr>
            <a:lvl2pPr marL="576000" indent="-228600" algn="l" defTabSz="914400" rtl="0" eaLnBrk="1" latinLnBrk="0" hangingPunct="1">
              <a:lnSpc>
                <a:spcPct val="80000"/>
              </a:lnSpc>
              <a:spcBef>
                <a:spcPts val="400"/>
              </a:spcBef>
              <a:spcAft>
                <a:spcPts val="400"/>
              </a:spcAft>
              <a:buClr>
                <a:schemeClr val="accent2"/>
              </a:buClr>
              <a:buFont typeface="Wingdings" pitchFamily="2" charset="2"/>
              <a:buChar char="§"/>
              <a:defRPr sz="1600" kern="1200">
                <a:solidFill>
                  <a:schemeClr val="accent6">
                    <a:lumMod val="75000"/>
                  </a:schemeClr>
                </a:solidFill>
                <a:latin typeface="+mn-lt"/>
                <a:ea typeface="+mn-ea"/>
                <a:cs typeface="+mn-cs"/>
              </a:defRPr>
            </a:lvl2pPr>
            <a:lvl3pPr marL="921150" indent="-285750" algn="l" defTabSz="914400" rtl="0" eaLnBrk="1" latinLnBrk="0" hangingPunct="1">
              <a:lnSpc>
                <a:spcPct val="70000"/>
              </a:lnSpc>
              <a:spcBef>
                <a:spcPts val="400"/>
              </a:spcBef>
              <a:spcAft>
                <a:spcPts val="300"/>
              </a:spcAft>
              <a:buClr>
                <a:schemeClr val="accent2"/>
              </a:buClr>
              <a:buFont typeface="Wingdings" pitchFamily="2" charset="2"/>
              <a:buChar char="§"/>
              <a:defRPr sz="1300" kern="1200">
                <a:solidFill>
                  <a:schemeClr val="accent6">
                    <a:lumMod val="75000"/>
                  </a:schemeClr>
                </a:solidFill>
                <a:latin typeface="+mn-lt"/>
                <a:ea typeface="+mn-ea"/>
                <a:cs typeface="+mn-cs"/>
              </a:defRPr>
            </a:lvl3pPr>
            <a:lvl4pPr marL="1188000" indent="-228600" algn="l" defTabSz="914400" rtl="0" eaLnBrk="1" latinLnBrk="0" hangingPunct="1">
              <a:lnSpc>
                <a:spcPct val="70000"/>
              </a:lnSpc>
              <a:spcBef>
                <a:spcPts val="400"/>
              </a:spcBef>
              <a:spcAft>
                <a:spcPts val="400"/>
              </a:spcAft>
              <a:buClr>
                <a:schemeClr val="accent2"/>
              </a:buClr>
              <a:buFont typeface="Wingdings" pitchFamily="2" charset="2"/>
              <a:buChar char="§"/>
              <a:defRPr sz="1200" kern="1200">
                <a:solidFill>
                  <a:schemeClr val="accent6">
                    <a:lumMod val="75000"/>
                  </a:schemeClr>
                </a:solidFill>
                <a:latin typeface="+mn-lt"/>
                <a:ea typeface="+mn-ea"/>
                <a:cs typeface="+mn-cs"/>
              </a:defRPr>
            </a:lvl4pPr>
            <a:lvl5pPr marL="1382850" indent="-171450" algn="l" defTabSz="914400" rtl="0" eaLnBrk="1" latinLnBrk="0" hangingPunct="1">
              <a:lnSpc>
                <a:spcPct val="70000"/>
              </a:lnSpc>
              <a:spcBef>
                <a:spcPts val="400"/>
              </a:spcBef>
              <a:spcAft>
                <a:spcPts val="400"/>
              </a:spcAft>
              <a:buClr>
                <a:schemeClr val="accent2"/>
              </a:buClr>
              <a:buFont typeface="Wingdings" pitchFamily="2" charset="2"/>
              <a:buChar char="§"/>
              <a:defRPr sz="1100" kern="1200">
                <a:solidFill>
                  <a:schemeClr val="accent6">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en-US"/>
              <a:t>I’ll be able to tell if something is wrong right away</a:t>
            </a:r>
          </a:p>
        </p:txBody>
      </p:sp>
      <p:pic>
        <p:nvPicPr>
          <p:cNvPr id="14" name="Graphic 13" descr="Usb Stick outline">
            <a:extLst>
              <a:ext uri="{FF2B5EF4-FFF2-40B4-BE49-F238E27FC236}">
                <a16:creationId xmlns:a16="http://schemas.microsoft.com/office/drawing/2014/main" id="{3A9C7F3B-95FF-A0D1-6820-0DC4CC6475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9727" y="3139309"/>
            <a:ext cx="914400" cy="914400"/>
          </a:xfrm>
          <a:prstGeom prst="rect">
            <a:avLst/>
          </a:prstGeom>
        </p:spPr>
      </p:pic>
      <p:pic>
        <p:nvPicPr>
          <p:cNvPr id="16" name="Graphic 15" descr="User outline">
            <a:extLst>
              <a:ext uri="{FF2B5EF4-FFF2-40B4-BE49-F238E27FC236}">
                <a16:creationId xmlns:a16="http://schemas.microsoft.com/office/drawing/2014/main" id="{E06B0D5A-84BA-B3F4-691D-FB4C8259EB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56335" y="3139309"/>
            <a:ext cx="914400" cy="914400"/>
          </a:xfrm>
          <a:prstGeom prst="rect">
            <a:avLst/>
          </a:prstGeom>
        </p:spPr>
      </p:pic>
      <p:pic>
        <p:nvPicPr>
          <p:cNvPr id="19" name="Graphic 18" descr="Comment Fire outline">
            <a:extLst>
              <a:ext uri="{FF2B5EF4-FFF2-40B4-BE49-F238E27FC236}">
                <a16:creationId xmlns:a16="http://schemas.microsoft.com/office/drawing/2014/main" id="{32E67043-AB81-C95D-A628-43CFEA36C75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99262" y="3176729"/>
            <a:ext cx="914400" cy="914400"/>
          </a:xfrm>
          <a:prstGeom prst="rect">
            <a:avLst/>
          </a:prstGeom>
        </p:spPr>
      </p:pic>
      <p:pic>
        <p:nvPicPr>
          <p:cNvPr id="23" name="Graphic 22" descr="List outline">
            <a:extLst>
              <a:ext uri="{FF2B5EF4-FFF2-40B4-BE49-F238E27FC236}">
                <a16:creationId xmlns:a16="http://schemas.microsoft.com/office/drawing/2014/main" id="{F37D5768-5AA9-5DC2-CC4B-00E19E55574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38797" y="3176729"/>
            <a:ext cx="914400" cy="914400"/>
          </a:xfrm>
          <a:prstGeom prst="rect">
            <a:avLst/>
          </a:prstGeom>
        </p:spPr>
      </p:pic>
      <p:pic>
        <p:nvPicPr>
          <p:cNvPr id="25" name="Graphic 24" descr="Warning outline">
            <a:extLst>
              <a:ext uri="{FF2B5EF4-FFF2-40B4-BE49-F238E27FC236}">
                <a16:creationId xmlns:a16="http://schemas.microsoft.com/office/drawing/2014/main" id="{EBE7ECAF-F783-CED9-3BFC-D729B4E6A98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008742" y="3176729"/>
            <a:ext cx="914400" cy="914400"/>
          </a:xfrm>
          <a:prstGeom prst="rect">
            <a:avLst/>
          </a:prstGeom>
        </p:spPr>
      </p:pic>
      <p:sp>
        <p:nvSpPr>
          <p:cNvPr id="2" name="Rectangle 1">
            <a:extLst>
              <a:ext uri="{FF2B5EF4-FFF2-40B4-BE49-F238E27FC236}">
                <a16:creationId xmlns:a16="http://schemas.microsoft.com/office/drawing/2014/main" id="{0B1BCB7E-D501-18FA-952C-416B73783195}"/>
              </a:ext>
            </a:extLst>
          </p:cNvPr>
          <p:cNvSpPr/>
          <p:nvPr/>
        </p:nvSpPr>
        <p:spPr>
          <a:xfrm>
            <a:off x="2101932" y="501563"/>
            <a:ext cx="1852550" cy="32343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YOUR LOGO HERE</a:t>
            </a:r>
          </a:p>
        </p:txBody>
      </p:sp>
    </p:spTree>
    <p:extLst>
      <p:ext uri="{BB962C8B-B14F-4D97-AF65-F5344CB8AC3E}">
        <p14:creationId xmlns:p14="http://schemas.microsoft.com/office/powerpoint/2010/main" val="3553888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85F5FAB-BC7C-D2DF-9AB6-33248B0AEF24}"/>
              </a:ext>
            </a:extLst>
          </p:cNvPr>
          <p:cNvSpPr>
            <a:spLocks noGrp="1"/>
          </p:cNvSpPr>
          <p:nvPr>
            <p:ph type="ftr" sz="quarter" idx="11"/>
          </p:nvPr>
        </p:nvSpPr>
        <p:spPr/>
        <p:txBody>
          <a:bodyPr/>
          <a:lstStyle/>
          <a:p>
            <a:r>
              <a:rPr lang="en-CA"/>
              <a:t>This document contains confidential information and should not be circulated to third parties without prior written consent from Field Effect.</a:t>
            </a:r>
          </a:p>
        </p:txBody>
      </p:sp>
      <p:pic>
        <p:nvPicPr>
          <p:cNvPr id="5" name="Picture Placeholder 5">
            <a:extLst>
              <a:ext uri="{FF2B5EF4-FFF2-40B4-BE49-F238E27FC236}">
                <a16:creationId xmlns:a16="http://schemas.microsoft.com/office/drawing/2014/main" id="{70ED63EE-5945-675A-B270-E06858BB5940}"/>
              </a:ext>
            </a:extLst>
          </p:cNvPr>
          <p:cNvPicPr>
            <a:picLocks noChangeAspect="1"/>
          </p:cNvPicPr>
          <p:nvPr/>
        </p:nvPicPr>
        <p:blipFill>
          <a:blip r:embed="rId3"/>
          <a:srcRect/>
          <a:stretch/>
        </p:blipFill>
        <p:spPr>
          <a:xfrm>
            <a:off x="0" y="-1"/>
            <a:ext cx="12192000" cy="6857999"/>
          </a:xfrm>
          <a:prstGeom prst="rect">
            <a:avLst/>
          </a:prstGeom>
        </p:spPr>
      </p:pic>
      <p:sp>
        <p:nvSpPr>
          <p:cNvPr id="6" name="Title 1">
            <a:extLst>
              <a:ext uri="{FF2B5EF4-FFF2-40B4-BE49-F238E27FC236}">
                <a16:creationId xmlns:a16="http://schemas.microsoft.com/office/drawing/2014/main" id="{2B8CD6D1-087E-05D3-3706-D4B51539111B}"/>
              </a:ext>
            </a:extLst>
          </p:cNvPr>
          <p:cNvSpPr>
            <a:spLocks noGrp="1"/>
          </p:cNvSpPr>
          <p:nvPr>
            <p:ph type="title"/>
          </p:nvPr>
        </p:nvSpPr>
        <p:spPr>
          <a:xfrm>
            <a:off x="318975" y="1836046"/>
            <a:ext cx="5260769" cy="2757714"/>
          </a:xfrm>
        </p:spPr>
        <p:txBody>
          <a:bodyPr>
            <a:normAutofit/>
          </a:bodyPr>
          <a:lstStyle/>
          <a:p>
            <a:pPr algn="l"/>
            <a:r>
              <a:rPr lang="en-US" sz="5000">
                <a:solidFill>
                  <a:schemeClr val="bg1"/>
                </a:solidFill>
              </a:rPr>
              <a:t>Introducing a new grade of cybersecurity for SMEs</a:t>
            </a:r>
          </a:p>
        </p:txBody>
      </p:sp>
      <p:pic>
        <p:nvPicPr>
          <p:cNvPr id="8" name="Picture 7" descr="A black and white logo&#10;&#10;Description automatically generated">
            <a:extLst>
              <a:ext uri="{FF2B5EF4-FFF2-40B4-BE49-F238E27FC236}">
                <a16:creationId xmlns:a16="http://schemas.microsoft.com/office/drawing/2014/main" id="{4A011EDB-77C8-9672-B984-461259148096}"/>
              </a:ext>
            </a:extLst>
          </p:cNvPr>
          <p:cNvPicPr>
            <a:picLocks noChangeAspect="1"/>
          </p:cNvPicPr>
          <p:nvPr/>
        </p:nvPicPr>
        <p:blipFill>
          <a:blip r:embed="rId4"/>
          <a:stretch>
            <a:fillRect/>
          </a:stretch>
        </p:blipFill>
        <p:spPr>
          <a:xfrm>
            <a:off x="318975" y="501563"/>
            <a:ext cx="2516122" cy="323430"/>
          </a:xfrm>
          <a:prstGeom prst="rect">
            <a:avLst/>
          </a:prstGeom>
        </p:spPr>
      </p:pic>
      <p:sp>
        <p:nvSpPr>
          <p:cNvPr id="4" name="Rectangle 3">
            <a:extLst>
              <a:ext uri="{FF2B5EF4-FFF2-40B4-BE49-F238E27FC236}">
                <a16:creationId xmlns:a16="http://schemas.microsoft.com/office/drawing/2014/main" id="{6B49C651-45C4-4423-3141-FC24762C8342}"/>
              </a:ext>
            </a:extLst>
          </p:cNvPr>
          <p:cNvSpPr/>
          <p:nvPr/>
        </p:nvSpPr>
        <p:spPr>
          <a:xfrm>
            <a:off x="2101932" y="501563"/>
            <a:ext cx="1852550" cy="32343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YOUR LOGO HERE</a:t>
            </a:r>
          </a:p>
        </p:txBody>
      </p:sp>
    </p:spTree>
    <p:extLst>
      <p:ext uri="{BB962C8B-B14F-4D97-AF65-F5344CB8AC3E}">
        <p14:creationId xmlns:p14="http://schemas.microsoft.com/office/powerpoint/2010/main" val="102458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0C062EF0-304B-2724-83B7-8B5555192694}"/>
              </a:ext>
            </a:extLst>
          </p:cNvPr>
          <p:cNvSpPr>
            <a:spLocks noGrp="1"/>
          </p:cNvSpPr>
          <p:nvPr>
            <p:ph type="body" sz="quarter" idx="11"/>
          </p:nvPr>
        </p:nvSpPr>
        <p:spPr>
          <a:xfrm>
            <a:off x="143679" y="5895995"/>
            <a:ext cx="2152650" cy="612106"/>
          </a:xfrm>
        </p:spPr>
        <p:txBody>
          <a:bodyPr/>
          <a:lstStyle/>
          <a:p>
            <a:pPr marL="0" indent="0" algn="ctr">
              <a:buNone/>
            </a:pPr>
            <a:r>
              <a:rPr lang="en-US" sz="1800" b="1">
                <a:latin typeface="+mj-lt"/>
              </a:rPr>
              <a:t>Accessible</a:t>
            </a:r>
          </a:p>
        </p:txBody>
      </p:sp>
      <p:sp>
        <p:nvSpPr>
          <p:cNvPr id="15" name="Text Placeholder 14">
            <a:extLst>
              <a:ext uri="{FF2B5EF4-FFF2-40B4-BE49-F238E27FC236}">
                <a16:creationId xmlns:a16="http://schemas.microsoft.com/office/drawing/2014/main" id="{8EE41D52-F5DA-17A3-F3F8-E6F2C361E8E7}"/>
              </a:ext>
            </a:extLst>
          </p:cNvPr>
          <p:cNvSpPr>
            <a:spLocks noGrp="1"/>
          </p:cNvSpPr>
          <p:nvPr>
            <p:ph type="body" sz="quarter" idx="30"/>
          </p:nvPr>
        </p:nvSpPr>
        <p:spPr>
          <a:xfrm>
            <a:off x="1957648" y="5898026"/>
            <a:ext cx="2152650" cy="612106"/>
          </a:xfrm>
        </p:spPr>
        <p:txBody>
          <a:bodyPr vert="horz" lIns="0" tIns="0" rIns="0" bIns="0" rtlCol="0" anchor="t">
            <a:noAutofit/>
          </a:bodyPr>
          <a:lstStyle/>
          <a:p>
            <a:pPr marL="0" indent="0" algn="ctr">
              <a:buNone/>
            </a:pPr>
            <a:r>
              <a:rPr lang="en-US" sz="1800" b="1">
                <a:latin typeface="+mj-lt"/>
              </a:rPr>
              <a:t>World-class</a:t>
            </a:r>
          </a:p>
        </p:txBody>
      </p:sp>
      <p:sp>
        <p:nvSpPr>
          <p:cNvPr id="16" name="Text Placeholder 15">
            <a:extLst>
              <a:ext uri="{FF2B5EF4-FFF2-40B4-BE49-F238E27FC236}">
                <a16:creationId xmlns:a16="http://schemas.microsoft.com/office/drawing/2014/main" id="{8E5A7D0C-C30B-C3E0-7A31-D2D6277E2A50}"/>
              </a:ext>
            </a:extLst>
          </p:cNvPr>
          <p:cNvSpPr>
            <a:spLocks noGrp="1"/>
          </p:cNvSpPr>
          <p:nvPr>
            <p:ph type="body" sz="quarter" idx="32"/>
          </p:nvPr>
        </p:nvSpPr>
        <p:spPr>
          <a:xfrm>
            <a:off x="3771617" y="5898026"/>
            <a:ext cx="2152650" cy="612106"/>
          </a:xfrm>
        </p:spPr>
        <p:txBody>
          <a:bodyPr/>
          <a:lstStyle/>
          <a:p>
            <a:pPr marL="0" indent="0" algn="ctr">
              <a:buNone/>
            </a:pPr>
            <a:r>
              <a:rPr lang="en-US" sz="1800" b="1">
                <a:latin typeface="+mj-lt"/>
              </a:rPr>
              <a:t>Proactive</a:t>
            </a:r>
          </a:p>
        </p:txBody>
      </p:sp>
      <p:sp>
        <p:nvSpPr>
          <p:cNvPr id="3" name="Title 2">
            <a:extLst>
              <a:ext uri="{FF2B5EF4-FFF2-40B4-BE49-F238E27FC236}">
                <a16:creationId xmlns:a16="http://schemas.microsoft.com/office/drawing/2014/main" id="{15859D16-119A-62C8-5BED-C5FC3FF3B577}"/>
              </a:ext>
            </a:extLst>
          </p:cNvPr>
          <p:cNvSpPr>
            <a:spLocks noGrp="1"/>
          </p:cNvSpPr>
          <p:nvPr>
            <p:ph type="title"/>
          </p:nvPr>
        </p:nvSpPr>
        <p:spPr>
          <a:xfrm>
            <a:off x="410400" y="1084936"/>
            <a:ext cx="6752400" cy="1170300"/>
          </a:xfrm>
        </p:spPr>
        <p:txBody>
          <a:bodyPr>
            <a:normAutofit/>
          </a:bodyPr>
          <a:lstStyle/>
          <a:p>
            <a:r>
              <a:rPr lang="en-US" sz="3400"/>
              <a:t>Meet</a:t>
            </a:r>
            <a:endParaRPr lang="en-US" sz="3400">
              <a:gradFill>
                <a:gsLst>
                  <a:gs pos="57000">
                    <a:srgbClr val="016FF3"/>
                  </a:gs>
                  <a:gs pos="100000">
                    <a:srgbClr val="0169E6"/>
                  </a:gs>
                  <a:gs pos="0">
                    <a:srgbClr val="01A7FF"/>
                  </a:gs>
                </a:gsLst>
                <a:lin ang="10800000" scaled="0"/>
              </a:gradFill>
            </a:endParaRPr>
          </a:p>
        </p:txBody>
      </p:sp>
      <p:sp>
        <p:nvSpPr>
          <p:cNvPr id="6" name="TextBox 5">
            <a:extLst>
              <a:ext uri="{FF2B5EF4-FFF2-40B4-BE49-F238E27FC236}">
                <a16:creationId xmlns:a16="http://schemas.microsoft.com/office/drawing/2014/main" id="{93D20311-745F-A790-5F8B-C8D5165E41BB}"/>
              </a:ext>
            </a:extLst>
          </p:cNvPr>
          <p:cNvSpPr txBox="1"/>
          <p:nvPr/>
        </p:nvSpPr>
        <p:spPr>
          <a:xfrm>
            <a:off x="341501" y="2612588"/>
            <a:ext cx="6124942" cy="923330"/>
          </a:xfrm>
          <a:prstGeom prst="rect">
            <a:avLst/>
          </a:prstGeom>
          <a:noFill/>
        </p:spPr>
        <p:txBody>
          <a:bodyPr wrap="square" lIns="91440" tIns="45720" rIns="91440" bIns="45720" rtlCol="0" anchor="t">
            <a:spAutoFit/>
          </a:bodyPr>
          <a:lstStyle/>
          <a:p>
            <a:r>
              <a:rPr lang="en-US">
                <a:solidFill>
                  <a:schemeClr val="accent6">
                    <a:lumMod val="75000"/>
                  </a:schemeClr>
                </a:solidFill>
              </a:rPr>
              <a:t>A new grade of cybersecurity that proactively protects you against even the most sophisticated threats, </a:t>
            </a:r>
            <a:r>
              <a:rPr lang="en-US" b="1">
                <a:solidFill>
                  <a:schemeClr val="accent6">
                    <a:lumMod val="75000"/>
                  </a:schemeClr>
                </a:solidFill>
              </a:rPr>
              <a:t>purpose-built for SMEs</a:t>
            </a:r>
            <a:r>
              <a:rPr lang="en-US">
                <a:solidFill>
                  <a:schemeClr val="accent6">
                    <a:lumMod val="75000"/>
                  </a:schemeClr>
                </a:solidFill>
              </a:rPr>
              <a:t>. </a:t>
            </a:r>
          </a:p>
        </p:txBody>
      </p:sp>
      <p:sp>
        <p:nvSpPr>
          <p:cNvPr id="24" name="Shape">
            <a:extLst>
              <a:ext uri="{FF2B5EF4-FFF2-40B4-BE49-F238E27FC236}">
                <a16:creationId xmlns:a16="http://schemas.microsoft.com/office/drawing/2014/main" id="{684421AA-4A78-8A66-48A6-373092579F16}"/>
              </a:ext>
            </a:extLst>
          </p:cNvPr>
          <p:cNvSpPr/>
          <p:nvPr/>
        </p:nvSpPr>
        <p:spPr>
          <a:xfrm>
            <a:off x="4531353" y="4896357"/>
            <a:ext cx="633178" cy="633178"/>
          </a:xfrm>
          <a:custGeom>
            <a:avLst/>
            <a:gdLst/>
            <a:ahLst/>
            <a:cxnLst>
              <a:cxn ang="0">
                <a:pos x="wd2" y="hd2"/>
              </a:cxn>
              <a:cxn ang="5400000">
                <a:pos x="wd2" y="hd2"/>
              </a:cxn>
              <a:cxn ang="10800000">
                <a:pos x="wd2" y="hd2"/>
              </a:cxn>
              <a:cxn ang="16200000">
                <a:pos x="wd2" y="hd2"/>
              </a:cxn>
            </a:cxnLst>
            <a:rect l="0" t="0" r="r" b="b"/>
            <a:pathLst>
              <a:path w="21600" h="21600" extrusionOk="0">
                <a:moveTo>
                  <a:pt x="11291" y="20593"/>
                </a:moveTo>
                <a:lnTo>
                  <a:pt x="11291" y="17648"/>
                </a:lnTo>
                <a:cubicBezTo>
                  <a:pt x="14694" y="17407"/>
                  <a:pt x="17408" y="14693"/>
                  <a:pt x="17649" y="11291"/>
                </a:cubicBezTo>
                <a:lnTo>
                  <a:pt x="20594" y="11291"/>
                </a:lnTo>
                <a:cubicBezTo>
                  <a:pt x="20345" y="16319"/>
                  <a:pt x="16320" y="20344"/>
                  <a:pt x="11291" y="20593"/>
                </a:cubicBezTo>
                <a:moveTo>
                  <a:pt x="11291" y="13205"/>
                </a:moveTo>
                <a:cubicBezTo>
                  <a:pt x="12252" y="13010"/>
                  <a:pt x="13005" y="12252"/>
                  <a:pt x="13201" y="11291"/>
                </a:cubicBezTo>
                <a:lnTo>
                  <a:pt x="16667" y="11291"/>
                </a:lnTo>
                <a:cubicBezTo>
                  <a:pt x="16431" y="14152"/>
                  <a:pt x="14152" y="16429"/>
                  <a:pt x="11291" y="16666"/>
                </a:cubicBezTo>
                <a:cubicBezTo>
                  <a:pt x="11291" y="16666"/>
                  <a:pt x="11291" y="13205"/>
                  <a:pt x="11291" y="13205"/>
                </a:cubicBezTo>
                <a:close/>
                <a:moveTo>
                  <a:pt x="11291" y="4934"/>
                </a:moveTo>
                <a:cubicBezTo>
                  <a:pt x="12233" y="5012"/>
                  <a:pt x="13111" y="5315"/>
                  <a:pt x="13875" y="5784"/>
                </a:cubicBezTo>
                <a:cubicBezTo>
                  <a:pt x="13793" y="5967"/>
                  <a:pt x="13745" y="6168"/>
                  <a:pt x="13745" y="6382"/>
                </a:cubicBezTo>
                <a:cubicBezTo>
                  <a:pt x="13745" y="7195"/>
                  <a:pt x="14405" y="7855"/>
                  <a:pt x="15218" y="7855"/>
                </a:cubicBezTo>
                <a:cubicBezTo>
                  <a:pt x="15432" y="7855"/>
                  <a:pt x="15633" y="7807"/>
                  <a:pt x="15816" y="7725"/>
                </a:cubicBezTo>
                <a:cubicBezTo>
                  <a:pt x="16286" y="8489"/>
                  <a:pt x="16589" y="9367"/>
                  <a:pt x="16667" y="10309"/>
                </a:cubicBezTo>
                <a:lnTo>
                  <a:pt x="13201" y="10309"/>
                </a:lnTo>
                <a:cubicBezTo>
                  <a:pt x="13005" y="9348"/>
                  <a:pt x="12252" y="8590"/>
                  <a:pt x="11291" y="8395"/>
                </a:cubicBezTo>
                <a:cubicBezTo>
                  <a:pt x="11291" y="8395"/>
                  <a:pt x="11291" y="4934"/>
                  <a:pt x="11291" y="4934"/>
                </a:cubicBezTo>
                <a:close/>
                <a:moveTo>
                  <a:pt x="11291" y="1007"/>
                </a:moveTo>
                <a:cubicBezTo>
                  <a:pt x="16320" y="1256"/>
                  <a:pt x="20345" y="5281"/>
                  <a:pt x="20594" y="10309"/>
                </a:cubicBezTo>
                <a:lnTo>
                  <a:pt x="17649" y="10309"/>
                </a:lnTo>
                <a:cubicBezTo>
                  <a:pt x="17563" y="9102"/>
                  <a:pt x="17162" y="7985"/>
                  <a:pt x="16534" y="7031"/>
                </a:cubicBezTo>
                <a:cubicBezTo>
                  <a:pt x="16631" y="6835"/>
                  <a:pt x="16691" y="6616"/>
                  <a:pt x="16691" y="6382"/>
                </a:cubicBezTo>
                <a:cubicBezTo>
                  <a:pt x="16691" y="5569"/>
                  <a:pt x="16032" y="4909"/>
                  <a:pt x="15218" y="4909"/>
                </a:cubicBezTo>
                <a:cubicBezTo>
                  <a:pt x="14984" y="4909"/>
                  <a:pt x="14765" y="4969"/>
                  <a:pt x="14568" y="5066"/>
                </a:cubicBezTo>
                <a:cubicBezTo>
                  <a:pt x="13614" y="4439"/>
                  <a:pt x="12498" y="4038"/>
                  <a:pt x="11291" y="3952"/>
                </a:cubicBezTo>
                <a:cubicBezTo>
                  <a:pt x="11291" y="3952"/>
                  <a:pt x="11291" y="1007"/>
                  <a:pt x="11291" y="1007"/>
                </a:cubicBezTo>
                <a:close/>
                <a:moveTo>
                  <a:pt x="10309" y="3949"/>
                </a:moveTo>
                <a:cubicBezTo>
                  <a:pt x="7225" y="4167"/>
                  <a:pt x="4703" y="6417"/>
                  <a:pt x="4078" y="9370"/>
                </a:cubicBezTo>
                <a:cubicBezTo>
                  <a:pt x="3590" y="9486"/>
                  <a:pt x="3196" y="9843"/>
                  <a:pt x="3030" y="10309"/>
                </a:cubicBezTo>
                <a:lnTo>
                  <a:pt x="1006" y="10309"/>
                </a:lnTo>
                <a:cubicBezTo>
                  <a:pt x="1255" y="5281"/>
                  <a:pt x="5280" y="1256"/>
                  <a:pt x="10309" y="1007"/>
                </a:cubicBezTo>
                <a:cubicBezTo>
                  <a:pt x="10309" y="1007"/>
                  <a:pt x="10309" y="3949"/>
                  <a:pt x="10309" y="3949"/>
                </a:cubicBezTo>
                <a:close/>
                <a:moveTo>
                  <a:pt x="10309" y="8395"/>
                </a:moveTo>
                <a:cubicBezTo>
                  <a:pt x="9348" y="8590"/>
                  <a:pt x="8595" y="9348"/>
                  <a:pt x="8399" y="10309"/>
                </a:cubicBezTo>
                <a:lnTo>
                  <a:pt x="5796" y="10309"/>
                </a:lnTo>
                <a:cubicBezTo>
                  <a:pt x="5666" y="9948"/>
                  <a:pt x="5405" y="9649"/>
                  <a:pt x="5062" y="9482"/>
                </a:cubicBezTo>
                <a:cubicBezTo>
                  <a:pt x="5626" y="7018"/>
                  <a:pt x="7730" y="5144"/>
                  <a:pt x="10309" y="4930"/>
                </a:cubicBezTo>
                <a:cubicBezTo>
                  <a:pt x="10309" y="4930"/>
                  <a:pt x="10309" y="8395"/>
                  <a:pt x="10309" y="8395"/>
                </a:cubicBezTo>
                <a:close/>
                <a:moveTo>
                  <a:pt x="10309" y="16670"/>
                </a:moveTo>
                <a:cubicBezTo>
                  <a:pt x="7730" y="16456"/>
                  <a:pt x="5626" y="14582"/>
                  <a:pt x="5062" y="12118"/>
                </a:cubicBezTo>
                <a:cubicBezTo>
                  <a:pt x="5405" y="11951"/>
                  <a:pt x="5666" y="11652"/>
                  <a:pt x="5796" y="11291"/>
                </a:cubicBezTo>
                <a:lnTo>
                  <a:pt x="8399" y="11291"/>
                </a:lnTo>
                <a:cubicBezTo>
                  <a:pt x="8595" y="12252"/>
                  <a:pt x="9348" y="13010"/>
                  <a:pt x="10309" y="13205"/>
                </a:cubicBezTo>
                <a:cubicBezTo>
                  <a:pt x="10309" y="13205"/>
                  <a:pt x="10309" y="16670"/>
                  <a:pt x="10309" y="16670"/>
                </a:cubicBezTo>
                <a:close/>
                <a:moveTo>
                  <a:pt x="10309" y="20593"/>
                </a:moveTo>
                <a:cubicBezTo>
                  <a:pt x="5280" y="20344"/>
                  <a:pt x="1255" y="16319"/>
                  <a:pt x="1006" y="11291"/>
                </a:cubicBezTo>
                <a:lnTo>
                  <a:pt x="3030" y="11291"/>
                </a:lnTo>
                <a:cubicBezTo>
                  <a:pt x="3196" y="11757"/>
                  <a:pt x="3590" y="12114"/>
                  <a:pt x="4078" y="12230"/>
                </a:cubicBezTo>
                <a:cubicBezTo>
                  <a:pt x="4703" y="15183"/>
                  <a:pt x="7225" y="17434"/>
                  <a:pt x="10309" y="17651"/>
                </a:cubicBezTo>
                <a:cubicBezTo>
                  <a:pt x="10309" y="17651"/>
                  <a:pt x="10309" y="20593"/>
                  <a:pt x="10309" y="20593"/>
                </a:cubicBezTo>
                <a:close/>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gradFill>
            <a:gsLst>
              <a:gs pos="57000">
                <a:srgbClr val="016FF3"/>
              </a:gs>
              <a:gs pos="100000">
                <a:srgbClr val="0169E6"/>
              </a:gs>
              <a:gs pos="0">
                <a:srgbClr val="01A7FF"/>
              </a:gs>
            </a:gsLst>
            <a:lin ang="10800000" scaled="0"/>
          </a:gra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5" name="Shape">
            <a:extLst>
              <a:ext uri="{FF2B5EF4-FFF2-40B4-BE49-F238E27FC236}">
                <a16:creationId xmlns:a16="http://schemas.microsoft.com/office/drawing/2014/main" id="{30A54A08-393F-830B-47FA-DC753FB18FB1}"/>
              </a:ext>
            </a:extLst>
          </p:cNvPr>
          <p:cNvSpPr/>
          <p:nvPr/>
        </p:nvSpPr>
        <p:spPr>
          <a:xfrm>
            <a:off x="2717384" y="4896357"/>
            <a:ext cx="633178" cy="633178"/>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gradFill>
            <a:gsLst>
              <a:gs pos="57000">
                <a:srgbClr val="016FF3"/>
              </a:gs>
              <a:gs pos="100000">
                <a:srgbClr val="0169E6"/>
              </a:gs>
              <a:gs pos="0">
                <a:srgbClr val="01A7FF"/>
              </a:gs>
            </a:gsLst>
            <a:lin ang="10800000" scaled="0"/>
          </a:gra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6" name="Shape">
            <a:extLst>
              <a:ext uri="{FF2B5EF4-FFF2-40B4-BE49-F238E27FC236}">
                <a16:creationId xmlns:a16="http://schemas.microsoft.com/office/drawing/2014/main" id="{68605CD3-9D8B-5E44-BE88-4C6D264C6F6E}"/>
              </a:ext>
            </a:extLst>
          </p:cNvPr>
          <p:cNvSpPr/>
          <p:nvPr/>
        </p:nvSpPr>
        <p:spPr>
          <a:xfrm>
            <a:off x="779179" y="4895648"/>
            <a:ext cx="636266" cy="636268"/>
          </a:xfrm>
          <a:custGeom>
            <a:avLst/>
            <a:gdLst/>
            <a:ahLst/>
            <a:cxnLst>
              <a:cxn ang="0">
                <a:pos x="wd2" y="hd2"/>
              </a:cxn>
              <a:cxn ang="5400000">
                <a:pos x="wd2" y="hd2"/>
              </a:cxn>
              <a:cxn ang="10800000">
                <a:pos x="wd2" y="hd2"/>
              </a:cxn>
              <a:cxn ang="16200000">
                <a:pos x="wd2" y="hd2"/>
              </a:cxn>
            </a:cxnLst>
            <a:rect l="0" t="0" r="r" b="b"/>
            <a:pathLst>
              <a:path w="21600" h="21600" extrusionOk="0">
                <a:moveTo>
                  <a:pt x="20618" y="12012"/>
                </a:moveTo>
                <a:cubicBezTo>
                  <a:pt x="20614" y="12014"/>
                  <a:pt x="20611" y="12016"/>
                  <a:pt x="20607" y="12016"/>
                </a:cubicBezTo>
                <a:lnTo>
                  <a:pt x="19602" y="12268"/>
                </a:lnTo>
                <a:cubicBezTo>
                  <a:pt x="19256" y="12354"/>
                  <a:pt x="18984" y="12622"/>
                  <a:pt x="18892" y="12966"/>
                </a:cubicBezTo>
                <a:cubicBezTo>
                  <a:pt x="18703" y="13672"/>
                  <a:pt x="18421" y="14352"/>
                  <a:pt x="18053" y="14986"/>
                </a:cubicBezTo>
                <a:cubicBezTo>
                  <a:pt x="17873" y="15295"/>
                  <a:pt x="17876" y="15677"/>
                  <a:pt x="18060" y="15984"/>
                </a:cubicBezTo>
                <a:lnTo>
                  <a:pt x="18601" y="16885"/>
                </a:lnTo>
                <a:lnTo>
                  <a:pt x="16886" y="18600"/>
                </a:lnTo>
                <a:cubicBezTo>
                  <a:pt x="16882" y="18598"/>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8"/>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2"/>
                </a:cubicBezTo>
                <a:lnTo>
                  <a:pt x="982" y="9587"/>
                </a:lnTo>
                <a:lnTo>
                  <a:pt x="1998" y="9333"/>
                </a:lnTo>
                <a:cubicBezTo>
                  <a:pt x="2343" y="9246"/>
                  <a:pt x="2616" y="8979"/>
                  <a:pt x="2708" y="8634"/>
                </a:cubicBezTo>
                <a:cubicBezTo>
                  <a:pt x="2897" y="7929"/>
                  <a:pt x="3179" y="7249"/>
                  <a:pt x="3548" y="6615"/>
                </a:cubicBezTo>
                <a:cubicBezTo>
                  <a:pt x="3727" y="6305"/>
                  <a:pt x="3724" y="5923"/>
                  <a:pt x="3540" y="5617"/>
                </a:cubicBezTo>
                <a:lnTo>
                  <a:pt x="3005" y="4725"/>
                </a:lnTo>
                <a:cubicBezTo>
                  <a:pt x="3004" y="4722"/>
                  <a:pt x="3002" y="4719"/>
                  <a:pt x="3000" y="4715"/>
                </a:cubicBezTo>
                <a:lnTo>
                  <a:pt x="4715" y="3000"/>
                </a:lnTo>
                <a:lnTo>
                  <a:pt x="5621" y="3543"/>
                </a:lnTo>
                <a:cubicBezTo>
                  <a:pt x="5777" y="3637"/>
                  <a:pt x="5951" y="3683"/>
                  <a:pt x="6127" y="3683"/>
                </a:cubicBezTo>
                <a:cubicBezTo>
                  <a:pt x="6296" y="3683"/>
                  <a:pt x="6465" y="3639"/>
                  <a:pt x="6618" y="3552"/>
                </a:cubicBezTo>
                <a:cubicBezTo>
                  <a:pt x="7251" y="3185"/>
                  <a:pt x="7929" y="2904"/>
                  <a:pt x="8632" y="2717"/>
                </a:cubicBezTo>
                <a:cubicBezTo>
                  <a:pt x="8976" y="2624"/>
                  <a:pt x="9244" y="2352"/>
                  <a:pt x="9331" y="2006"/>
                </a:cubicBezTo>
                <a:lnTo>
                  <a:pt x="9587" y="982"/>
                </a:lnTo>
                <a:lnTo>
                  <a:pt x="12012" y="982"/>
                </a:lnTo>
                <a:cubicBezTo>
                  <a:pt x="12014" y="986"/>
                  <a:pt x="12015" y="989"/>
                  <a:pt x="12016" y="993"/>
                </a:cubicBezTo>
                <a:lnTo>
                  <a:pt x="12269" y="2006"/>
                </a:lnTo>
                <a:cubicBezTo>
                  <a:pt x="12356" y="2352"/>
                  <a:pt x="12624" y="2624"/>
                  <a:pt x="12968" y="2717"/>
                </a:cubicBezTo>
                <a:cubicBezTo>
                  <a:pt x="13671" y="2904"/>
                  <a:pt x="14348" y="3185"/>
                  <a:pt x="14982" y="3552"/>
                </a:cubicBezTo>
                <a:cubicBezTo>
                  <a:pt x="15134" y="3639"/>
                  <a:pt x="15304" y="3683"/>
                  <a:pt x="15473" y="3683"/>
                </a:cubicBezTo>
                <a:cubicBezTo>
                  <a:pt x="15648" y="3683"/>
                  <a:pt x="15822" y="3637"/>
                  <a:pt x="15978" y="3543"/>
                </a:cubicBezTo>
                <a:lnTo>
                  <a:pt x="16884" y="3000"/>
                </a:lnTo>
                <a:lnTo>
                  <a:pt x="18600" y="4715"/>
                </a:lnTo>
                <a:cubicBezTo>
                  <a:pt x="18598" y="4719"/>
                  <a:pt x="18597" y="4722"/>
                  <a:pt x="18595" y="4725"/>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2"/>
                  <a:pt x="20618" y="12012"/>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9"/>
                  <a:pt x="17136" y="1968"/>
                  <a:pt x="16975" y="1968"/>
                </a:cubicBezTo>
                <a:cubicBezTo>
                  <a:pt x="16778" y="1968"/>
                  <a:pt x="16572" y="2043"/>
                  <a:pt x="16400" y="2145"/>
                </a:cubicBezTo>
                <a:lnTo>
                  <a:pt x="15473" y="2701"/>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1"/>
                </a:cubicBezTo>
                <a:lnTo>
                  <a:pt x="5200" y="2145"/>
                </a:lnTo>
                <a:cubicBezTo>
                  <a:pt x="5028" y="2043"/>
                  <a:pt x="4822" y="1968"/>
                  <a:pt x="4625" y="1968"/>
                </a:cubicBezTo>
                <a:cubicBezTo>
                  <a:pt x="4464" y="1968"/>
                  <a:pt x="4308" y="2019"/>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2"/>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3"/>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3"/>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2"/>
                  <a:pt x="21233" y="8730"/>
                  <a:pt x="20880" y="8641"/>
                </a:cubicBezTo>
                <a:moveTo>
                  <a:pt x="15709" y="10800"/>
                </a:moveTo>
                <a:cubicBezTo>
                  <a:pt x="15709" y="13346"/>
                  <a:pt x="13771" y="15438"/>
                  <a:pt x="11291" y="15685"/>
                </a:cubicBezTo>
                <a:lnTo>
                  <a:pt x="11291" y="12694"/>
                </a:lnTo>
                <a:cubicBezTo>
                  <a:pt x="12137" y="12476"/>
                  <a:pt x="12764" y="11714"/>
                  <a:pt x="12764" y="10800"/>
                </a:cubicBezTo>
                <a:cubicBezTo>
                  <a:pt x="12764" y="10630"/>
                  <a:pt x="12735" y="10468"/>
                  <a:pt x="12694" y="10310"/>
                </a:cubicBezTo>
                <a:lnTo>
                  <a:pt x="15308" y="8857"/>
                </a:lnTo>
                <a:cubicBezTo>
                  <a:pt x="15565" y="9453"/>
                  <a:pt x="15709" y="10110"/>
                  <a:pt x="15709" y="10800"/>
                </a:cubicBezTo>
                <a:moveTo>
                  <a:pt x="9818" y="10800"/>
                </a:moveTo>
                <a:cubicBezTo>
                  <a:pt x="9818" y="10258"/>
                  <a:pt x="10258" y="9818"/>
                  <a:pt x="10800" y="9818"/>
                </a:cubicBezTo>
                <a:cubicBezTo>
                  <a:pt x="11342" y="9818"/>
                  <a:pt x="11782" y="10258"/>
                  <a:pt x="11782" y="10800"/>
                </a:cubicBezTo>
                <a:cubicBezTo>
                  <a:pt x="11782" y="11342"/>
                  <a:pt x="11342" y="11782"/>
                  <a:pt x="10800" y="11782"/>
                </a:cubicBezTo>
                <a:cubicBezTo>
                  <a:pt x="10258" y="11782"/>
                  <a:pt x="9818" y="11342"/>
                  <a:pt x="9818" y="10800"/>
                </a:cubicBezTo>
                <a:moveTo>
                  <a:pt x="10309" y="15685"/>
                </a:moveTo>
                <a:cubicBezTo>
                  <a:pt x="7829" y="15438"/>
                  <a:pt x="5891" y="13346"/>
                  <a:pt x="5891" y="10800"/>
                </a:cubicBezTo>
                <a:cubicBezTo>
                  <a:pt x="5891" y="10110"/>
                  <a:pt x="6035" y="9453"/>
                  <a:pt x="6292" y="8857"/>
                </a:cubicBezTo>
                <a:lnTo>
                  <a:pt x="8906" y="10310"/>
                </a:lnTo>
                <a:cubicBezTo>
                  <a:pt x="8865" y="10468"/>
                  <a:pt x="8836" y="10630"/>
                  <a:pt x="8836" y="10800"/>
                </a:cubicBezTo>
                <a:cubicBezTo>
                  <a:pt x="8836" y="11714"/>
                  <a:pt x="9463" y="12476"/>
                  <a:pt x="10309" y="12694"/>
                </a:cubicBezTo>
                <a:cubicBezTo>
                  <a:pt x="10309" y="12694"/>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gradFill>
            <a:gsLst>
              <a:gs pos="57000">
                <a:srgbClr val="016FF3"/>
              </a:gs>
              <a:gs pos="100000">
                <a:srgbClr val="0169E6"/>
              </a:gs>
              <a:gs pos="0">
                <a:srgbClr val="01A7FF"/>
              </a:gs>
            </a:gsLst>
            <a:lin ang="10800000" scaled="0"/>
          </a:gra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aphicFrame>
        <p:nvGraphicFramePr>
          <p:cNvPr id="4" name="Table 3">
            <a:extLst>
              <a:ext uri="{FF2B5EF4-FFF2-40B4-BE49-F238E27FC236}">
                <a16:creationId xmlns:a16="http://schemas.microsoft.com/office/drawing/2014/main" id="{75A06F91-8FE3-744C-DA6C-EC5565152A70}"/>
              </a:ext>
            </a:extLst>
          </p:cNvPr>
          <p:cNvGraphicFramePr>
            <a:graphicFrameLocks noGrp="1"/>
          </p:cNvGraphicFramePr>
          <p:nvPr/>
        </p:nvGraphicFramePr>
        <p:xfrm>
          <a:off x="498732" y="3984859"/>
          <a:ext cx="5141672" cy="736799"/>
        </p:xfrm>
        <a:graphic>
          <a:graphicData uri="http://schemas.openxmlformats.org/drawingml/2006/table">
            <a:tbl>
              <a:tblPr firstRow="1" bandRow="1">
                <a:tableStyleId>{5C22544A-7EE6-4342-B048-85BDC9FD1C3A}</a:tableStyleId>
              </a:tblPr>
              <a:tblGrid>
                <a:gridCol w="5141672">
                  <a:extLst>
                    <a:ext uri="{9D8B030D-6E8A-4147-A177-3AD203B41FA5}">
                      <a16:colId xmlns:a16="http://schemas.microsoft.com/office/drawing/2014/main" val="4131746551"/>
                    </a:ext>
                  </a:extLst>
                </a:gridCol>
              </a:tblGrid>
              <a:tr h="709817">
                <a:tc>
                  <a:txBody>
                    <a:bodyPr/>
                    <a:lstStyle/>
                    <a:p>
                      <a:r>
                        <a:rPr lang="en-US" sz="2000" b="1">
                          <a:solidFill>
                            <a:schemeClr val="tx2"/>
                          </a:solidFill>
                          <a:latin typeface="+mj-lt"/>
                        </a:rPr>
                        <a:t>On a mission to be… </a:t>
                      </a:r>
                    </a:p>
                  </a:txBody>
                  <a:tcPr marT="251999" marB="18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061336"/>
                  </a:ext>
                </a:extLst>
              </a:tr>
            </a:tbl>
          </a:graphicData>
        </a:graphic>
      </p:graphicFrame>
      <p:pic>
        <p:nvPicPr>
          <p:cNvPr id="7" name="Graphic 6">
            <a:extLst>
              <a:ext uri="{FF2B5EF4-FFF2-40B4-BE49-F238E27FC236}">
                <a16:creationId xmlns:a16="http://schemas.microsoft.com/office/drawing/2014/main" id="{5465B30D-F6C5-C34E-D02A-59D80D64AC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72648" y="1846838"/>
            <a:ext cx="3896886" cy="293059"/>
          </a:xfrm>
          <a:prstGeom prst="rect">
            <a:avLst/>
          </a:prstGeom>
        </p:spPr>
      </p:pic>
      <p:pic>
        <p:nvPicPr>
          <p:cNvPr id="8" name="Picture 7">
            <a:extLst>
              <a:ext uri="{FF2B5EF4-FFF2-40B4-BE49-F238E27FC236}">
                <a16:creationId xmlns:a16="http://schemas.microsoft.com/office/drawing/2014/main" id="{4378B030-B973-D85C-ED1D-4B1CA48E1C91}"/>
              </a:ext>
            </a:extLst>
          </p:cNvPr>
          <p:cNvPicPr>
            <a:picLocks noChangeAspect="1"/>
          </p:cNvPicPr>
          <p:nvPr/>
        </p:nvPicPr>
        <p:blipFill>
          <a:blip r:embed="rId5"/>
          <a:srcRect/>
          <a:stretch/>
        </p:blipFill>
        <p:spPr>
          <a:xfrm>
            <a:off x="318976" y="501563"/>
            <a:ext cx="2516119" cy="323430"/>
          </a:xfrm>
          <a:prstGeom prst="rect">
            <a:avLst/>
          </a:prstGeom>
        </p:spPr>
      </p:pic>
      <p:pic>
        <p:nvPicPr>
          <p:cNvPr id="18" name="Picture 17" descr="A blue computer on a white surface&#10;&#10;Description automatically generated">
            <a:extLst>
              <a:ext uri="{FF2B5EF4-FFF2-40B4-BE49-F238E27FC236}">
                <a16:creationId xmlns:a16="http://schemas.microsoft.com/office/drawing/2014/main" id="{B993FC68-4DEE-414C-1026-8EBE974A3EA1}"/>
              </a:ext>
            </a:extLst>
          </p:cNvPr>
          <p:cNvPicPr>
            <a:picLocks noChangeAspect="1"/>
          </p:cNvPicPr>
          <p:nvPr/>
        </p:nvPicPr>
        <p:blipFill rotWithShape="1">
          <a:blip r:embed="rId6"/>
          <a:srcRect l="61037"/>
          <a:stretch/>
        </p:blipFill>
        <p:spPr>
          <a:xfrm>
            <a:off x="7738236" y="0"/>
            <a:ext cx="4453764" cy="6429805"/>
          </a:xfrm>
          <a:prstGeom prst="rect">
            <a:avLst/>
          </a:prstGeom>
        </p:spPr>
      </p:pic>
      <p:sp>
        <p:nvSpPr>
          <p:cNvPr id="5" name="Rectangle 4">
            <a:extLst>
              <a:ext uri="{FF2B5EF4-FFF2-40B4-BE49-F238E27FC236}">
                <a16:creationId xmlns:a16="http://schemas.microsoft.com/office/drawing/2014/main" id="{FE4CA99C-6AAB-BCFB-1452-61D7A11E24AA}"/>
              </a:ext>
            </a:extLst>
          </p:cNvPr>
          <p:cNvSpPr/>
          <p:nvPr/>
        </p:nvSpPr>
        <p:spPr>
          <a:xfrm>
            <a:off x="2101932" y="501563"/>
            <a:ext cx="1852550" cy="32343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YOUR LOGO HERE</a:t>
            </a:r>
          </a:p>
        </p:txBody>
      </p:sp>
    </p:spTree>
    <p:extLst>
      <p:ext uri="{BB962C8B-B14F-4D97-AF65-F5344CB8AC3E}">
        <p14:creationId xmlns:p14="http://schemas.microsoft.com/office/powerpoint/2010/main" val="151582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C11FF1-02F1-96A3-CEEE-9FA1EBCA8C9E}"/>
              </a:ext>
            </a:extLst>
          </p:cNvPr>
          <p:cNvSpPr>
            <a:spLocks noGrp="1"/>
          </p:cNvSpPr>
          <p:nvPr>
            <p:ph type="title"/>
          </p:nvPr>
        </p:nvSpPr>
        <p:spPr>
          <a:xfrm>
            <a:off x="2761629" y="1161907"/>
            <a:ext cx="6668652" cy="707886"/>
          </a:xfrm>
        </p:spPr>
        <p:txBody>
          <a:bodyPr anchor="t">
            <a:noAutofit/>
          </a:bodyPr>
          <a:lstStyle/>
          <a:p>
            <a:pPr algn="ctr">
              <a:lnSpc>
                <a:spcPct val="90000"/>
              </a:lnSpc>
            </a:pPr>
            <a:r>
              <a:rPr lang="en-US" sz="5400">
                <a:solidFill>
                  <a:schemeClr val="accent2"/>
                </a:solidFill>
              </a:rPr>
              <a:t>Complete</a:t>
            </a:r>
            <a:r>
              <a:rPr lang="en-US" sz="5400"/>
              <a:t> visibility</a:t>
            </a:r>
          </a:p>
        </p:txBody>
      </p:sp>
      <p:sp>
        <p:nvSpPr>
          <p:cNvPr id="6" name="TextBox 5">
            <a:extLst>
              <a:ext uri="{FF2B5EF4-FFF2-40B4-BE49-F238E27FC236}">
                <a16:creationId xmlns:a16="http://schemas.microsoft.com/office/drawing/2014/main" id="{19367ADC-FDA5-A62D-B189-6B29F231E1F8}"/>
              </a:ext>
            </a:extLst>
          </p:cNvPr>
          <p:cNvSpPr txBox="1"/>
          <p:nvPr/>
        </p:nvSpPr>
        <p:spPr>
          <a:xfrm>
            <a:off x="2622992" y="2228529"/>
            <a:ext cx="6807289" cy="707886"/>
          </a:xfrm>
          <a:prstGeom prst="rect">
            <a:avLst/>
          </a:prstGeom>
          <a:noFill/>
        </p:spPr>
        <p:txBody>
          <a:bodyPr wrap="square" lIns="91440" tIns="45720" rIns="91440" bIns="45720" rtlCol="0" anchor="t">
            <a:spAutoFit/>
          </a:bodyPr>
          <a:lstStyle/>
          <a:p>
            <a:pPr algn="ctr"/>
            <a:r>
              <a:rPr lang="en-US" sz="2000">
                <a:solidFill>
                  <a:schemeClr val="accent6">
                    <a:lumMod val="75000"/>
                  </a:schemeClr>
                </a:solidFill>
              </a:rPr>
              <a:t>Field Effect MDR provides a 360</a:t>
            </a:r>
            <a:r>
              <a:rPr lang="en-US" sz="2000">
                <a:solidFill>
                  <a:schemeClr val="accent6">
                    <a:lumMod val="75000"/>
                  </a:schemeClr>
                </a:solidFill>
                <a:ea typeface="+mn-lt"/>
                <a:cs typeface="+mn-lt"/>
              </a:rPr>
              <a:t>°</a:t>
            </a:r>
            <a:r>
              <a:rPr lang="en-US" sz="2000">
                <a:solidFill>
                  <a:schemeClr val="accent6">
                    <a:lumMod val="75000"/>
                  </a:schemeClr>
                </a:solidFill>
              </a:rPr>
              <a:t> view into your environment as well as the threats and vulnerabilities that face it. </a:t>
            </a:r>
          </a:p>
        </p:txBody>
      </p:sp>
      <p:grpSp>
        <p:nvGrpSpPr>
          <p:cNvPr id="7" name="Group 6">
            <a:extLst>
              <a:ext uri="{FF2B5EF4-FFF2-40B4-BE49-F238E27FC236}">
                <a16:creationId xmlns:a16="http://schemas.microsoft.com/office/drawing/2014/main" id="{1C595E81-4BAC-7983-4D0D-DCBFD7B510FF}"/>
              </a:ext>
            </a:extLst>
          </p:cNvPr>
          <p:cNvGrpSpPr/>
          <p:nvPr/>
        </p:nvGrpSpPr>
        <p:grpSpPr>
          <a:xfrm>
            <a:off x="2374936" y="3378280"/>
            <a:ext cx="7442129" cy="2043470"/>
            <a:chOff x="2363573" y="3497416"/>
            <a:chExt cx="7442129" cy="2043470"/>
          </a:xfrm>
        </p:grpSpPr>
        <p:sp>
          <p:nvSpPr>
            <p:cNvPr id="8" name="TextBox 7">
              <a:extLst>
                <a:ext uri="{FF2B5EF4-FFF2-40B4-BE49-F238E27FC236}">
                  <a16:creationId xmlns:a16="http://schemas.microsoft.com/office/drawing/2014/main" id="{6576E2A0-165D-EBC4-80D0-7506912834A5}"/>
                </a:ext>
              </a:extLst>
            </p:cNvPr>
            <p:cNvSpPr txBox="1"/>
            <p:nvPr/>
          </p:nvSpPr>
          <p:spPr>
            <a:xfrm>
              <a:off x="2363573" y="5076595"/>
              <a:ext cx="2288309" cy="4023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6202B"/>
                  </a:solidFill>
                  <a:effectLst/>
                  <a:uLnTx/>
                  <a:uFillTx/>
                  <a:latin typeface="Neue Haas Grotesk Text Pro" panose="020B0504020202020204" pitchFamily="34" charset="77"/>
                  <a:ea typeface="+mn-ea"/>
                  <a:cs typeface="Heebo" pitchFamily="2" charset="-79"/>
                </a:rPr>
                <a:t>Endpoints</a:t>
              </a:r>
            </a:p>
          </p:txBody>
        </p:sp>
        <p:sp>
          <p:nvSpPr>
            <p:cNvPr id="9" name="TextBox 8">
              <a:extLst>
                <a:ext uri="{FF2B5EF4-FFF2-40B4-BE49-F238E27FC236}">
                  <a16:creationId xmlns:a16="http://schemas.microsoft.com/office/drawing/2014/main" id="{1DE6A04E-44AD-8920-EC32-B9ECB11DCC96}"/>
                </a:ext>
              </a:extLst>
            </p:cNvPr>
            <p:cNvSpPr txBox="1"/>
            <p:nvPr/>
          </p:nvSpPr>
          <p:spPr>
            <a:xfrm>
              <a:off x="4959768" y="5076595"/>
              <a:ext cx="2288309" cy="4023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6202B"/>
                  </a:solidFill>
                  <a:effectLst/>
                  <a:uLnTx/>
                  <a:uFillTx/>
                  <a:latin typeface="Neue Haas Grotesk Text Pro" panose="020B0504020202020204" pitchFamily="34" charset="77"/>
                  <a:ea typeface="+mn-ea"/>
                  <a:cs typeface="Heebo" pitchFamily="2" charset="-79"/>
                </a:rPr>
                <a:t>Network</a:t>
              </a:r>
            </a:p>
          </p:txBody>
        </p:sp>
        <p:sp>
          <p:nvSpPr>
            <p:cNvPr id="10" name="TextBox 9">
              <a:extLst>
                <a:ext uri="{FF2B5EF4-FFF2-40B4-BE49-F238E27FC236}">
                  <a16:creationId xmlns:a16="http://schemas.microsoft.com/office/drawing/2014/main" id="{A33DE9A6-C060-2D6B-85FE-ABF1C456C911}"/>
                </a:ext>
              </a:extLst>
            </p:cNvPr>
            <p:cNvSpPr txBox="1"/>
            <p:nvPr/>
          </p:nvSpPr>
          <p:spPr>
            <a:xfrm>
              <a:off x="7517393" y="5076595"/>
              <a:ext cx="2288309" cy="4023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6202B"/>
                  </a:solidFill>
                  <a:effectLst/>
                  <a:uLnTx/>
                  <a:uFillTx/>
                  <a:latin typeface="Neue Haas Grotesk Text Pro" panose="020B0504020202020204" pitchFamily="34" charset="77"/>
                  <a:ea typeface="+mn-ea"/>
                  <a:cs typeface="Heebo" pitchFamily="2" charset="-79"/>
                </a:rPr>
                <a:t>Cloud</a:t>
              </a:r>
            </a:p>
          </p:txBody>
        </p:sp>
        <p:sp>
          <p:nvSpPr>
            <p:cNvPr id="11" name="TextBox 10">
              <a:extLst>
                <a:ext uri="{FF2B5EF4-FFF2-40B4-BE49-F238E27FC236}">
                  <a16:creationId xmlns:a16="http://schemas.microsoft.com/office/drawing/2014/main" id="{7B145E56-23D1-89AB-6945-64CA02CF9730}"/>
                </a:ext>
              </a:extLst>
            </p:cNvPr>
            <p:cNvSpPr txBox="1"/>
            <p:nvPr/>
          </p:nvSpPr>
          <p:spPr>
            <a:xfrm>
              <a:off x="4288576" y="5076595"/>
              <a:ext cx="932373" cy="464291"/>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6202B"/>
                  </a:solidFill>
                  <a:effectLst/>
                  <a:uLnTx/>
                  <a:uFillTx/>
                  <a:latin typeface="Neue Haas Grotesk Text Pro" panose="020B0504020202020204" pitchFamily="34" charset="77"/>
                  <a:ea typeface="+mn-ea"/>
                  <a:cs typeface="Heebo" pitchFamily="2" charset="-79"/>
                </a:rPr>
                <a:t>+</a:t>
              </a:r>
            </a:p>
          </p:txBody>
        </p:sp>
        <p:sp>
          <p:nvSpPr>
            <p:cNvPr id="12" name="TextBox 11">
              <a:extLst>
                <a:ext uri="{FF2B5EF4-FFF2-40B4-BE49-F238E27FC236}">
                  <a16:creationId xmlns:a16="http://schemas.microsoft.com/office/drawing/2014/main" id="{4EC46520-7610-4E4F-9FE5-3137757A403B}"/>
                </a:ext>
              </a:extLst>
            </p:cNvPr>
            <p:cNvSpPr txBox="1"/>
            <p:nvPr/>
          </p:nvSpPr>
          <p:spPr>
            <a:xfrm>
              <a:off x="7119752" y="5076595"/>
              <a:ext cx="932373" cy="464291"/>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6202B"/>
                  </a:solidFill>
                  <a:effectLst/>
                  <a:uLnTx/>
                  <a:uFillTx/>
                  <a:latin typeface="Neue Haas Grotesk Text Pro" panose="020B0504020202020204" pitchFamily="34" charset="77"/>
                  <a:ea typeface="+mn-ea"/>
                  <a:cs typeface="Heebo" pitchFamily="2" charset="-79"/>
                </a:rPr>
                <a:t>+</a:t>
              </a:r>
            </a:p>
          </p:txBody>
        </p:sp>
        <p:pic>
          <p:nvPicPr>
            <p:cNvPr id="13" name="Picture 12">
              <a:extLst>
                <a:ext uri="{FF2B5EF4-FFF2-40B4-BE49-F238E27FC236}">
                  <a16:creationId xmlns:a16="http://schemas.microsoft.com/office/drawing/2014/main" id="{738EEB51-1F5B-882E-252B-04F94F853D22}"/>
                </a:ext>
              </a:extLst>
            </p:cNvPr>
            <p:cNvPicPr>
              <a:picLocks noChangeAspect="1"/>
            </p:cNvPicPr>
            <p:nvPr/>
          </p:nvPicPr>
          <p:blipFill>
            <a:blip r:embed="rId3"/>
            <a:stretch>
              <a:fillRect/>
            </a:stretch>
          </p:blipFill>
          <p:spPr>
            <a:xfrm>
              <a:off x="2720532" y="3497416"/>
              <a:ext cx="1637207" cy="1637207"/>
            </a:xfrm>
            <a:prstGeom prst="rect">
              <a:avLst/>
            </a:prstGeom>
          </p:spPr>
        </p:pic>
        <p:pic>
          <p:nvPicPr>
            <p:cNvPr id="14" name="Picture 13">
              <a:extLst>
                <a:ext uri="{FF2B5EF4-FFF2-40B4-BE49-F238E27FC236}">
                  <a16:creationId xmlns:a16="http://schemas.microsoft.com/office/drawing/2014/main" id="{0A20B00A-883A-8F10-B691-E09BC07582C3}"/>
                </a:ext>
              </a:extLst>
            </p:cNvPr>
            <p:cNvPicPr>
              <a:picLocks noChangeAspect="1"/>
            </p:cNvPicPr>
            <p:nvPr/>
          </p:nvPicPr>
          <p:blipFill>
            <a:blip r:embed="rId4"/>
            <a:stretch>
              <a:fillRect/>
            </a:stretch>
          </p:blipFill>
          <p:spPr>
            <a:xfrm>
              <a:off x="5277396" y="3497416"/>
              <a:ext cx="1637207" cy="1637207"/>
            </a:xfrm>
            <a:prstGeom prst="rect">
              <a:avLst/>
            </a:prstGeom>
          </p:spPr>
        </p:pic>
        <p:pic>
          <p:nvPicPr>
            <p:cNvPr id="15" name="Picture 14">
              <a:extLst>
                <a:ext uri="{FF2B5EF4-FFF2-40B4-BE49-F238E27FC236}">
                  <a16:creationId xmlns:a16="http://schemas.microsoft.com/office/drawing/2014/main" id="{904F1475-ABE7-2AA2-A635-A11680EF9E3A}"/>
                </a:ext>
              </a:extLst>
            </p:cNvPr>
            <p:cNvPicPr>
              <a:picLocks noChangeAspect="1"/>
            </p:cNvPicPr>
            <p:nvPr/>
          </p:nvPicPr>
          <p:blipFill>
            <a:blip r:embed="rId5"/>
            <a:stretch>
              <a:fillRect/>
            </a:stretch>
          </p:blipFill>
          <p:spPr>
            <a:xfrm>
              <a:off x="7772976" y="3497416"/>
              <a:ext cx="1637207" cy="1637207"/>
            </a:xfrm>
            <a:prstGeom prst="rect">
              <a:avLst/>
            </a:prstGeom>
          </p:spPr>
        </p:pic>
      </p:grpSp>
      <p:pic>
        <p:nvPicPr>
          <p:cNvPr id="16" name="Picture 15">
            <a:extLst>
              <a:ext uri="{FF2B5EF4-FFF2-40B4-BE49-F238E27FC236}">
                <a16:creationId xmlns:a16="http://schemas.microsoft.com/office/drawing/2014/main" id="{AD0D3CF6-C508-24FE-2609-C51BCD453696}"/>
              </a:ext>
            </a:extLst>
          </p:cNvPr>
          <p:cNvPicPr>
            <a:picLocks noChangeAspect="1"/>
          </p:cNvPicPr>
          <p:nvPr/>
        </p:nvPicPr>
        <p:blipFill>
          <a:blip r:embed="rId6"/>
          <a:srcRect/>
          <a:stretch/>
        </p:blipFill>
        <p:spPr>
          <a:xfrm>
            <a:off x="318976" y="501563"/>
            <a:ext cx="2516119" cy="323430"/>
          </a:xfrm>
          <a:prstGeom prst="rect">
            <a:avLst/>
          </a:prstGeom>
        </p:spPr>
      </p:pic>
      <p:sp>
        <p:nvSpPr>
          <p:cNvPr id="4" name="Rectangle 3">
            <a:extLst>
              <a:ext uri="{FF2B5EF4-FFF2-40B4-BE49-F238E27FC236}">
                <a16:creationId xmlns:a16="http://schemas.microsoft.com/office/drawing/2014/main" id="{7E94D29A-2BE9-A580-C905-9143FE69CD33}"/>
              </a:ext>
            </a:extLst>
          </p:cNvPr>
          <p:cNvSpPr/>
          <p:nvPr/>
        </p:nvSpPr>
        <p:spPr>
          <a:xfrm>
            <a:off x="2101932" y="501563"/>
            <a:ext cx="1852550" cy="32343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YOUR LOGO HERE</a:t>
            </a:r>
          </a:p>
        </p:txBody>
      </p:sp>
    </p:spTree>
    <p:extLst>
      <p:ext uri="{BB962C8B-B14F-4D97-AF65-F5344CB8AC3E}">
        <p14:creationId xmlns:p14="http://schemas.microsoft.com/office/powerpoint/2010/main" val="2968176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blue rectangular object with a light shining on it&#10;&#10;Description automatically generated">
            <a:extLst>
              <a:ext uri="{FF2B5EF4-FFF2-40B4-BE49-F238E27FC236}">
                <a16:creationId xmlns:a16="http://schemas.microsoft.com/office/drawing/2014/main" id="{5AF892C3-FDAF-5118-9381-8DA970502784}"/>
              </a:ext>
            </a:extLst>
          </p:cNvPr>
          <p:cNvPicPr>
            <a:picLocks noGrp="1" noChangeAspect="1"/>
          </p:cNvPicPr>
          <p:nvPr>
            <p:ph type="pic" sz="quarter" idx="28"/>
          </p:nvPr>
        </p:nvPicPr>
        <p:blipFill>
          <a:blip r:embed="rId3"/>
          <a:srcRect t="7234" b="7234"/>
          <a:stretch>
            <a:fillRect/>
          </a:stretch>
        </p:blipFill>
        <p:spPr/>
      </p:pic>
      <p:sp>
        <p:nvSpPr>
          <p:cNvPr id="6" name="Text Placeholder 3">
            <a:extLst>
              <a:ext uri="{FF2B5EF4-FFF2-40B4-BE49-F238E27FC236}">
                <a16:creationId xmlns:a16="http://schemas.microsoft.com/office/drawing/2014/main" id="{CBA053FC-A96D-D9B6-F3BA-9CC69E3D18AF}"/>
              </a:ext>
            </a:extLst>
          </p:cNvPr>
          <p:cNvSpPr>
            <a:spLocks noGrp="1"/>
          </p:cNvSpPr>
          <p:nvPr>
            <p:ph type="body" sz="quarter" idx="27"/>
          </p:nvPr>
        </p:nvSpPr>
        <p:spPr>
          <a:xfrm>
            <a:off x="396875" y="2322831"/>
            <a:ext cx="6429375" cy="3782060"/>
          </a:xfrm>
        </p:spPr>
        <p:txBody>
          <a:bodyPr vert="horz" lIns="0" tIns="0" rIns="0" bIns="0" numCol="1" spcCol="288000" rtlCol="0" anchor="t">
            <a:noAutofit/>
          </a:bodyPr>
          <a:lstStyle/>
          <a:p>
            <a:pPr marL="0" indent="0">
              <a:spcAft>
                <a:spcPts val="1200"/>
              </a:spcAft>
              <a:buNone/>
            </a:pPr>
            <a:r>
              <a:rPr lang="en-US" sz="2400" b="1" dirty="0">
                <a:solidFill>
                  <a:schemeClr val="accent2"/>
                </a:solidFill>
              </a:rPr>
              <a:t>A multi-layer approach to keep you secure:</a:t>
            </a:r>
          </a:p>
          <a:p>
            <a:pPr marL="342900" indent="-342900">
              <a:buClr>
                <a:srgbClr val="339CE9"/>
              </a:buClr>
              <a:buFont typeface="Wingdings" pitchFamily="2" charset="2"/>
              <a:buChar char="§"/>
            </a:pPr>
            <a:r>
              <a:rPr lang="en-US" dirty="0">
                <a:ea typeface="+mn-lt"/>
                <a:cs typeface="+mn-lt"/>
              </a:rPr>
              <a:t>Suspicious Email Analysis Service (SEAS)</a:t>
            </a:r>
          </a:p>
          <a:p>
            <a:pPr marL="342900" indent="-342900">
              <a:buClr>
                <a:srgbClr val="339CE9"/>
              </a:buClr>
              <a:buFont typeface="Wingdings" pitchFamily="2" charset="2"/>
              <a:buChar char="§"/>
            </a:pPr>
            <a:r>
              <a:rPr lang="en-US" dirty="0">
                <a:ea typeface="+mn-lt"/>
                <a:cs typeface="+mn-lt"/>
              </a:rPr>
              <a:t>Vulnerability detection</a:t>
            </a:r>
          </a:p>
          <a:p>
            <a:pPr marL="342900" indent="-342900">
              <a:buClr>
                <a:srgbClr val="339CE9"/>
              </a:buClr>
              <a:buFont typeface="Wingdings" pitchFamily="2" charset="2"/>
              <a:buChar char="§"/>
            </a:pPr>
            <a:r>
              <a:rPr lang="en-US" dirty="0">
                <a:ea typeface="+mn-lt"/>
                <a:cs typeface="+mn-lt"/>
              </a:rPr>
              <a:t>24/7 SOC</a:t>
            </a:r>
          </a:p>
          <a:p>
            <a:pPr marL="342900" indent="-342900">
              <a:buClr>
                <a:srgbClr val="339CE9"/>
              </a:buClr>
              <a:buFont typeface="Wingdings" pitchFamily="2" charset="2"/>
              <a:buChar char="§"/>
            </a:pPr>
            <a:r>
              <a:rPr lang="en-US" dirty="0">
                <a:ea typeface="+mn-lt"/>
                <a:cs typeface="+mn-lt"/>
              </a:rPr>
              <a:t>Active Response</a:t>
            </a:r>
          </a:p>
          <a:p>
            <a:pPr marL="342900" indent="-342900">
              <a:buClr>
                <a:srgbClr val="339CE9"/>
              </a:buClr>
              <a:buFont typeface="Wingdings" pitchFamily="2" charset="2"/>
              <a:buChar char="§"/>
            </a:pPr>
            <a:r>
              <a:rPr lang="en-US" dirty="0">
                <a:ea typeface="+mn-lt"/>
                <a:cs typeface="+mn-lt"/>
              </a:rPr>
              <a:t>Threat intelligence</a:t>
            </a:r>
          </a:p>
          <a:p>
            <a:pPr marL="342900" indent="-342900">
              <a:buClr>
                <a:srgbClr val="339CE9"/>
              </a:buClr>
              <a:buFont typeface="Wingdings" pitchFamily="2" charset="2"/>
              <a:buChar char="§"/>
            </a:pPr>
            <a:r>
              <a:rPr lang="en-US" dirty="0">
                <a:ea typeface="+mn-lt"/>
                <a:cs typeface="+mn-lt"/>
              </a:rPr>
              <a:t>DNS firewall</a:t>
            </a:r>
          </a:p>
          <a:p>
            <a:pPr marL="0" indent="0">
              <a:buClr>
                <a:srgbClr val="339CE9"/>
              </a:buClr>
              <a:buNone/>
            </a:pPr>
            <a:endParaRPr lang="en-US" dirty="0"/>
          </a:p>
          <a:p>
            <a:pPr marL="342900" indent="-342900">
              <a:buClr>
                <a:srgbClr val="339CE9"/>
              </a:buClr>
              <a:buFont typeface="Wingdings" pitchFamily="2" charset="2"/>
              <a:buChar char="§"/>
            </a:pPr>
            <a:endParaRPr lang="en-US" dirty="0"/>
          </a:p>
        </p:txBody>
      </p:sp>
      <p:sp>
        <p:nvSpPr>
          <p:cNvPr id="7" name="Title 1">
            <a:extLst>
              <a:ext uri="{FF2B5EF4-FFF2-40B4-BE49-F238E27FC236}">
                <a16:creationId xmlns:a16="http://schemas.microsoft.com/office/drawing/2014/main" id="{5763A4B6-C066-C337-A778-1908DA63ABFD}"/>
              </a:ext>
            </a:extLst>
          </p:cNvPr>
          <p:cNvSpPr>
            <a:spLocks noGrp="1"/>
          </p:cNvSpPr>
          <p:nvPr>
            <p:ph type="title"/>
          </p:nvPr>
        </p:nvSpPr>
        <p:spPr>
          <a:xfrm>
            <a:off x="410400" y="1382400"/>
            <a:ext cx="6415793" cy="615516"/>
          </a:xfrm>
        </p:spPr>
        <p:txBody>
          <a:bodyPr anchor="t">
            <a:normAutofit/>
          </a:bodyPr>
          <a:lstStyle/>
          <a:p>
            <a:r>
              <a:rPr lang="en-US"/>
              <a:t>Layered defense</a:t>
            </a:r>
          </a:p>
        </p:txBody>
      </p:sp>
      <p:pic>
        <p:nvPicPr>
          <p:cNvPr id="10" name="Picture 9">
            <a:extLst>
              <a:ext uri="{FF2B5EF4-FFF2-40B4-BE49-F238E27FC236}">
                <a16:creationId xmlns:a16="http://schemas.microsoft.com/office/drawing/2014/main" id="{5DAD0563-62CE-0E5B-DB88-13F2F5D5C83E}"/>
              </a:ext>
            </a:extLst>
          </p:cNvPr>
          <p:cNvPicPr>
            <a:picLocks noChangeAspect="1"/>
          </p:cNvPicPr>
          <p:nvPr/>
        </p:nvPicPr>
        <p:blipFill>
          <a:blip r:embed="rId4"/>
          <a:srcRect/>
          <a:stretch/>
        </p:blipFill>
        <p:spPr>
          <a:xfrm>
            <a:off x="318976" y="501563"/>
            <a:ext cx="2516119" cy="323430"/>
          </a:xfrm>
          <a:prstGeom prst="rect">
            <a:avLst/>
          </a:prstGeom>
        </p:spPr>
      </p:pic>
      <p:sp>
        <p:nvSpPr>
          <p:cNvPr id="3" name="Rectangle 2">
            <a:extLst>
              <a:ext uri="{FF2B5EF4-FFF2-40B4-BE49-F238E27FC236}">
                <a16:creationId xmlns:a16="http://schemas.microsoft.com/office/drawing/2014/main" id="{B463693F-E29E-2D60-FF13-817A057FD0FA}"/>
              </a:ext>
            </a:extLst>
          </p:cNvPr>
          <p:cNvSpPr/>
          <p:nvPr/>
        </p:nvSpPr>
        <p:spPr>
          <a:xfrm>
            <a:off x="2101932" y="501563"/>
            <a:ext cx="1852550" cy="32343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YOUR LOGO HERE</a:t>
            </a:r>
          </a:p>
        </p:txBody>
      </p:sp>
    </p:spTree>
    <p:extLst>
      <p:ext uri="{BB962C8B-B14F-4D97-AF65-F5344CB8AC3E}">
        <p14:creationId xmlns:p14="http://schemas.microsoft.com/office/powerpoint/2010/main" val="2625724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32BB6964-A531-7FEA-11B3-BECE4C81E3EE}"/>
              </a:ext>
            </a:extLst>
          </p:cNvPr>
          <p:cNvSpPr txBox="1">
            <a:spLocks/>
          </p:cNvSpPr>
          <p:nvPr/>
        </p:nvSpPr>
        <p:spPr>
          <a:xfrm>
            <a:off x="4756660" y="4473480"/>
            <a:ext cx="2678676" cy="1325311"/>
          </a:xfrm>
          <a:prstGeom prst="rect">
            <a:avLst/>
          </a:prstGeom>
        </p:spPr>
        <p:txBody>
          <a:bodyPr vert="horz" lIns="0" tIns="0" rIns="0" bIns="0" rtlCol="0" anchor="t">
            <a:noAutofit/>
          </a:bodyPr>
          <a:lstStyle>
            <a:lvl1pPr marL="285750" indent="-285750" algn="l" defTabSz="914400" rtl="0" eaLnBrk="1" latinLnBrk="0" hangingPunct="1">
              <a:lnSpc>
                <a:spcPct val="80000"/>
              </a:lnSpc>
              <a:spcBef>
                <a:spcPts val="500"/>
              </a:spcBef>
              <a:spcAft>
                <a:spcPts val="1100"/>
              </a:spcAft>
              <a:buClr>
                <a:schemeClr val="accent2"/>
              </a:buClr>
              <a:buFont typeface="Wingdings" pitchFamily="2" charset="2"/>
              <a:buChar char="§"/>
              <a:defRPr sz="2000" kern="1200">
                <a:solidFill>
                  <a:schemeClr val="accent6">
                    <a:lumMod val="75000"/>
                  </a:schemeClr>
                </a:solidFill>
                <a:latin typeface="+mn-lt"/>
                <a:ea typeface="+mn-ea"/>
                <a:cs typeface="+mn-cs"/>
              </a:defRPr>
            </a:lvl1pPr>
            <a:lvl2pPr marL="576000" indent="-228600" algn="l" defTabSz="914400" rtl="0" eaLnBrk="1" latinLnBrk="0" hangingPunct="1">
              <a:lnSpc>
                <a:spcPct val="80000"/>
              </a:lnSpc>
              <a:spcBef>
                <a:spcPts val="400"/>
              </a:spcBef>
              <a:spcAft>
                <a:spcPts val="400"/>
              </a:spcAft>
              <a:buClr>
                <a:schemeClr val="accent2"/>
              </a:buClr>
              <a:buFont typeface="Wingdings" pitchFamily="2" charset="2"/>
              <a:buChar char="§"/>
              <a:defRPr sz="1600" kern="1200">
                <a:solidFill>
                  <a:schemeClr val="accent6">
                    <a:lumMod val="75000"/>
                  </a:schemeClr>
                </a:solidFill>
                <a:latin typeface="+mn-lt"/>
                <a:ea typeface="+mn-ea"/>
                <a:cs typeface="+mn-cs"/>
              </a:defRPr>
            </a:lvl2pPr>
            <a:lvl3pPr marL="921150" indent="-285750" algn="l" defTabSz="914400" rtl="0" eaLnBrk="1" latinLnBrk="0" hangingPunct="1">
              <a:lnSpc>
                <a:spcPct val="70000"/>
              </a:lnSpc>
              <a:spcBef>
                <a:spcPts val="400"/>
              </a:spcBef>
              <a:spcAft>
                <a:spcPts val="300"/>
              </a:spcAft>
              <a:buClr>
                <a:schemeClr val="accent2"/>
              </a:buClr>
              <a:buFont typeface="Wingdings" pitchFamily="2" charset="2"/>
              <a:buChar char="§"/>
              <a:defRPr sz="1300" kern="1200">
                <a:solidFill>
                  <a:schemeClr val="accent6">
                    <a:lumMod val="75000"/>
                  </a:schemeClr>
                </a:solidFill>
                <a:latin typeface="+mn-lt"/>
                <a:ea typeface="+mn-ea"/>
                <a:cs typeface="+mn-cs"/>
              </a:defRPr>
            </a:lvl3pPr>
            <a:lvl4pPr marL="1188000" indent="-228600" algn="l" defTabSz="914400" rtl="0" eaLnBrk="1" latinLnBrk="0" hangingPunct="1">
              <a:lnSpc>
                <a:spcPct val="70000"/>
              </a:lnSpc>
              <a:spcBef>
                <a:spcPts val="400"/>
              </a:spcBef>
              <a:spcAft>
                <a:spcPts val="400"/>
              </a:spcAft>
              <a:buClr>
                <a:schemeClr val="accent2"/>
              </a:buClr>
              <a:buFont typeface="Wingdings" pitchFamily="2" charset="2"/>
              <a:buChar char="§"/>
              <a:defRPr sz="1200" kern="1200">
                <a:solidFill>
                  <a:schemeClr val="accent6">
                    <a:lumMod val="75000"/>
                  </a:schemeClr>
                </a:solidFill>
                <a:latin typeface="+mn-lt"/>
                <a:ea typeface="+mn-ea"/>
                <a:cs typeface="+mn-cs"/>
              </a:defRPr>
            </a:lvl4pPr>
            <a:lvl5pPr marL="1382850" indent="-171450" algn="l" defTabSz="914400" rtl="0" eaLnBrk="1" latinLnBrk="0" hangingPunct="1">
              <a:lnSpc>
                <a:spcPct val="70000"/>
              </a:lnSpc>
              <a:spcBef>
                <a:spcPts val="400"/>
              </a:spcBef>
              <a:spcAft>
                <a:spcPts val="400"/>
              </a:spcAft>
              <a:buClr>
                <a:schemeClr val="accent2"/>
              </a:buClr>
              <a:buFont typeface="Wingdings" pitchFamily="2" charset="2"/>
              <a:buChar char="§"/>
              <a:defRPr sz="1100" kern="1200">
                <a:solidFill>
                  <a:schemeClr val="accent6">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en-US"/>
              <a:t>Put in place the tools needed to qualify for cyber insurance </a:t>
            </a:r>
          </a:p>
        </p:txBody>
      </p:sp>
      <p:sp>
        <p:nvSpPr>
          <p:cNvPr id="8" name="Text Placeholder 12">
            <a:extLst>
              <a:ext uri="{FF2B5EF4-FFF2-40B4-BE49-F238E27FC236}">
                <a16:creationId xmlns:a16="http://schemas.microsoft.com/office/drawing/2014/main" id="{528EEF2A-E729-89E3-B904-5BB8895B1089}"/>
              </a:ext>
            </a:extLst>
          </p:cNvPr>
          <p:cNvSpPr txBox="1">
            <a:spLocks/>
          </p:cNvSpPr>
          <p:nvPr/>
        </p:nvSpPr>
        <p:spPr>
          <a:xfrm>
            <a:off x="7920187" y="4473478"/>
            <a:ext cx="2678677" cy="1325311"/>
          </a:xfrm>
          <a:prstGeom prst="rect">
            <a:avLst/>
          </a:prstGeom>
        </p:spPr>
        <p:txBody>
          <a:bodyPr/>
          <a:lstStyle>
            <a:lvl1pPr marL="285750" indent="-285750" algn="l" defTabSz="914400" rtl="0" eaLnBrk="1" latinLnBrk="0" hangingPunct="1">
              <a:lnSpc>
                <a:spcPct val="80000"/>
              </a:lnSpc>
              <a:spcBef>
                <a:spcPts val="500"/>
              </a:spcBef>
              <a:spcAft>
                <a:spcPts val="1100"/>
              </a:spcAft>
              <a:buClr>
                <a:schemeClr val="accent2"/>
              </a:buClr>
              <a:buFont typeface="Wingdings" pitchFamily="2" charset="2"/>
              <a:buChar char="§"/>
              <a:defRPr sz="2000" kern="1200">
                <a:solidFill>
                  <a:schemeClr val="accent6">
                    <a:lumMod val="75000"/>
                  </a:schemeClr>
                </a:solidFill>
                <a:latin typeface="+mn-lt"/>
                <a:ea typeface="+mn-ea"/>
                <a:cs typeface="+mn-cs"/>
              </a:defRPr>
            </a:lvl1pPr>
            <a:lvl2pPr marL="576000" indent="-228600" algn="l" defTabSz="914400" rtl="0" eaLnBrk="1" latinLnBrk="0" hangingPunct="1">
              <a:lnSpc>
                <a:spcPct val="80000"/>
              </a:lnSpc>
              <a:spcBef>
                <a:spcPts val="400"/>
              </a:spcBef>
              <a:spcAft>
                <a:spcPts val="400"/>
              </a:spcAft>
              <a:buClr>
                <a:schemeClr val="accent2"/>
              </a:buClr>
              <a:buFont typeface="Wingdings" pitchFamily="2" charset="2"/>
              <a:buChar char="§"/>
              <a:defRPr sz="1600" kern="1200">
                <a:solidFill>
                  <a:schemeClr val="accent6">
                    <a:lumMod val="75000"/>
                  </a:schemeClr>
                </a:solidFill>
                <a:latin typeface="+mn-lt"/>
                <a:ea typeface="+mn-ea"/>
                <a:cs typeface="+mn-cs"/>
              </a:defRPr>
            </a:lvl2pPr>
            <a:lvl3pPr marL="921150" indent="-285750" algn="l" defTabSz="914400" rtl="0" eaLnBrk="1" latinLnBrk="0" hangingPunct="1">
              <a:lnSpc>
                <a:spcPct val="70000"/>
              </a:lnSpc>
              <a:spcBef>
                <a:spcPts val="400"/>
              </a:spcBef>
              <a:spcAft>
                <a:spcPts val="300"/>
              </a:spcAft>
              <a:buClr>
                <a:schemeClr val="accent2"/>
              </a:buClr>
              <a:buFont typeface="Wingdings" pitchFamily="2" charset="2"/>
              <a:buChar char="§"/>
              <a:defRPr sz="1300" kern="1200">
                <a:solidFill>
                  <a:schemeClr val="accent6">
                    <a:lumMod val="75000"/>
                  </a:schemeClr>
                </a:solidFill>
                <a:latin typeface="+mn-lt"/>
                <a:ea typeface="+mn-ea"/>
                <a:cs typeface="+mn-cs"/>
              </a:defRPr>
            </a:lvl3pPr>
            <a:lvl4pPr marL="1188000" indent="-228600" algn="l" defTabSz="914400" rtl="0" eaLnBrk="1" latinLnBrk="0" hangingPunct="1">
              <a:lnSpc>
                <a:spcPct val="70000"/>
              </a:lnSpc>
              <a:spcBef>
                <a:spcPts val="400"/>
              </a:spcBef>
              <a:spcAft>
                <a:spcPts val="400"/>
              </a:spcAft>
              <a:buClr>
                <a:schemeClr val="accent2"/>
              </a:buClr>
              <a:buFont typeface="Wingdings" pitchFamily="2" charset="2"/>
              <a:buChar char="§"/>
              <a:defRPr sz="1200" kern="1200">
                <a:solidFill>
                  <a:schemeClr val="accent6">
                    <a:lumMod val="75000"/>
                  </a:schemeClr>
                </a:solidFill>
                <a:latin typeface="+mn-lt"/>
                <a:ea typeface="+mn-ea"/>
                <a:cs typeface="+mn-cs"/>
              </a:defRPr>
            </a:lvl4pPr>
            <a:lvl5pPr marL="1382850" indent="-171450" algn="l" defTabSz="914400" rtl="0" eaLnBrk="1" latinLnBrk="0" hangingPunct="1">
              <a:lnSpc>
                <a:spcPct val="70000"/>
              </a:lnSpc>
              <a:spcBef>
                <a:spcPts val="400"/>
              </a:spcBef>
              <a:spcAft>
                <a:spcPts val="400"/>
              </a:spcAft>
              <a:buClr>
                <a:schemeClr val="accent2"/>
              </a:buClr>
              <a:buFont typeface="Wingdings" pitchFamily="2" charset="2"/>
              <a:buChar char="§"/>
              <a:defRPr sz="1100" kern="1200">
                <a:solidFill>
                  <a:schemeClr val="accent6">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en-US"/>
              <a:t>Adhere to industry-standard compliance frameworks</a:t>
            </a:r>
          </a:p>
        </p:txBody>
      </p:sp>
      <p:sp>
        <p:nvSpPr>
          <p:cNvPr id="9" name="Title 3">
            <a:extLst>
              <a:ext uri="{FF2B5EF4-FFF2-40B4-BE49-F238E27FC236}">
                <a16:creationId xmlns:a16="http://schemas.microsoft.com/office/drawing/2014/main" id="{E89EE273-8BBA-7A9D-F634-516CF2005551}"/>
              </a:ext>
            </a:extLst>
          </p:cNvPr>
          <p:cNvSpPr>
            <a:spLocks noGrp="1"/>
          </p:cNvSpPr>
          <p:nvPr>
            <p:ph type="title"/>
          </p:nvPr>
        </p:nvSpPr>
        <p:spPr>
          <a:xfrm>
            <a:off x="672942" y="1469163"/>
            <a:ext cx="10846115" cy="771209"/>
          </a:xfrm>
        </p:spPr>
        <p:txBody>
          <a:bodyPr anchor="t">
            <a:noAutofit/>
          </a:bodyPr>
          <a:lstStyle/>
          <a:p>
            <a:pPr algn="ctr">
              <a:lnSpc>
                <a:spcPct val="100000"/>
              </a:lnSpc>
            </a:pPr>
            <a:r>
              <a:rPr lang="en-US" sz="4800">
                <a:solidFill>
                  <a:schemeClr val="accent2"/>
                </a:solidFill>
              </a:rPr>
              <a:t>More</a:t>
            </a:r>
            <a:r>
              <a:rPr lang="en-US" sz="4800">
                <a:solidFill>
                  <a:schemeClr val="tx2"/>
                </a:solidFill>
              </a:rPr>
              <a:t> than threat detection… </a:t>
            </a:r>
            <a:endParaRPr lang="en-US" sz="4800"/>
          </a:p>
        </p:txBody>
      </p:sp>
      <p:sp>
        <p:nvSpPr>
          <p:cNvPr id="10" name="Shape">
            <a:extLst>
              <a:ext uri="{FF2B5EF4-FFF2-40B4-BE49-F238E27FC236}">
                <a16:creationId xmlns:a16="http://schemas.microsoft.com/office/drawing/2014/main" id="{24F1004C-1FAF-4600-A855-2F5655F541D1}"/>
              </a:ext>
            </a:extLst>
          </p:cNvPr>
          <p:cNvSpPr/>
          <p:nvPr/>
        </p:nvSpPr>
        <p:spPr>
          <a:xfrm>
            <a:off x="5698980" y="3114976"/>
            <a:ext cx="794037" cy="794037"/>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gradFill>
            <a:gsLst>
              <a:gs pos="57000">
                <a:srgbClr val="016FF3"/>
              </a:gs>
              <a:gs pos="100000">
                <a:srgbClr val="0169E6"/>
              </a:gs>
              <a:gs pos="0">
                <a:srgbClr val="01A7FF"/>
              </a:gs>
            </a:gsLst>
            <a:lin ang="10800000" scaled="0"/>
          </a:gra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 name="Shape">
            <a:extLst>
              <a:ext uri="{FF2B5EF4-FFF2-40B4-BE49-F238E27FC236}">
                <a16:creationId xmlns:a16="http://schemas.microsoft.com/office/drawing/2014/main" id="{7F65D832-07E3-7DFD-B87C-A9403DA8A77F}"/>
              </a:ext>
            </a:extLst>
          </p:cNvPr>
          <p:cNvSpPr/>
          <p:nvPr/>
        </p:nvSpPr>
        <p:spPr>
          <a:xfrm>
            <a:off x="2892268" y="3123960"/>
            <a:ext cx="433128" cy="794037"/>
          </a:xfrm>
          <a:custGeom>
            <a:avLst/>
            <a:gdLst/>
            <a:ahLst/>
            <a:cxnLst>
              <a:cxn ang="0">
                <a:pos x="wd2" y="hd2"/>
              </a:cxn>
              <a:cxn ang="5400000">
                <a:pos x="wd2" y="hd2"/>
              </a:cxn>
              <a:cxn ang="10800000">
                <a:pos x="wd2" y="hd2"/>
              </a:cxn>
              <a:cxn ang="16200000">
                <a:pos x="wd2" y="hd2"/>
              </a:cxn>
            </a:cxnLst>
            <a:rect l="0" t="0" r="r" b="b"/>
            <a:pathLst>
              <a:path w="21600" h="21600" extrusionOk="0">
                <a:moveTo>
                  <a:pt x="9507" y="18651"/>
                </a:moveTo>
                <a:lnTo>
                  <a:pt x="10795" y="12327"/>
                </a:lnTo>
                <a:lnTo>
                  <a:pt x="10781" y="12326"/>
                </a:lnTo>
                <a:cubicBezTo>
                  <a:pt x="10785" y="12307"/>
                  <a:pt x="10800" y="12292"/>
                  <a:pt x="10800" y="12273"/>
                </a:cubicBezTo>
                <a:cubicBezTo>
                  <a:pt x="10800" y="12001"/>
                  <a:pt x="10398" y="11782"/>
                  <a:pt x="9900" y="11782"/>
                </a:cubicBezTo>
                <a:lnTo>
                  <a:pt x="2149" y="11782"/>
                </a:lnTo>
                <a:lnTo>
                  <a:pt x="8749" y="982"/>
                </a:lnTo>
                <a:lnTo>
                  <a:pt x="15850" y="982"/>
                </a:lnTo>
                <a:lnTo>
                  <a:pt x="11436" y="8190"/>
                </a:lnTo>
                <a:lnTo>
                  <a:pt x="11447" y="8192"/>
                </a:lnTo>
                <a:cubicBezTo>
                  <a:pt x="11417" y="8241"/>
                  <a:pt x="11391" y="8291"/>
                  <a:pt x="11391" y="8345"/>
                </a:cubicBezTo>
                <a:cubicBezTo>
                  <a:pt x="11391" y="8617"/>
                  <a:pt x="11794" y="8836"/>
                  <a:pt x="12291" y="8836"/>
                </a:cubicBezTo>
                <a:lnTo>
                  <a:pt x="19195" y="8836"/>
                </a:lnTo>
                <a:cubicBezTo>
                  <a:pt x="19195" y="8836"/>
                  <a:pt x="9507" y="18651"/>
                  <a:pt x="9507" y="18651"/>
                </a:cubicBezTo>
                <a:close/>
                <a:moveTo>
                  <a:pt x="21600" y="8345"/>
                </a:moveTo>
                <a:cubicBezTo>
                  <a:pt x="21600" y="8074"/>
                  <a:pt x="21197" y="7855"/>
                  <a:pt x="20700" y="7855"/>
                </a:cubicBezTo>
                <a:lnTo>
                  <a:pt x="13541" y="7855"/>
                </a:lnTo>
                <a:lnTo>
                  <a:pt x="17954" y="646"/>
                </a:lnTo>
                <a:lnTo>
                  <a:pt x="17944" y="644"/>
                </a:lnTo>
                <a:cubicBezTo>
                  <a:pt x="17974" y="595"/>
                  <a:pt x="18000" y="545"/>
                  <a:pt x="18000" y="491"/>
                </a:cubicBezTo>
                <a:cubicBezTo>
                  <a:pt x="18000" y="220"/>
                  <a:pt x="17598" y="0"/>
                  <a:pt x="17100" y="0"/>
                </a:cubicBezTo>
                <a:lnTo>
                  <a:pt x="8101" y="0"/>
                </a:lnTo>
                <a:cubicBezTo>
                  <a:pt x="7703" y="0"/>
                  <a:pt x="7376" y="143"/>
                  <a:pt x="7257" y="337"/>
                </a:cubicBezTo>
                <a:lnTo>
                  <a:pt x="7246" y="335"/>
                </a:lnTo>
                <a:lnTo>
                  <a:pt x="47" y="12117"/>
                </a:lnTo>
                <a:lnTo>
                  <a:pt x="57" y="12120"/>
                </a:lnTo>
                <a:cubicBezTo>
                  <a:pt x="27" y="12168"/>
                  <a:pt x="0" y="12218"/>
                  <a:pt x="0" y="12273"/>
                </a:cubicBezTo>
                <a:cubicBezTo>
                  <a:pt x="0" y="12544"/>
                  <a:pt x="403" y="12764"/>
                  <a:pt x="900" y="12764"/>
                </a:cubicBezTo>
                <a:lnTo>
                  <a:pt x="8895" y="12764"/>
                </a:lnTo>
                <a:lnTo>
                  <a:pt x="7206" y="21055"/>
                </a:lnTo>
                <a:lnTo>
                  <a:pt x="7220" y="21056"/>
                </a:lnTo>
                <a:cubicBezTo>
                  <a:pt x="7216" y="21074"/>
                  <a:pt x="7200" y="21090"/>
                  <a:pt x="7200" y="21109"/>
                </a:cubicBezTo>
                <a:cubicBezTo>
                  <a:pt x="7200" y="21380"/>
                  <a:pt x="7603" y="21600"/>
                  <a:pt x="8101" y="21600"/>
                </a:cubicBezTo>
                <a:cubicBezTo>
                  <a:pt x="8464" y="21600"/>
                  <a:pt x="8761" y="21480"/>
                  <a:pt x="8900" y="21310"/>
                </a:cubicBezTo>
                <a:lnTo>
                  <a:pt x="8918" y="21315"/>
                </a:lnTo>
                <a:lnTo>
                  <a:pt x="21517" y="8551"/>
                </a:lnTo>
                <a:lnTo>
                  <a:pt x="21513" y="8550"/>
                </a:lnTo>
                <a:cubicBezTo>
                  <a:pt x="21567" y="8487"/>
                  <a:pt x="21600" y="8419"/>
                  <a:pt x="21600" y="8345"/>
                </a:cubicBezTo>
              </a:path>
            </a:pathLst>
          </a:custGeom>
          <a:gradFill>
            <a:gsLst>
              <a:gs pos="57000">
                <a:srgbClr val="016FF3"/>
              </a:gs>
              <a:gs pos="100000">
                <a:srgbClr val="0169E6"/>
              </a:gs>
              <a:gs pos="0">
                <a:srgbClr val="01A7FF"/>
              </a:gs>
            </a:gsLst>
            <a:lin ang="10800000" scaled="0"/>
          </a:gra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 name="Shape">
            <a:extLst>
              <a:ext uri="{FF2B5EF4-FFF2-40B4-BE49-F238E27FC236}">
                <a16:creationId xmlns:a16="http://schemas.microsoft.com/office/drawing/2014/main" id="{0EB42521-496C-44CC-C514-F17E573DA7B3}"/>
              </a:ext>
            </a:extLst>
          </p:cNvPr>
          <p:cNvSpPr/>
          <p:nvPr/>
        </p:nvSpPr>
        <p:spPr>
          <a:xfrm>
            <a:off x="8866601" y="3199492"/>
            <a:ext cx="785850" cy="642971"/>
          </a:xfrm>
          <a:custGeom>
            <a:avLst/>
            <a:gdLst/>
            <a:ahLst/>
            <a:cxnLst>
              <a:cxn ang="0">
                <a:pos x="wd2" y="hd2"/>
              </a:cxn>
              <a:cxn ang="5400000">
                <a:pos x="wd2" y="hd2"/>
              </a:cxn>
              <a:cxn ang="10800000">
                <a:pos x="wd2" y="hd2"/>
              </a:cxn>
              <a:cxn ang="16200000">
                <a:pos x="wd2" y="hd2"/>
              </a:cxn>
            </a:cxnLst>
            <a:rect l="0" t="0" r="r" b="b"/>
            <a:pathLst>
              <a:path w="21600" h="21600" extrusionOk="0">
                <a:moveTo>
                  <a:pt x="1964" y="3600"/>
                </a:moveTo>
                <a:cubicBezTo>
                  <a:pt x="1422" y="3600"/>
                  <a:pt x="982" y="3063"/>
                  <a:pt x="982" y="2400"/>
                </a:cubicBezTo>
                <a:cubicBezTo>
                  <a:pt x="982" y="1738"/>
                  <a:pt x="1422" y="1200"/>
                  <a:pt x="1964" y="1200"/>
                </a:cubicBezTo>
                <a:cubicBezTo>
                  <a:pt x="2506" y="1200"/>
                  <a:pt x="2945" y="1738"/>
                  <a:pt x="2945" y="2400"/>
                </a:cubicBezTo>
                <a:cubicBezTo>
                  <a:pt x="2945" y="3063"/>
                  <a:pt x="2506" y="3600"/>
                  <a:pt x="1964" y="3600"/>
                </a:cubicBezTo>
                <a:moveTo>
                  <a:pt x="1964" y="0"/>
                </a:moveTo>
                <a:cubicBezTo>
                  <a:pt x="879" y="0"/>
                  <a:pt x="0" y="1075"/>
                  <a:pt x="0" y="2400"/>
                </a:cubicBezTo>
                <a:cubicBezTo>
                  <a:pt x="0" y="3726"/>
                  <a:pt x="879" y="4800"/>
                  <a:pt x="1964" y="4800"/>
                </a:cubicBezTo>
                <a:cubicBezTo>
                  <a:pt x="3048" y="4800"/>
                  <a:pt x="3927" y="3726"/>
                  <a:pt x="3927" y="2400"/>
                </a:cubicBezTo>
                <a:cubicBezTo>
                  <a:pt x="3927" y="1075"/>
                  <a:pt x="3048" y="0"/>
                  <a:pt x="1964" y="0"/>
                </a:cubicBezTo>
                <a:moveTo>
                  <a:pt x="1964" y="12000"/>
                </a:moveTo>
                <a:cubicBezTo>
                  <a:pt x="1422" y="12000"/>
                  <a:pt x="982" y="11463"/>
                  <a:pt x="982" y="10800"/>
                </a:cubicBezTo>
                <a:cubicBezTo>
                  <a:pt x="982" y="10138"/>
                  <a:pt x="1422" y="9600"/>
                  <a:pt x="1964" y="9600"/>
                </a:cubicBezTo>
                <a:cubicBezTo>
                  <a:pt x="2506" y="9600"/>
                  <a:pt x="2945" y="10138"/>
                  <a:pt x="2945" y="10800"/>
                </a:cubicBezTo>
                <a:cubicBezTo>
                  <a:pt x="2945" y="11463"/>
                  <a:pt x="2506" y="12000"/>
                  <a:pt x="1964" y="12000"/>
                </a:cubicBezTo>
                <a:moveTo>
                  <a:pt x="1964" y="8401"/>
                </a:moveTo>
                <a:cubicBezTo>
                  <a:pt x="879" y="8401"/>
                  <a:pt x="0" y="9475"/>
                  <a:pt x="0" y="10800"/>
                </a:cubicBezTo>
                <a:cubicBezTo>
                  <a:pt x="0" y="12126"/>
                  <a:pt x="879" y="13200"/>
                  <a:pt x="1964" y="13200"/>
                </a:cubicBezTo>
                <a:cubicBezTo>
                  <a:pt x="3048" y="13200"/>
                  <a:pt x="3927" y="12126"/>
                  <a:pt x="3927" y="10800"/>
                </a:cubicBezTo>
                <a:cubicBezTo>
                  <a:pt x="3927" y="9475"/>
                  <a:pt x="3048" y="8401"/>
                  <a:pt x="1964" y="8401"/>
                </a:cubicBezTo>
                <a:moveTo>
                  <a:pt x="19636" y="12000"/>
                </a:moveTo>
                <a:lnTo>
                  <a:pt x="7855" y="12000"/>
                </a:lnTo>
                <a:cubicBezTo>
                  <a:pt x="7313" y="12000"/>
                  <a:pt x="6873" y="11463"/>
                  <a:pt x="6873" y="10801"/>
                </a:cubicBezTo>
                <a:cubicBezTo>
                  <a:pt x="6873" y="10138"/>
                  <a:pt x="7313" y="9600"/>
                  <a:pt x="7855" y="9600"/>
                </a:cubicBezTo>
                <a:lnTo>
                  <a:pt x="19636" y="9600"/>
                </a:lnTo>
                <a:cubicBezTo>
                  <a:pt x="20178" y="9600"/>
                  <a:pt x="20618" y="10138"/>
                  <a:pt x="20618" y="10801"/>
                </a:cubicBezTo>
                <a:cubicBezTo>
                  <a:pt x="20618" y="11463"/>
                  <a:pt x="20178" y="12000"/>
                  <a:pt x="19636" y="12000"/>
                </a:cubicBezTo>
                <a:moveTo>
                  <a:pt x="19636" y="8401"/>
                </a:moveTo>
                <a:lnTo>
                  <a:pt x="7855" y="8401"/>
                </a:lnTo>
                <a:cubicBezTo>
                  <a:pt x="6770" y="8401"/>
                  <a:pt x="5891" y="9475"/>
                  <a:pt x="5891" y="10801"/>
                </a:cubicBezTo>
                <a:cubicBezTo>
                  <a:pt x="5891" y="12126"/>
                  <a:pt x="6770" y="13200"/>
                  <a:pt x="7855" y="13200"/>
                </a:cubicBezTo>
                <a:lnTo>
                  <a:pt x="19636" y="13200"/>
                </a:lnTo>
                <a:cubicBezTo>
                  <a:pt x="20721" y="13200"/>
                  <a:pt x="21600" y="12126"/>
                  <a:pt x="21600" y="10801"/>
                </a:cubicBezTo>
                <a:cubicBezTo>
                  <a:pt x="21600" y="9475"/>
                  <a:pt x="20721" y="8401"/>
                  <a:pt x="19636" y="8401"/>
                </a:cubicBezTo>
                <a:moveTo>
                  <a:pt x="19636" y="20400"/>
                </a:moveTo>
                <a:lnTo>
                  <a:pt x="7855" y="20400"/>
                </a:lnTo>
                <a:cubicBezTo>
                  <a:pt x="7313" y="20400"/>
                  <a:pt x="6873" y="19862"/>
                  <a:pt x="6873" y="19200"/>
                </a:cubicBezTo>
                <a:cubicBezTo>
                  <a:pt x="6873" y="18538"/>
                  <a:pt x="7313" y="18000"/>
                  <a:pt x="7855" y="18000"/>
                </a:cubicBezTo>
                <a:lnTo>
                  <a:pt x="19636" y="18000"/>
                </a:lnTo>
                <a:cubicBezTo>
                  <a:pt x="20178" y="18000"/>
                  <a:pt x="20618" y="18538"/>
                  <a:pt x="20618" y="19200"/>
                </a:cubicBezTo>
                <a:cubicBezTo>
                  <a:pt x="20618" y="19862"/>
                  <a:pt x="20178" y="20400"/>
                  <a:pt x="19636" y="20400"/>
                </a:cubicBezTo>
                <a:moveTo>
                  <a:pt x="19636" y="16800"/>
                </a:moveTo>
                <a:lnTo>
                  <a:pt x="7855" y="16800"/>
                </a:lnTo>
                <a:cubicBezTo>
                  <a:pt x="6770" y="16800"/>
                  <a:pt x="5891" y="17875"/>
                  <a:pt x="5891" y="19200"/>
                </a:cubicBezTo>
                <a:cubicBezTo>
                  <a:pt x="5891" y="20526"/>
                  <a:pt x="6770" y="21600"/>
                  <a:pt x="7855" y="21600"/>
                </a:cubicBezTo>
                <a:lnTo>
                  <a:pt x="19636" y="21600"/>
                </a:lnTo>
                <a:cubicBezTo>
                  <a:pt x="20721" y="21600"/>
                  <a:pt x="21600" y="20526"/>
                  <a:pt x="21600" y="19200"/>
                </a:cubicBezTo>
                <a:cubicBezTo>
                  <a:pt x="21600" y="17875"/>
                  <a:pt x="20721" y="16800"/>
                  <a:pt x="19636" y="16800"/>
                </a:cubicBezTo>
                <a:moveTo>
                  <a:pt x="7855" y="1201"/>
                </a:moveTo>
                <a:lnTo>
                  <a:pt x="19636" y="1201"/>
                </a:lnTo>
                <a:cubicBezTo>
                  <a:pt x="20178" y="1201"/>
                  <a:pt x="20618" y="1738"/>
                  <a:pt x="20618" y="2400"/>
                </a:cubicBezTo>
                <a:cubicBezTo>
                  <a:pt x="20618" y="3063"/>
                  <a:pt x="20178" y="3600"/>
                  <a:pt x="19636" y="3600"/>
                </a:cubicBezTo>
                <a:lnTo>
                  <a:pt x="7855" y="3600"/>
                </a:lnTo>
                <a:cubicBezTo>
                  <a:pt x="7313" y="3600"/>
                  <a:pt x="6873" y="3063"/>
                  <a:pt x="6873" y="2400"/>
                </a:cubicBezTo>
                <a:cubicBezTo>
                  <a:pt x="6873" y="1738"/>
                  <a:pt x="7313" y="1201"/>
                  <a:pt x="7855" y="1201"/>
                </a:cubicBezTo>
                <a:moveTo>
                  <a:pt x="7855" y="4800"/>
                </a:moveTo>
                <a:lnTo>
                  <a:pt x="19636" y="4800"/>
                </a:lnTo>
                <a:cubicBezTo>
                  <a:pt x="20721" y="4800"/>
                  <a:pt x="21600" y="3726"/>
                  <a:pt x="21600" y="2400"/>
                </a:cubicBezTo>
                <a:cubicBezTo>
                  <a:pt x="21600" y="1075"/>
                  <a:pt x="20721" y="1"/>
                  <a:pt x="19636" y="1"/>
                </a:cubicBezTo>
                <a:lnTo>
                  <a:pt x="7855" y="1"/>
                </a:lnTo>
                <a:cubicBezTo>
                  <a:pt x="6770" y="1"/>
                  <a:pt x="5891" y="1075"/>
                  <a:pt x="5891" y="2400"/>
                </a:cubicBezTo>
                <a:cubicBezTo>
                  <a:pt x="5891" y="3726"/>
                  <a:pt x="6770" y="4800"/>
                  <a:pt x="7855" y="4800"/>
                </a:cubicBezTo>
                <a:moveTo>
                  <a:pt x="1964" y="20400"/>
                </a:moveTo>
                <a:cubicBezTo>
                  <a:pt x="1422" y="20400"/>
                  <a:pt x="982" y="19862"/>
                  <a:pt x="982" y="19200"/>
                </a:cubicBezTo>
                <a:cubicBezTo>
                  <a:pt x="982" y="18538"/>
                  <a:pt x="1422" y="18000"/>
                  <a:pt x="1964" y="18000"/>
                </a:cubicBezTo>
                <a:cubicBezTo>
                  <a:pt x="2506" y="18000"/>
                  <a:pt x="2945" y="18538"/>
                  <a:pt x="2945" y="19200"/>
                </a:cubicBezTo>
                <a:cubicBezTo>
                  <a:pt x="2945" y="19862"/>
                  <a:pt x="2506" y="20400"/>
                  <a:pt x="1964" y="20400"/>
                </a:cubicBezTo>
                <a:moveTo>
                  <a:pt x="1964" y="16800"/>
                </a:moveTo>
                <a:cubicBezTo>
                  <a:pt x="879" y="16800"/>
                  <a:pt x="0" y="17875"/>
                  <a:pt x="0" y="19200"/>
                </a:cubicBezTo>
                <a:cubicBezTo>
                  <a:pt x="0" y="20526"/>
                  <a:pt x="879" y="21600"/>
                  <a:pt x="1964" y="21600"/>
                </a:cubicBezTo>
                <a:cubicBezTo>
                  <a:pt x="3048" y="21600"/>
                  <a:pt x="3927" y="20526"/>
                  <a:pt x="3927" y="19200"/>
                </a:cubicBezTo>
                <a:cubicBezTo>
                  <a:pt x="3927" y="17875"/>
                  <a:pt x="3048" y="16800"/>
                  <a:pt x="1964" y="16800"/>
                </a:cubicBezTo>
              </a:path>
            </a:pathLst>
          </a:custGeom>
          <a:gradFill>
            <a:gsLst>
              <a:gs pos="57000">
                <a:srgbClr val="016FF3"/>
              </a:gs>
              <a:gs pos="100000">
                <a:srgbClr val="0169E6"/>
              </a:gs>
              <a:gs pos="0">
                <a:srgbClr val="01A7FF"/>
              </a:gs>
            </a:gsLst>
            <a:lin ang="10800000" scaled="0"/>
          </a:gra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0" name="Text Placeholder 8">
            <a:extLst>
              <a:ext uri="{FF2B5EF4-FFF2-40B4-BE49-F238E27FC236}">
                <a16:creationId xmlns:a16="http://schemas.microsoft.com/office/drawing/2014/main" id="{14748345-CEBD-8015-7B66-3FD84BA1F010}"/>
              </a:ext>
            </a:extLst>
          </p:cNvPr>
          <p:cNvSpPr txBox="1">
            <a:spLocks/>
          </p:cNvSpPr>
          <p:nvPr/>
        </p:nvSpPr>
        <p:spPr>
          <a:xfrm>
            <a:off x="1769494" y="4481838"/>
            <a:ext cx="2678676" cy="1325311"/>
          </a:xfrm>
          <a:prstGeom prst="rect">
            <a:avLst/>
          </a:prstGeom>
        </p:spPr>
        <p:txBody>
          <a:bodyPr vert="horz" lIns="0" tIns="0" rIns="0" bIns="0" rtlCol="0" anchor="t">
            <a:noAutofit/>
          </a:bodyPr>
          <a:lstStyle>
            <a:lvl1pPr marL="285750" indent="-285750" algn="l" defTabSz="914400" rtl="0" eaLnBrk="1" latinLnBrk="0" hangingPunct="1">
              <a:lnSpc>
                <a:spcPct val="80000"/>
              </a:lnSpc>
              <a:spcBef>
                <a:spcPts val="500"/>
              </a:spcBef>
              <a:spcAft>
                <a:spcPts val="1100"/>
              </a:spcAft>
              <a:buClr>
                <a:schemeClr val="accent2"/>
              </a:buClr>
              <a:buFont typeface="Wingdings" pitchFamily="2" charset="2"/>
              <a:buChar char="§"/>
              <a:defRPr sz="2000" kern="1200">
                <a:solidFill>
                  <a:schemeClr val="accent6">
                    <a:lumMod val="75000"/>
                  </a:schemeClr>
                </a:solidFill>
                <a:latin typeface="+mn-lt"/>
                <a:ea typeface="+mn-ea"/>
                <a:cs typeface="+mn-cs"/>
              </a:defRPr>
            </a:lvl1pPr>
            <a:lvl2pPr marL="576000" indent="-228600" algn="l" defTabSz="914400" rtl="0" eaLnBrk="1" latinLnBrk="0" hangingPunct="1">
              <a:lnSpc>
                <a:spcPct val="80000"/>
              </a:lnSpc>
              <a:spcBef>
                <a:spcPts val="400"/>
              </a:spcBef>
              <a:spcAft>
                <a:spcPts val="400"/>
              </a:spcAft>
              <a:buClr>
                <a:schemeClr val="accent2"/>
              </a:buClr>
              <a:buFont typeface="Wingdings" pitchFamily="2" charset="2"/>
              <a:buChar char="§"/>
              <a:defRPr sz="1600" kern="1200">
                <a:solidFill>
                  <a:schemeClr val="accent6">
                    <a:lumMod val="75000"/>
                  </a:schemeClr>
                </a:solidFill>
                <a:latin typeface="+mn-lt"/>
                <a:ea typeface="+mn-ea"/>
                <a:cs typeface="+mn-cs"/>
              </a:defRPr>
            </a:lvl2pPr>
            <a:lvl3pPr marL="921150" indent="-285750" algn="l" defTabSz="914400" rtl="0" eaLnBrk="1" latinLnBrk="0" hangingPunct="1">
              <a:lnSpc>
                <a:spcPct val="70000"/>
              </a:lnSpc>
              <a:spcBef>
                <a:spcPts val="400"/>
              </a:spcBef>
              <a:spcAft>
                <a:spcPts val="300"/>
              </a:spcAft>
              <a:buClr>
                <a:schemeClr val="accent2"/>
              </a:buClr>
              <a:buFont typeface="Wingdings" pitchFamily="2" charset="2"/>
              <a:buChar char="§"/>
              <a:defRPr sz="1300" kern="1200">
                <a:solidFill>
                  <a:schemeClr val="accent6">
                    <a:lumMod val="75000"/>
                  </a:schemeClr>
                </a:solidFill>
                <a:latin typeface="+mn-lt"/>
                <a:ea typeface="+mn-ea"/>
                <a:cs typeface="+mn-cs"/>
              </a:defRPr>
            </a:lvl3pPr>
            <a:lvl4pPr marL="1188000" indent="-228600" algn="l" defTabSz="914400" rtl="0" eaLnBrk="1" latinLnBrk="0" hangingPunct="1">
              <a:lnSpc>
                <a:spcPct val="70000"/>
              </a:lnSpc>
              <a:spcBef>
                <a:spcPts val="400"/>
              </a:spcBef>
              <a:spcAft>
                <a:spcPts val="400"/>
              </a:spcAft>
              <a:buClr>
                <a:schemeClr val="accent2"/>
              </a:buClr>
              <a:buFont typeface="Wingdings" pitchFamily="2" charset="2"/>
              <a:buChar char="§"/>
              <a:defRPr sz="1200" kern="1200">
                <a:solidFill>
                  <a:schemeClr val="accent6">
                    <a:lumMod val="75000"/>
                  </a:schemeClr>
                </a:solidFill>
                <a:latin typeface="+mn-lt"/>
                <a:ea typeface="+mn-ea"/>
                <a:cs typeface="+mn-cs"/>
              </a:defRPr>
            </a:lvl4pPr>
            <a:lvl5pPr marL="1382850" indent="-171450" algn="l" defTabSz="914400" rtl="0" eaLnBrk="1" latinLnBrk="0" hangingPunct="1">
              <a:lnSpc>
                <a:spcPct val="70000"/>
              </a:lnSpc>
              <a:spcBef>
                <a:spcPts val="400"/>
              </a:spcBef>
              <a:spcAft>
                <a:spcPts val="400"/>
              </a:spcAft>
              <a:buClr>
                <a:schemeClr val="accent2"/>
              </a:buClr>
              <a:buFont typeface="Wingdings" pitchFamily="2" charset="2"/>
              <a:buChar char="§"/>
              <a:defRPr sz="1100" kern="1200">
                <a:solidFill>
                  <a:schemeClr val="accent6">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en-US"/>
              <a:t>Proactively manage and minimize risk</a:t>
            </a:r>
          </a:p>
        </p:txBody>
      </p:sp>
      <p:pic>
        <p:nvPicPr>
          <p:cNvPr id="21" name="Picture 20">
            <a:extLst>
              <a:ext uri="{FF2B5EF4-FFF2-40B4-BE49-F238E27FC236}">
                <a16:creationId xmlns:a16="http://schemas.microsoft.com/office/drawing/2014/main" id="{718EB05A-97D7-1409-8524-86909186EFB0}"/>
              </a:ext>
            </a:extLst>
          </p:cNvPr>
          <p:cNvPicPr>
            <a:picLocks noChangeAspect="1"/>
          </p:cNvPicPr>
          <p:nvPr/>
        </p:nvPicPr>
        <p:blipFill>
          <a:blip r:embed="rId3"/>
          <a:srcRect/>
          <a:stretch/>
        </p:blipFill>
        <p:spPr>
          <a:xfrm>
            <a:off x="318976" y="501563"/>
            <a:ext cx="2516119" cy="323430"/>
          </a:xfrm>
          <a:prstGeom prst="rect">
            <a:avLst/>
          </a:prstGeom>
        </p:spPr>
      </p:pic>
      <p:sp>
        <p:nvSpPr>
          <p:cNvPr id="3" name="Rectangle 2">
            <a:extLst>
              <a:ext uri="{FF2B5EF4-FFF2-40B4-BE49-F238E27FC236}">
                <a16:creationId xmlns:a16="http://schemas.microsoft.com/office/drawing/2014/main" id="{883273D8-3ACF-11DA-6BF1-7E5E3BDC2D73}"/>
              </a:ext>
            </a:extLst>
          </p:cNvPr>
          <p:cNvSpPr/>
          <p:nvPr/>
        </p:nvSpPr>
        <p:spPr>
          <a:xfrm>
            <a:off x="2101932" y="501563"/>
            <a:ext cx="1852550" cy="32343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YOUR LOGO HERE</a:t>
            </a:r>
          </a:p>
        </p:txBody>
      </p:sp>
    </p:spTree>
    <p:extLst>
      <p:ext uri="{BB962C8B-B14F-4D97-AF65-F5344CB8AC3E}">
        <p14:creationId xmlns:p14="http://schemas.microsoft.com/office/powerpoint/2010/main" val="3369859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3B886-A653-5BB4-3590-C4709932EDF9}"/>
              </a:ext>
            </a:extLst>
          </p:cNvPr>
          <p:cNvSpPr>
            <a:spLocks noGrp="1"/>
          </p:cNvSpPr>
          <p:nvPr>
            <p:ph type="title"/>
          </p:nvPr>
        </p:nvSpPr>
        <p:spPr/>
        <p:txBody>
          <a:bodyPr/>
          <a:lstStyle/>
          <a:p>
            <a:r>
              <a:rPr lang="en-US"/>
              <a:t>Why?</a:t>
            </a:r>
          </a:p>
        </p:txBody>
      </p:sp>
      <p:sp>
        <p:nvSpPr>
          <p:cNvPr id="3" name="Text Placeholder 2">
            <a:extLst>
              <a:ext uri="{FF2B5EF4-FFF2-40B4-BE49-F238E27FC236}">
                <a16:creationId xmlns:a16="http://schemas.microsoft.com/office/drawing/2014/main" id="{F73DD3AD-915A-C3FB-9E17-B885395953EE}"/>
              </a:ext>
            </a:extLst>
          </p:cNvPr>
          <p:cNvSpPr>
            <a:spLocks noGrp="1"/>
          </p:cNvSpPr>
          <p:nvPr>
            <p:ph type="body" sz="quarter" idx="27"/>
          </p:nvPr>
        </p:nvSpPr>
        <p:spPr>
          <a:xfrm>
            <a:off x="410400" y="3087955"/>
            <a:ext cx="6538314" cy="2636802"/>
          </a:xfrm>
        </p:spPr>
        <p:txBody>
          <a:bodyPr/>
          <a:lstStyle/>
          <a:p>
            <a:pPr marL="0" indent="0">
              <a:buNone/>
            </a:pPr>
            <a:r>
              <a:rPr lang="en-US" b="1">
                <a:solidFill>
                  <a:schemeClr val="accent2"/>
                </a:solidFill>
              </a:rPr>
              <a:t>Minimize your cybersecurity risk: </a:t>
            </a:r>
            <a:r>
              <a:rPr lang="en-US"/>
              <a:t>continuously improve your security to minimize the chance of a breach.</a:t>
            </a:r>
            <a:br>
              <a:rPr lang="en-US"/>
            </a:br>
            <a:endParaRPr lang="en-US"/>
          </a:p>
          <a:p>
            <a:pPr marL="0" indent="0">
              <a:buNone/>
            </a:pPr>
            <a:r>
              <a:rPr lang="en-US" b="1">
                <a:solidFill>
                  <a:schemeClr val="accent2"/>
                </a:solidFill>
              </a:rPr>
              <a:t>Detect threats faster: </a:t>
            </a:r>
            <a:r>
              <a:rPr lang="en-US"/>
              <a:t>benefit from quicker containment and remediation to minimize disruption to your operations.</a:t>
            </a:r>
            <a:br>
              <a:rPr lang="en-US"/>
            </a:br>
            <a:endParaRPr lang="en-US" b="1"/>
          </a:p>
          <a:p>
            <a:pPr marL="0" indent="0">
              <a:buNone/>
            </a:pPr>
            <a:r>
              <a:rPr lang="en-US" b="1">
                <a:solidFill>
                  <a:schemeClr val="accent2"/>
                </a:solidFill>
              </a:rPr>
              <a:t>Gain 24/7 cyber expertise: </a:t>
            </a:r>
            <a:r>
              <a:rPr lang="en-US"/>
              <a:t>protect your environment with world-class cybersecurity experts behind the scenes.</a:t>
            </a:r>
            <a:endParaRPr lang="en-US" b="1"/>
          </a:p>
        </p:txBody>
      </p:sp>
      <p:pic>
        <p:nvPicPr>
          <p:cNvPr id="7" name="Picture Placeholder 6" descr="A close-up of a blue background&#10;&#10;Description automatically generated">
            <a:extLst>
              <a:ext uri="{FF2B5EF4-FFF2-40B4-BE49-F238E27FC236}">
                <a16:creationId xmlns:a16="http://schemas.microsoft.com/office/drawing/2014/main" id="{4A219594-2DF0-1CAA-019B-A15029B69E3E}"/>
              </a:ext>
            </a:extLst>
          </p:cNvPr>
          <p:cNvPicPr>
            <a:picLocks noGrp="1" noChangeAspect="1"/>
          </p:cNvPicPr>
          <p:nvPr>
            <p:ph type="pic" sz="quarter" idx="28"/>
          </p:nvPr>
        </p:nvPicPr>
        <p:blipFill>
          <a:blip r:embed="rId3"/>
          <a:srcRect t="7234" b="7234"/>
          <a:stretch>
            <a:fillRect/>
          </a:stretch>
        </p:blipFill>
        <p:spPr/>
      </p:pic>
      <p:pic>
        <p:nvPicPr>
          <p:cNvPr id="8" name="Picture 7">
            <a:extLst>
              <a:ext uri="{FF2B5EF4-FFF2-40B4-BE49-F238E27FC236}">
                <a16:creationId xmlns:a16="http://schemas.microsoft.com/office/drawing/2014/main" id="{861D59C8-2779-11CB-5767-6CD80BB0C0F8}"/>
              </a:ext>
            </a:extLst>
          </p:cNvPr>
          <p:cNvPicPr>
            <a:picLocks noChangeAspect="1"/>
          </p:cNvPicPr>
          <p:nvPr/>
        </p:nvPicPr>
        <p:blipFill>
          <a:blip r:embed="rId4"/>
          <a:srcRect/>
          <a:stretch/>
        </p:blipFill>
        <p:spPr>
          <a:xfrm>
            <a:off x="318976" y="501563"/>
            <a:ext cx="2516119" cy="323430"/>
          </a:xfrm>
          <a:prstGeom prst="rect">
            <a:avLst/>
          </a:prstGeom>
        </p:spPr>
      </p:pic>
      <p:sp>
        <p:nvSpPr>
          <p:cNvPr id="6" name="Rectangle 5">
            <a:extLst>
              <a:ext uri="{FF2B5EF4-FFF2-40B4-BE49-F238E27FC236}">
                <a16:creationId xmlns:a16="http://schemas.microsoft.com/office/drawing/2014/main" id="{270BE263-D06A-4D47-0345-25531B901C4E}"/>
              </a:ext>
            </a:extLst>
          </p:cNvPr>
          <p:cNvSpPr/>
          <p:nvPr/>
        </p:nvSpPr>
        <p:spPr>
          <a:xfrm>
            <a:off x="2101932" y="501563"/>
            <a:ext cx="1852550" cy="32343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YOUR LOGO HERE</a:t>
            </a:r>
          </a:p>
        </p:txBody>
      </p:sp>
    </p:spTree>
    <p:extLst>
      <p:ext uri="{BB962C8B-B14F-4D97-AF65-F5344CB8AC3E}">
        <p14:creationId xmlns:p14="http://schemas.microsoft.com/office/powerpoint/2010/main" val="589699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7EB07-A4F4-537C-01EF-905A69894D50}"/>
              </a:ext>
            </a:extLst>
          </p:cNvPr>
          <p:cNvSpPr>
            <a:spLocks noGrp="1"/>
          </p:cNvSpPr>
          <p:nvPr>
            <p:ph type="title"/>
          </p:nvPr>
        </p:nvSpPr>
        <p:spPr/>
        <p:txBody>
          <a:bodyPr/>
          <a:lstStyle/>
          <a:p>
            <a:r>
              <a:rPr lang="en-US" dirty="0"/>
              <a:t>Next Steps</a:t>
            </a:r>
          </a:p>
        </p:txBody>
      </p:sp>
      <p:sp>
        <p:nvSpPr>
          <p:cNvPr id="3" name="Text Placeholder 2">
            <a:extLst>
              <a:ext uri="{FF2B5EF4-FFF2-40B4-BE49-F238E27FC236}">
                <a16:creationId xmlns:a16="http://schemas.microsoft.com/office/drawing/2014/main" id="{1D79392F-39E6-7A98-1EA2-D5CC6D029DDC}"/>
              </a:ext>
            </a:extLst>
          </p:cNvPr>
          <p:cNvSpPr>
            <a:spLocks noGrp="1"/>
          </p:cNvSpPr>
          <p:nvPr>
            <p:ph type="body" sz="quarter" idx="27"/>
          </p:nvPr>
        </p:nvSpPr>
        <p:spPr/>
        <p:txBody>
          <a:bodyPr/>
          <a:lstStyle/>
          <a:p>
            <a:pPr marL="0" indent="0">
              <a:buNone/>
            </a:pPr>
            <a:r>
              <a:rPr lang="en-US" b="1" dirty="0">
                <a:solidFill>
                  <a:schemeClr val="tx1"/>
                </a:solidFill>
              </a:rPr>
              <a:t>Assess your current cybersecurity gaps:</a:t>
            </a:r>
          </a:p>
          <a:p>
            <a:r>
              <a:rPr lang="en-US" dirty="0"/>
              <a:t>Attack Surface Report</a:t>
            </a:r>
          </a:p>
        </p:txBody>
      </p:sp>
      <p:pic>
        <p:nvPicPr>
          <p:cNvPr id="7" name="Picture Placeholder 6" descr="A close-up of a blue square&#10;&#10;Description automatically generated">
            <a:extLst>
              <a:ext uri="{FF2B5EF4-FFF2-40B4-BE49-F238E27FC236}">
                <a16:creationId xmlns:a16="http://schemas.microsoft.com/office/drawing/2014/main" id="{F5A8491B-D627-F308-E965-275E732FAED3}"/>
              </a:ext>
            </a:extLst>
          </p:cNvPr>
          <p:cNvPicPr>
            <a:picLocks noGrp="1" noChangeAspect="1"/>
          </p:cNvPicPr>
          <p:nvPr>
            <p:ph type="pic" sz="quarter" idx="28"/>
          </p:nvPr>
        </p:nvPicPr>
        <p:blipFill>
          <a:blip r:embed="rId3"/>
          <a:srcRect t="7234" b="7234"/>
          <a:stretch>
            <a:fillRect/>
          </a:stretch>
        </p:blipFill>
        <p:spPr/>
      </p:pic>
      <p:pic>
        <p:nvPicPr>
          <p:cNvPr id="8" name="Picture 7">
            <a:extLst>
              <a:ext uri="{FF2B5EF4-FFF2-40B4-BE49-F238E27FC236}">
                <a16:creationId xmlns:a16="http://schemas.microsoft.com/office/drawing/2014/main" id="{491CF639-6AED-DCEC-C446-FEE02C2E2772}"/>
              </a:ext>
            </a:extLst>
          </p:cNvPr>
          <p:cNvPicPr>
            <a:picLocks noChangeAspect="1"/>
          </p:cNvPicPr>
          <p:nvPr/>
        </p:nvPicPr>
        <p:blipFill>
          <a:blip r:embed="rId4"/>
          <a:srcRect/>
          <a:stretch/>
        </p:blipFill>
        <p:spPr>
          <a:xfrm>
            <a:off x="318976" y="501563"/>
            <a:ext cx="2516119" cy="323430"/>
          </a:xfrm>
          <a:prstGeom prst="rect">
            <a:avLst/>
          </a:prstGeom>
        </p:spPr>
      </p:pic>
      <p:sp>
        <p:nvSpPr>
          <p:cNvPr id="6" name="Rectangle 5">
            <a:extLst>
              <a:ext uri="{FF2B5EF4-FFF2-40B4-BE49-F238E27FC236}">
                <a16:creationId xmlns:a16="http://schemas.microsoft.com/office/drawing/2014/main" id="{202BE14F-0827-C85B-302D-C31B1715A35C}"/>
              </a:ext>
            </a:extLst>
          </p:cNvPr>
          <p:cNvSpPr/>
          <p:nvPr/>
        </p:nvSpPr>
        <p:spPr>
          <a:xfrm>
            <a:off x="2101932" y="501563"/>
            <a:ext cx="1852550" cy="32343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YOUR LOGO HERE</a:t>
            </a:r>
          </a:p>
        </p:txBody>
      </p:sp>
      <p:sp>
        <p:nvSpPr>
          <p:cNvPr id="10" name="TextBox 9">
            <a:extLst>
              <a:ext uri="{FF2B5EF4-FFF2-40B4-BE49-F238E27FC236}">
                <a16:creationId xmlns:a16="http://schemas.microsoft.com/office/drawing/2014/main" id="{146911B2-C722-305B-2BAA-74A43BF91E0C}"/>
              </a:ext>
            </a:extLst>
          </p:cNvPr>
          <p:cNvSpPr txBox="1"/>
          <p:nvPr/>
        </p:nvSpPr>
        <p:spPr>
          <a:xfrm>
            <a:off x="3590048" y="3596821"/>
            <a:ext cx="2256311" cy="2862322"/>
          </a:xfrm>
          <a:prstGeom prst="rect">
            <a:avLst/>
          </a:prstGeom>
          <a:solidFill>
            <a:srgbClr val="FFFF00"/>
          </a:solidFill>
        </p:spPr>
        <p:txBody>
          <a:bodyPr wrap="square" rtlCol="0">
            <a:spAutoFit/>
          </a:bodyPr>
          <a:lstStyle/>
          <a:p>
            <a:r>
              <a:rPr lang="en-US" dirty="0"/>
              <a:t>Note for Partners: Offering the prospect a free Attack Surface Report from Field Effect is just an example of a next step. Please feel free to insert your own if preferred!</a:t>
            </a:r>
          </a:p>
        </p:txBody>
      </p:sp>
    </p:spTree>
    <p:extLst>
      <p:ext uri="{BB962C8B-B14F-4D97-AF65-F5344CB8AC3E}">
        <p14:creationId xmlns:p14="http://schemas.microsoft.com/office/powerpoint/2010/main" val="3532711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close-up of a blue and white striped background&#10;&#10;Description automatically generated">
            <a:extLst>
              <a:ext uri="{FF2B5EF4-FFF2-40B4-BE49-F238E27FC236}">
                <a16:creationId xmlns:a16="http://schemas.microsoft.com/office/drawing/2014/main" id="{26F83554-2247-088B-36D2-8B24034C5856}"/>
              </a:ext>
            </a:extLst>
          </p:cNvPr>
          <p:cNvPicPr>
            <a:picLocks noGrp="1" noChangeAspect="1"/>
          </p:cNvPicPr>
          <p:nvPr>
            <p:ph type="pic" sz="quarter" idx="26"/>
          </p:nvPr>
        </p:nvPicPr>
        <p:blipFill>
          <a:blip r:embed="rId3"/>
          <a:srcRect t="7234" b="7234"/>
          <a:stretch>
            <a:fillRect/>
          </a:stretch>
        </p:blipFill>
        <p:spPr/>
      </p:pic>
      <p:sp>
        <p:nvSpPr>
          <p:cNvPr id="5" name="Title 4">
            <a:extLst>
              <a:ext uri="{FF2B5EF4-FFF2-40B4-BE49-F238E27FC236}">
                <a16:creationId xmlns:a16="http://schemas.microsoft.com/office/drawing/2014/main" id="{76B3B418-D5BC-0135-0D5D-27A8BBDEC1BC}"/>
              </a:ext>
            </a:extLst>
          </p:cNvPr>
          <p:cNvSpPr>
            <a:spLocks noGrp="1"/>
          </p:cNvSpPr>
          <p:nvPr>
            <p:ph type="title"/>
          </p:nvPr>
        </p:nvSpPr>
        <p:spPr/>
        <p:txBody>
          <a:bodyPr/>
          <a:lstStyle/>
          <a:p>
            <a:r>
              <a:rPr lang="en-US"/>
              <a:t>Agenda</a:t>
            </a:r>
          </a:p>
        </p:txBody>
      </p:sp>
      <p:graphicFrame>
        <p:nvGraphicFramePr>
          <p:cNvPr id="8" name="Table 7">
            <a:extLst>
              <a:ext uri="{FF2B5EF4-FFF2-40B4-BE49-F238E27FC236}">
                <a16:creationId xmlns:a16="http://schemas.microsoft.com/office/drawing/2014/main" id="{B8F99D14-E51A-AF66-B259-9BC6343A5190}"/>
              </a:ext>
            </a:extLst>
          </p:cNvPr>
          <p:cNvGraphicFramePr>
            <a:graphicFrameLocks noGrp="1"/>
          </p:cNvGraphicFramePr>
          <p:nvPr>
            <p:extLst>
              <p:ext uri="{D42A27DB-BD31-4B8C-83A1-F6EECF244321}">
                <p14:modId xmlns:p14="http://schemas.microsoft.com/office/powerpoint/2010/main" val="3241077831"/>
              </p:ext>
            </p:extLst>
          </p:nvPr>
        </p:nvGraphicFramePr>
        <p:xfrm>
          <a:off x="397419" y="2735803"/>
          <a:ext cx="6096278" cy="3510900"/>
        </p:xfrm>
        <a:graphic>
          <a:graphicData uri="http://schemas.openxmlformats.org/drawingml/2006/table">
            <a:tbl>
              <a:tblPr firstRow="1" bandRow="1">
                <a:tableStyleId>{5C22544A-7EE6-4342-B048-85BDC9FD1C3A}</a:tableStyleId>
              </a:tblPr>
              <a:tblGrid>
                <a:gridCol w="1025796">
                  <a:extLst>
                    <a:ext uri="{9D8B030D-6E8A-4147-A177-3AD203B41FA5}">
                      <a16:colId xmlns:a16="http://schemas.microsoft.com/office/drawing/2014/main" val="3946850727"/>
                    </a:ext>
                  </a:extLst>
                </a:gridCol>
                <a:gridCol w="5070482">
                  <a:extLst>
                    <a:ext uri="{9D8B030D-6E8A-4147-A177-3AD203B41FA5}">
                      <a16:colId xmlns:a16="http://schemas.microsoft.com/office/drawing/2014/main" val="4131746551"/>
                    </a:ext>
                  </a:extLst>
                </a:gridCol>
              </a:tblGrid>
              <a:tr h="1170300">
                <a:tc>
                  <a:txBody>
                    <a:bodyPr/>
                    <a:lstStyle/>
                    <a:p>
                      <a:pPr>
                        <a:lnSpc>
                          <a:spcPct val="100000"/>
                        </a:lnSpc>
                      </a:pPr>
                      <a:r>
                        <a:rPr lang="en-US" sz="1900" b="1">
                          <a:solidFill>
                            <a:srgbClr val="0169E6"/>
                          </a:solidFill>
                          <a:latin typeface="+mj-lt"/>
                        </a:rPr>
                        <a:t>01</a:t>
                      </a:r>
                    </a:p>
                  </a:txBody>
                  <a:tcPr marT="251999" marB="18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b="1">
                          <a:solidFill>
                            <a:schemeClr val="tx2"/>
                          </a:solidFill>
                          <a:latin typeface="+mj-lt"/>
                        </a:rPr>
                        <a:t>Cybersecurity has changed,</a:t>
                      </a:r>
                      <a:br>
                        <a:rPr lang="en-US" sz="2000" b="1">
                          <a:solidFill>
                            <a:schemeClr val="tx2"/>
                          </a:solidFill>
                          <a:latin typeface="+mj-lt"/>
                        </a:rPr>
                      </a:br>
                      <a:r>
                        <a:rPr lang="en-US" sz="2000" b="1">
                          <a:solidFill>
                            <a:schemeClr val="tx2"/>
                          </a:solidFill>
                          <a:latin typeface="+mj-lt"/>
                        </a:rPr>
                        <a:t>SMEs are at risk</a:t>
                      </a:r>
                    </a:p>
                  </a:txBody>
                  <a:tcPr marT="251999" marB="18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061336"/>
                  </a:ext>
                </a:extLst>
              </a:tr>
              <a:tr h="1170300">
                <a:tc>
                  <a:txBody>
                    <a:bodyPr/>
                    <a:lstStyle/>
                    <a:p>
                      <a:pPr>
                        <a:lnSpc>
                          <a:spcPct val="100000"/>
                        </a:lnSpc>
                      </a:pPr>
                      <a:r>
                        <a:rPr lang="en-US" sz="1900" b="1">
                          <a:solidFill>
                            <a:srgbClr val="0169E6"/>
                          </a:solidFill>
                          <a:latin typeface="+mj-lt"/>
                        </a:rPr>
                        <a:t>02</a:t>
                      </a:r>
                    </a:p>
                  </a:txBody>
                  <a:tcPr marT="251999" marB="18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1">
                          <a:solidFill>
                            <a:schemeClr val="tx2"/>
                          </a:solidFill>
                          <a:latin typeface="+mj-lt"/>
                        </a:rPr>
                        <a:t>Comprehensive cybersecurity is a challenge </a:t>
                      </a:r>
                    </a:p>
                  </a:txBody>
                  <a:tcPr marT="251999" marB="18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4119895"/>
                  </a:ext>
                </a:extLst>
              </a:tr>
              <a:tr h="1170300">
                <a:tc>
                  <a:txBody>
                    <a:bodyPr/>
                    <a:lstStyle/>
                    <a:p>
                      <a:pPr>
                        <a:lnSpc>
                          <a:spcPct val="100000"/>
                        </a:lnSpc>
                      </a:pPr>
                      <a:r>
                        <a:rPr lang="en-US" sz="1900" b="1">
                          <a:solidFill>
                            <a:srgbClr val="0169E6"/>
                          </a:solidFill>
                          <a:latin typeface="+mj-lt"/>
                        </a:rPr>
                        <a:t>03</a:t>
                      </a:r>
                    </a:p>
                  </a:txBody>
                  <a:tcPr marT="251999" marB="18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1">
                          <a:solidFill>
                            <a:schemeClr val="tx2"/>
                          </a:solidFill>
                          <a:latin typeface="+mj-lt"/>
                        </a:rPr>
                        <a:t>Field Effect MDR is a new grade of cybersecurity </a:t>
                      </a:r>
                    </a:p>
                  </a:txBody>
                  <a:tcPr marT="251999" marB="18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2610686"/>
                  </a:ext>
                </a:extLst>
              </a:tr>
            </a:tbl>
          </a:graphicData>
        </a:graphic>
      </p:graphicFrame>
      <p:pic>
        <p:nvPicPr>
          <p:cNvPr id="13" name="Picture 12">
            <a:extLst>
              <a:ext uri="{FF2B5EF4-FFF2-40B4-BE49-F238E27FC236}">
                <a16:creationId xmlns:a16="http://schemas.microsoft.com/office/drawing/2014/main" id="{A78D4CE4-DC66-4B15-08E3-D74FE66A6F6A}"/>
              </a:ext>
            </a:extLst>
          </p:cNvPr>
          <p:cNvPicPr>
            <a:picLocks noChangeAspect="1"/>
          </p:cNvPicPr>
          <p:nvPr/>
        </p:nvPicPr>
        <p:blipFill>
          <a:blip r:embed="rId4"/>
          <a:srcRect/>
          <a:stretch/>
        </p:blipFill>
        <p:spPr>
          <a:xfrm>
            <a:off x="318976" y="501563"/>
            <a:ext cx="2516119" cy="323430"/>
          </a:xfrm>
          <a:prstGeom prst="rect">
            <a:avLst/>
          </a:prstGeom>
        </p:spPr>
      </p:pic>
      <p:sp>
        <p:nvSpPr>
          <p:cNvPr id="2" name="Rectangle 1">
            <a:extLst>
              <a:ext uri="{FF2B5EF4-FFF2-40B4-BE49-F238E27FC236}">
                <a16:creationId xmlns:a16="http://schemas.microsoft.com/office/drawing/2014/main" id="{07FD2E00-15CF-5F68-550C-8F5B8A9F85A8}"/>
              </a:ext>
            </a:extLst>
          </p:cNvPr>
          <p:cNvSpPr/>
          <p:nvPr/>
        </p:nvSpPr>
        <p:spPr>
          <a:xfrm>
            <a:off x="2101932" y="501563"/>
            <a:ext cx="1852550" cy="32343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YOUR LOGO HERE</a:t>
            </a:r>
          </a:p>
        </p:txBody>
      </p:sp>
    </p:spTree>
    <p:extLst>
      <p:ext uri="{BB962C8B-B14F-4D97-AF65-F5344CB8AC3E}">
        <p14:creationId xmlns:p14="http://schemas.microsoft.com/office/powerpoint/2010/main" val="3267417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DA65F82-5DBA-57C3-1162-8BB7AF7E6C55}"/>
              </a:ext>
            </a:extLst>
          </p:cNvPr>
          <p:cNvSpPr>
            <a:spLocks noGrp="1"/>
          </p:cNvSpPr>
          <p:nvPr>
            <p:ph type="ftr" sz="quarter" idx="3"/>
          </p:nvPr>
        </p:nvSpPr>
        <p:spPr/>
        <p:txBody>
          <a:bodyPr/>
          <a:lstStyle/>
          <a:p>
            <a:r>
              <a:rPr lang="en-CA"/>
              <a:t>This document contains confidential information and should not be circulated to third parties without prior written consent from Field Effect.</a:t>
            </a:r>
          </a:p>
        </p:txBody>
      </p:sp>
      <p:sp>
        <p:nvSpPr>
          <p:cNvPr id="8" name="Title 7">
            <a:extLst>
              <a:ext uri="{FF2B5EF4-FFF2-40B4-BE49-F238E27FC236}">
                <a16:creationId xmlns:a16="http://schemas.microsoft.com/office/drawing/2014/main" id="{1C043939-2A13-441C-7FD9-A021BB7BDF33}"/>
              </a:ext>
            </a:extLst>
          </p:cNvPr>
          <p:cNvSpPr>
            <a:spLocks noGrp="1"/>
          </p:cNvSpPr>
          <p:nvPr>
            <p:ph type="title"/>
          </p:nvPr>
        </p:nvSpPr>
        <p:spPr/>
        <p:txBody>
          <a:bodyPr/>
          <a:lstStyle/>
          <a:p>
            <a:endParaRPr lang="en-US"/>
          </a:p>
        </p:txBody>
      </p:sp>
      <p:pic>
        <p:nvPicPr>
          <p:cNvPr id="2" name="Picture 1" descr="A black and white logo&#10;&#10;Description automatically generated">
            <a:extLst>
              <a:ext uri="{FF2B5EF4-FFF2-40B4-BE49-F238E27FC236}">
                <a16:creationId xmlns:a16="http://schemas.microsoft.com/office/drawing/2014/main" id="{E0E281FE-FB25-D8FB-1B1F-576ACA10B971}"/>
              </a:ext>
            </a:extLst>
          </p:cNvPr>
          <p:cNvPicPr>
            <a:picLocks noChangeAspect="1"/>
          </p:cNvPicPr>
          <p:nvPr/>
        </p:nvPicPr>
        <p:blipFill>
          <a:blip r:embed="rId2"/>
          <a:stretch>
            <a:fillRect/>
          </a:stretch>
        </p:blipFill>
        <p:spPr>
          <a:xfrm>
            <a:off x="318975" y="501563"/>
            <a:ext cx="2516122" cy="323430"/>
          </a:xfrm>
          <a:prstGeom prst="rect">
            <a:avLst/>
          </a:prstGeom>
        </p:spPr>
      </p:pic>
      <p:sp>
        <p:nvSpPr>
          <p:cNvPr id="3" name="Rectangle 2">
            <a:extLst>
              <a:ext uri="{FF2B5EF4-FFF2-40B4-BE49-F238E27FC236}">
                <a16:creationId xmlns:a16="http://schemas.microsoft.com/office/drawing/2014/main" id="{A53D7A64-9223-EDF6-76B6-2F823D5B5C88}"/>
              </a:ext>
            </a:extLst>
          </p:cNvPr>
          <p:cNvSpPr/>
          <p:nvPr/>
        </p:nvSpPr>
        <p:spPr>
          <a:xfrm>
            <a:off x="2101932" y="501563"/>
            <a:ext cx="1852550" cy="32343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YOUR LOGO HERE</a:t>
            </a:r>
          </a:p>
        </p:txBody>
      </p:sp>
    </p:spTree>
    <p:extLst>
      <p:ext uri="{BB962C8B-B14F-4D97-AF65-F5344CB8AC3E}">
        <p14:creationId xmlns:p14="http://schemas.microsoft.com/office/powerpoint/2010/main" val="2285525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548046-7D13-4CE5-8DC2-F30BC286120C}"/>
              </a:ext>
            </a:extLst>
          </p:cNvPr>
          <p:cNvSpPr>
            <a:spLocks noGrp="1"/>
          </p:cNvSpPr>
          <p:nvPr>
            <p:ph type="body" sz="quarter" idx="27"/>
          </p:nvPr>
        </p:nvSpPr>
        <p:spPr/>
        <p:txBody>
          <a:bodyPr/>
          <a:lstStyle/>
          <a:p>
            <a:r>
              <a:rPr lang="en-US" sz="1800">
                <a:solidFill>
                  <a:schemeClr val="accent3"/>
                </a:solidFill>
              </a:rPr>
              <a:t>- </a:t>
            </a:r>
            <a:r>
              <a:rPr lang="en-US" sz="1800" err="1">
                <a:solidFill>
                  <a:schemeClr val="accent3"/>
                </a:solidFill>
              </a:rPr>
              <a:t>Analysys</a:t>
            </a:r>
            <a:r>
              <a:rPr lang="en-US" sz="1800">
                <a:solidFill>
                  <a:schemeClr val="accent3"/>
                </a:solidFill>
              </a:rPr>
              <a:t> Mason </a:t>
            </a:r>
          </a:p>
        </p:txBody>
      </p:sp>
      <p:sp>
        <p:nvSpPr>
          <p:cNvPr id="5" name="Title 4">
            <a:extLst>
              <a:ext uri="{FF2B5EF4-FFF2-40B4-BE49-F238E27FC236}">
                <a16:creationId xmlns:a16="http://schemas.microsoft.com/office/drawing/2014/main" id="{E607CE64-1919-C96D-C60E-26F559C73A5D}"/>
              </a:ext>
            </a:extLst>
          </p:cNvPr>
          <p:cNvSpPr>
            <a:spLocks noGrp="1"/>
          </p:cNvSpPr>
          <p:nvPr>
            <p:ph type="title"/>
          </p:nvPr>
        </p:nvSpPr>
        <p:spPr>
          <a:xfrm>
            <a:off x="1554367" y="2196548"/>
            <a:ext cx="9083266" cy="1793809"/>
          </a:xfrm>
        </p:spPr>
        <p:txBody>
          <a:bodyPr/>
          <a:lstStyle/>
          <a:p>
            <a:r>
              <a:rPr lang="en-US" sz="3200"/>
              <a:t>“Given the increasing frequency and severity of SME cyberattacks, it is crucial for SMEs to prioritize cybersecurity solutions to protect their businesses in the years to come.”</a:t>
            </a:r>
          </a:p>
        </p:txBody>
      </p:sp>
      <p:pic>
        <p:nvPicPr>
          <p:cNvPr id="7" name="Picture 6" descr="A black and white logo&#10;&#10;Description automatically generated">
            <a:extLst>
              <a:ext uri="{FF2B5EF4-FFF2-40B4-BE49-F238E27FC236}">
                <a16:creationId xmlns:a16="http://schemas.microsoft.com/office/drawing/2014/main" id="{66CCE593-089C-B496-447C-EDC3960BF1FD}"/>
              </a:ext>
            </a:extLst>
          </p:cNvPr>
          <p:cNvPicPr>
            <a:picLocks noChangeAspect="1"/>
          </p:cNvPicPr>
          <p:nvPr/>
        </p:nvPicPr>
        <p:blipFill>
          <a:blip r:embed="rId3"/>
          <a:stretch>
            <a:fillRect/>
          </a:stretch>
        </p:blipFill>
        <p:spPr>
          <a:xfrm>
            <a:off x="318975" y="501563"/>
            <a:ext cx="2516122" cy="323430"/>
          </a:xfrm>
          <a:prstGeom prst="rect">
            <a:avLst/>
          </a:prstGeom>
        </p:spPr>
      </p:pic>
      <p:sp>
        <p:nvSpPr>
          <p:cNvPr id="6" name="Rectangle 5">
            <a:extLst>
              <a:ext uri="{FF2B5EF4-FFF2-40B4-BE49-F238E27FC236}">
                <a16:creationId xmlns:a16="http://schemas.microsoft.com/office/drawing/2014/main" id="{4802E6F9-CEE5-2B16-5561-59B664EDB4AD}"/>
              </a:ext>
            </a:extLst>
          </p:cNvPr>
          <p:cNvSpPr/>
          <p:nvPr/>
        </p:nvSpPr>
        <p:spPr>
          <a:xfrm>
            <a:off x="2101932" y="501563"/>
            <a:ext cx="1852550" cy="32343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YOUR LOGO HERE</a:t>
            </a:r>
          </a:p>
        </p:txBody>
      </p:sp>
    </p:spTree>
    <p:extLst>
      <p:ext uri="{BB962C8B-B14F-4D97-AF65-F5344CB8AC3E}">
        <p14:creationId xmlns:p14="http://schemas.microsoft.com/office/powerpoint/2010/main" val="2686599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and white pattern&#10;&#10;Description automatically generated">
            <a:extLst>
              <a:ext uri="{FF2B5EF4-FFF2-40B4-BE49-F238E27FC236}">
                <a16:creationId xmlns:a16="http://schemas.microsoft.com/office/drawing/2014/main" id="{5F33568E-CCAA-F959-DF59-194A5A5E1C03}"/>
              </a:ext>
            </a:extLst>
          </p:cNvPr>
          <p:cNvPicPr>
            <a:picLocks noChangeAspect="1"/>
          </p:cNvPicPr>
          <p:nvPr/>
        </p:nvPicPr>
        <p:blipFill>
          <a:blip r:embed="rId3"/>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877C9937-51BD-2BDA-8B0F-8CD51D683B7D}"/>
              </a:ext>
            </a:extLst>
          </p:cNvPr>
          <p:cNvSpPr>
            <a:spLocks noGrp="1"/>
          </p:cNvSpPr>
          <p:nvPr>
            <p:ph type="title"/>
          </p:nvPr>
        </p:nvSpPr>
        <p:spPr>
          <a:xfrm>
            <a:off x="1554366" y="2251982"/>
            <a:ext cx="9083266" cy="2354036"/>
          </a:xfrm>
        </p:spPr>
        <p:txBody>
          <a:bodyPr/>
          <a:lstStyle/>
          <a:p>
            <a:pPr>
              <a:buNone/>
            </a:pPr>
            <a:r>
              <a:rPr lang="en-US" sz="4800" b="1">
                <a:solidFill>
                  <a:schemeClr val="bg1"/>
                </a:solidFill>
                <a:latin typeface="+mj-lt"/>
              </a:rPr>
              <a:t>Cybersecurity has changed,</a:t>
            </a:r>
            <a:br>
              <a:rPr lang="en-US" sz="4800" b="1">
                <a:solidFill>
                  <a:schemeClr val="bg1"/>
                </a:solidFill>
                <a:latin typeface="+mj-lt"/>
              </a:rPr>
            </a:br>
            <a:r>
              <a:rPr lang="en-US" sz="4800" b="1">
                <a:solidFill>
                  <a:schemeClr val="bg1"/>
                </a:solidFill>
                <a:latin typeface="+mj-lt"/>
              </a:rPr>
              <a:t>SMEs are at risk</a:t>
            </a:r>
          </a:p>
        </p:txBody>
      </p:sp>
      <p:pic>
        <p:nvPicPr>
          <p:cNvPr id="20" name="Picture 19" descr="A black and white logo&#10;&#10;Description automatically generated">
            <a:extLst>
              <a:ext uri="{FF2B5EF4-FFF2-40B4-BE49-F238E27FC236}">
                <a16:creationId xmlns:a16="http://schemas.microsoft.com/office/drawing/2014/main" id="{2709D894-E481-490F-ACD4-310E84F1315A}"/>
              </a:ext>
            </a:extLst>
          </p:cNvPr>
          <p:cNvPicPr>
            <a:picLocks noChangeAspect="1"/>
          </p:cNvPicPr>
          <p:nvPr/>
        </p:nvPicPr>
        <p:blipFill>
          <a:blip r:embed="rId4"/>
          <a:stretch>
            <a:fillRect/>
          </a:stretch>
        </p:blipFill>
        <p:spPr>
          <a:xfrm>
            <a:off x="318975" y="501563"/>
            <a:ext cx="2516122" cy="323430"/>
          </a:xfrm>
          <a:prstGeom prst="rect">
            <a:avLst/>
          </a:prstGeom>
        </p:spPr>
      </p:pic>
      <p:sp>
        <p:nvSpPr>
          <p:cNvPr id="4" name="Rectangle 3">
            <a:extLst>
              <a:ext uri="{FF2B5EF4-FFF2-40B4-BE49-F238E27FC236}">
                <a16:creationId xmlns:a16="http://schemas.microsoft.com/office/drawing/2014/main" id="{5B660460-9400-3AB8-43CB-76A8C20351E0}"/>
              </a:ext>
            </a:extLst>
          </p:cNvPr>
          <p:cNvSpPr/>
          <p:nvPr/>
        </p:nvSpPr>
        <p:spPr>
          <a:xfrm>
            <a:off x="2101932" y="501563"/>
            <a:ext cx="1852550" cy="32343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YOUR LOGO HERE</a:t>
            </a:r>
          </a:p>
        </p:txBody>
      </p:sp>
    </p:spTree>
    <p:extLst>
      <p:ext uri="{BB962C8B-B14F-4D97-AF65-F5344CB8AC3E}">
        <p14:creationId xmlns:p14="http://schemas.microsoft.com/office/powerpoint/2010/main" val="499891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A5C7498F-47CC-61DB-17BA-0FBC62960162}"/>
              </a:ext>
            </a:extLst>
          </p:cNvPr>
          <p:cNvSpPr txBox="1">
            <a:spLocks/>
          </p:cNvSpPr>
          <p:nvPr/>
        </p:nvSpPr>
        <p:spPr>
          <a:xfrm>
            <a:off x="1614077" y="4071080"/>
            <a:ext cx="2648615" cy="2180070"/>
          </a:xfrm>
          <a:prstGeom prst="rect">
            <a:avLst/>
          </a:prstGeom>
        </p:spPr>
        <p:txBody>
          <a:bodyPr vert="horz" lIns="0" tIns="0" rIns="0" bIns="0" rtlCol="0" anchor="t">
            <a:noAutofit/>
          </a:bodyPr>
          <a:lstStyle>
            <a:defPPr>
              <a:defRPr lang="en-US"/>
            </a:defPPr>
            <a:lvl1pPr marL="0" algn="l" defTabSz="914400" rtl="0" eaLnBrk="1" latinLnBrk="0" hangingPunct="1">
              <a:defRPr sz="900" kern="1200">
                <a:solidFill>
                  <a:srgbClr val="51595F">
                    <a:alpha val="50000"/>
                  </a:srgb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a:solidFill>
                  <a:schemeClr val="accent6">
                    <a:lumMod val="75000"/>
                  </a:schemeClr>
                </a:solidFill>
                <a:latin typeface="+mj-lt"/>
              </a:rPr>
              <a:t>of SMEs were the target of a cyberattack in the last year</a:t>
            </a:r>
          </a:p>
          <a:p>
            <a:pPr algn="ctr"/>
            <a:endParaRPr lang="en-US" sz="1800" b="1">
              <a:latin typeface="+mj-lt"/>
            </a:endParaRPr>
          </a:p>
        </p:txBody>
      </p:sp>
      <p:sp>
        <p:nvSpPr>
          <p:cNvPr id="6" name="Text Placeholder 12">
            <a:extLst>
              <a:ext uri="{FF2B5EF4-FFF2-40B4-BE49-F238E27FC236}">
                <a16:creationId xmlns:a16="http://schemas.microsoft.com/office/drawing/2014/main" id="{0DC72EED-1FE0-DD8F-4C4E-1E302F2BD554}"/>
              </a:ext>
            </a:extLst>
          </p:cNvPr>
          <p:cNvSpPr txBox="1">
            <a:spLocks/>
          </p:cNvSpPr>
          <p:nvPr/>
        </p:nvSpPr>
        <p:spPr>
          <a:xfrm>
            <a:off x="1746585" y="3203965"/>
            <a:ext cx="2383600" cy="450070"/>
          </a:xfrm>
          <a:prstGeom prst="rect">
            <a:avLst/>
          </a:prstGeom>
        </p:spPr>
        <p:txBody>
          <a:bodyPr/>
          <a:lstStyle>
            <a:lvl1pPr marL="285750" indent="-285750" algn="l" defTabSz="914400" rtl="0" eaLnBrk="1" latinLnBrk="0" hangingPunct="1">
              <a:lnSpc>
                <a:spcPct val="80000"/>
              </a:lnSpc>
              <a:spcBef>
                <a:spcPts val="500"/>
              </a:spcBef>
              <a:spcAft>
                <a:spcPts val="1100"/>
              </a:spcAft>
              <a:buClr>
                <a:schemeClr val="accent2"/>
              </a:buClr>
              <a:buFont typeface="Wingdings" pitchFamily="2" charset="2"/>
              <a:buChar char="§"/>
              <a:defRPr sz="2000" kern="1200">
                <a:solidFill>
                  <a:schemeClr val="accent6">
                    <a:lumMod val="75000"/>
                  </a:schemeClr>
                </a:solidFill>
                <a:latin typeface="+mn-lt"/>
                <a:ea typeface="+mn-ea"/>
                <a:cs typeface="+mn-cs"/>
              </a:defRPr>
            </a:lvl1pPr>
            <a:lvl2pPr marL="576000" indent="-228600" algn="l" defTabSz="914400" rtl="0" eaLnBrk="1" latinLnBrk="0" hangingPunct="1">
              <a:lnSpc>
                <a:spcPct val="80000"/>
              </a:lnSpc>
              <a:spcBef>
                <a:spcPts val="400"/>
              </a:spcBef>
              <a:spcAft>
                <a:spcPts val="400"/>
              </a:spcAft>
              <a:buClr>
                <a:schemeClr val="accent2"/>
              </a:buClr>
              <a:buFont typeface="Wingdings" pitchFamily="2" charset="2"/>
              <a:buChar char="§"/>
              <a:defRPr sz="1600" kern="1200">
                <a:solidFill>
                  <a:schemeClr val="accent6">
                    <a:lumMod val="75000"/>
                  </a:schemeClr>
                </a:solidFill>
                <a:latin typeface="+mn-lt"/>
                <a:ea typeface="+mn-ea"/>
                <a:cs typeface="+mn-cs"/>
              </a:defRPr>
            </a:lvl2pPr>
            <a:lvl3pPr marL="921150" indent="-285750" algn="l" defTabSz="914400" rtl="0" eaLnBrk="1" latinLnBrk="0" hangingPunct="1">
              <a:lnSpc>
                <a:spcPct val="70000"/>
              </a:lnSpc>
              <a:spcBef>
                <a:spcPts val="400"/>
              </a:spcBef>
              <a:spcAft>
                <a:spcPts val="300"/>
              </a:spcAft>
              <a:buClr>
                <a:schemeClr val="accent2"/>
              </a:buClr>
              <a:buFont typeface="Wingdings" pitchFamily="2" charset="2"/>
              <a:buChar char="§"/>
              <a:defRPr sz="1300" kern="1200">
                <a:solidFill>
                  <a:schemeClr val="accent6">
                    <a:lumMod val="75000"/>
                  </a:schemeClr>
                </a:solidFill>
                <a:latin typeface="+mn-lt"/>
                <a:ea typeface="+mn-ea"/>
                <a:cs typeface="+mn-cs"/>
              </a:defRPr>
            </a:lvl3pPr>
            <a:lvl4pPr marL="1188000" indent="-228600" algn="l" defTabSz="914400" rtl="0" eaLnBrk="1" latinLnBrk="0" hangingPunct="1">
              <a:lnSpc>
                <a:spcPct val="70000"/>
              </a:lnSpc>
              <a:spcBef>
                <a:spcPts val="400"/>
              </a:spcBef>
              <a:spcAft>
                <a:spcPts val="400"/>
              </a:spcAft>
              <a:buClr>
                <a:schemeClr val="accent2"/>
              </a:buClr>
              <a:buFont typeface="Wingdings" pitchFamily="2" charset="2"/>
              <a:buChar char="§"/>
              <a:defRPr sz="1200" kern="1200">
                <a:solidFill>
                  <a:schemeClr val="accent6">
                    <a:lumMod val="75000"/>
                  </a:schemeClr>
                </a:solidFill>
                <a:latin typeface="+mn-lt"/>
                <a:ea typeface="+mn-ea"/>
                <a:cs typeface="+mn-cs"/>
              </a:defRPr>
            </a:lvl4pPr>
            <a:lvl5pPr marL="1382850" indent="-171450" algn="l" defTabSz="914400" rtl="0" eaLnBrk="1" latinLnBrk="0" hangingPunct="1">
              <a:lnSpc>
                <a:spcPct val="70000"/>
              </a:lnSpc>
              <a:spcBef>
                <a:spcPts val="400"/>
              </a:spcBef>
              <a:spcAft>
                <a:spcPts val="400"/>
              </a:spcAft>
              <a:buClr>
                <a:schemeClr val="accent2"/>
              </a:buClr>
              <a:buFont typeface="Wingdings" pitchFamily="2" charset="2"/>
              <a:buChar char="§"/>
              <a:defRPr sz="1100" kern="1200">
                <a:solidFill>
                  <a:schemeClr val="accent6">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gradFill>
                  <a:gsLst>
                    <a:gs pos="0">
                      <a:srgbClr val="00C2FF"/>
                    </a:gs>
                    <a:gs pos="47000">
                      <a:srgbClr val="2587FF"/>
                    </a:gs>
                    <a:gs pos="77000">
                      <a:srgbClr val="0C70EB"/>
                    </a:gs>
                  </a:gsLst>
                  <a:lin ang="10800000" scaled="0"/>
                </a:gradFill>
                <a:latin typeface="Tenorite" pitchFamily="2" charset="0"/>
              </a:rPr>
              <a:t>61%</a:t>
            </a:r>
          </a:p>
        </p:txBody>
      </p:sp>
      <p:sp>
        <p:nvSpPr>
          <p:cNvPr id="7" name="Title 6">
            <a:extLst>
              <a:ext uri="{FF2B5EF4-FFF2-40B4-BE49-F238E27FC236}">
                <a16:creationId xmlns:a16="http://schemas.microsoft.com/office/drawing/2014/main" id="{925420FC-6602-69C5-315D-752D60B00440}"/>
              </a:ext>
            </a:extLst>
          </p:cNvPr>
          <p:cNvSpPr>
            <a:spLocks noGrp="1"/>
          </p:cNvSpPr>
          <p:nvPr>
            <p:ph type="title"/>
          </p:nvPr>
        </p:nvSpPr>
        <p:spPr>
          <a:xfrm>
            <a:off x="410400" y="1239993"/>
            <a:ext cx="11371200" cy="1170300"/>
          </a:xfrm>
        </p:spPr>
        <p:txBody>
          <a:bodyPr>
            <a:normAutofit/>
          </a:bodyPr>
          <a:lstStyle/>
          <a:p>
            <a:pPr algn="ctr"/>
            <a:r>
              <a:rPr lang="en-US"/>
              <a:t>SMEs are more vulnerable than ever</a:t>
            </a:r>
          </a:p>
        </p:txBody>
      </p:sp>
      <p:sp>
        <p:nvSpPr>
          <p:cNvPr id="8" name="Text Placeholder 13">
            <a:extLst>
              <a:ext uri="{FF2B5EF4-FFF2-40B4-BE49-F238E27FC236}">
                <a16:creationId xmlns:a16="http://schemas.microsoft.com/office/drawing/2014/main" id="{9BC9F8A9-36F2-7888-4310-C37CB2211F16}"/>
              </a:ext>
            </a:extLst>
          </p:cNvPr>
          <p:cNvSpPr txBox="1">
            <a:spLocks/>
          </p:cNvSpPr>
          <p:nvPr/>
        </p:nvSpPr>
        <p:spPr>
          <a:xfrm>
            <a:off x="4904200" y="3203965"/>
            <a:ext cx="2383600" cy="450070"/>
          </a:xfrm>
          <a:prstGeom prst="rect">
            <a:avLst/>
          </a:prstGeom>
        </p:spPr>
        <p:txBody>
          <a:bodyPr vert="horz" lIns="0" tIns="0" rIns="0" bIns="0" rtlCol="0" anchor="t">
            <a:noAutofit/>
          </a:bodyPr>
          <a:lstStyle>
            <a:lvl1pPr marL="285750" indent="-285750" algn="l" defTabSz="914400" rtl="0" eaLnBrk="1" latinLnBrk="0" hangingPunct="1">
              <a:lnSpc>
                <a:spcPct val="80000"/>
              </a:lnSpc>
              <a:spcBef>
                <a:spcPts val="500"/>
              </a:spcBef>
              <a:spcAft>
                <a:spcPts val="1100"/>
              </a:spcAft>
              <a:buClr>
                <a:schemeClr val="accent2"/>
              </a:buClr>
              <a:buFont typeface="Wingdings" pitchFamily="2" charset="2"/>
              <a:buChar char="§"/>
              <a:defRPr sz="2000" kern="1200">
                <a:solidFill>
                  <a:schemeClr val="accent6">
                    <a:lumMod val="75000"/>
                  </a:schemeClr>
                </a:solidFill>
                <a:latin typeface="+mn-lt"/>
                <a:ea typeface="+mn-ea"/>
                <a:cs typeface="+mn-cs"/>
              </a:defRPr>
            </a:lvl1pPr>
            <a:lvl2pPr marL="576000" indent="-228600" algn="l" defTabSz="914400" rtl="0" eaLnBrk="1" latinLnBrk="0" hangingPunct="1">
              <a:lnSpc>
                <a:spcPct val="80000"/>
              </a:lnSpc>
              <a:spcBef>
                <a:spcPts val="400"/>
              </a:spcBef>
              <a:spcAft>
                <a:spcPts val="400"/>
              </a:spcAft>
              <a:buClr>
                <a:schemeClr val="accent2"/>
              </a:buClr>
              <a:buFont typeface="Wingdings" pitchFamily="2" charset="2"/>
              <a:buChar char="§"/>
              <a:defRPr sz="1600" kern="1200">
                <a:solidFill>
                  <a:schemeClr val="accent6">
                    <a:lumMod val="75000"/>
                  </a:schemeClr>
                </a:solidFill>
                <a:latin typeface="+mn-lt"/>
                <a:ea typeface="+mn-ea"/>
                <a:cs typeface="+mn-cs"/>
              </a:defRPr>
            </a:lvl2pPr>
            <a:lvl3pPr marL="921150" indent="-285750" algn="l" defTabSz="914400" rtl="0" eaLnBrk="1" latinLnBrk="0" hangingPunct="1">
              <a:lnSpc>
                <a:spcPct val="70000"/>
              </a:lnSpc>
              <a:spcBef>
                <a:spcPts val="400"/>
              </a:spcBef>
              <a:spcAft>
                <a:spcPts val="300"/>
              </a:spcAft>
              <a:buClr>
                <a:schemeClr val="accent2"/>
              </a:buClr>
              <a:buFont typeface="Wingdings" pitchFamily="2" charset="2"/>
              <a:buChar char="§"/>
              <a:defRPr sz="1300" kern="1200">
                <a:solidFill>
                  <a:schemeClr val="accent6">
                    <a:lumMod val="75000"/>
                  </a:schemeClr>
                </a:solidFill>
                <a:latin typeface="+mn-lt"/>
                <a:ea typeface="+mn-ea"/>
                <a:cs typeface="+mn-cs"/>
              </a:defRPr>
            </a:lvl3pPr>
            <a:lvl4pPr marL="1188000" indent="-228600" algn="l" defTabSz="914400" rtl="0" eaLnBrk="1" latinLnBrk="0" hangingPunct="1">
              <a:lnSpc>
                <a:spcPct val="70000"/>
              </a:lnSpc>
              <a:spcBef>
                <a:spcPts val="400"/>
              </a:spcBef>
              <a:spcAft>
                <a:spcPts val="400"/>
              </a:spcAft>
              <a:buClr>
                <a:schemeClr val="accent2"/>
              </a:buClr>
              <a:buFont typeface="Wingdings" pitchFamily="2" charset="2"/>
              <a:buChar char="§"/>
              <a:defRPr sz="1200" kern="1200">
                <a:solidFill>
                  <a:schemeClr val="accent6">
                    <a:lumMod val="75000"/>
                  </a:schemeClr>
                </a:solidFill>
                <a:latin typeface="+mn-lt"/>
                <a:ea typeface="+mn-ea"/>
                <a:cs typeface="+mn-cs"/>
              </a:defRPr>
            </a:lvl4pPr>
            <a:lvl5pPr marL="1382850" indent="-171450" algn="l" defTabSz="914400" rtl="0" eaLnBrk="1" latinLnBrk="0" hangingPunct="1">
              <a:lnSpc>
                <a:spcPct val="70000"/>
              </a:lnSpc>
              <a:spcBef>
                <a:spcPts val="400"/>
              </a:spcBef>
              <a:spcAft>
                <a:spcPts val="400"/>
              </a:spcAft>
              <a:buClr>
                <a:schemeClr val="accent2"/>
              </a:buClr>
              <a:buFont typeface="Wingdings" pitchFamily="2" charset="2"/>
              <a:buChar char="§"/>
              <a:defRPr sz="1100" kern="1200">
                <a:solidFill>
                  <a:schemeClr val="accent6">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gradFill>
                  <a:gsLst>
                    <a:gs pos="0">
                      <a:srgbClr val="00C2FF"/>
                    </a:gs>
                    <a:gs pos="47000">
                      <a:srgbClr val="2587FF"/>
                    </a:gs>
                    <a:gs pos="77000">
                      <a:srgbClr val="0C70EB"/>
                    </a:gs>
                  </a:gsLst>
                  <a:lin ang="10800000" scaled="0"/>
                </a:gradFill>
                <a:latin typeface="Tenorite" pitchFamily="2" charset="0"/>
              </a:rPr>
              <a:t>$1mill+</a:t>
            </a:r>
          </a:p>
        </p:txBody>
      </p:sp>
      <p:sp>
        <p:nvSpPr>
          <p:cNvPr id="9" name="Text Placeholder 14">
            <a:extLst>
              <a:ext uri="{FF2B5EF4-FFF2-40B4-BE49-F238E27FC236}">
                <a16:creationId xmlns:a16="http://schemas.microsoft.com/office/drawing/2014/main" id="{AF3B54D5-1BC2-C84C-F8DF-3601B002D184}"/>
              </a:ext>
            </a:extLst>
          </p:cNvPr>
          <p:cNvSpPr txBox="1">
            <a:spLocks/>
          </p:cNvSpPr>
          <p:nvPr/>
        </p:nvSpPr>
        <p:spPr>
          <a:xfrm>
            <a:off x="8061815" y="3203965"/>
            <a:ext cx="2383600" cy="450070"/>
          </a:xfrm>
          <a:prstGeom prst="rect">
            <a:avLst/>
          </a:prstGeom>
        </p:spPr>
        <p:txBody>
          <a:bodyPr vert="horz" lIns="0" tIns="0" rIns="0" bIns="0" rtlCol="0" anchor="t">
            <a:noAutofit/>
          </a:bodyPr>
          <a:lstStyle>
            <a:lvl1pPr marL="285750" indent="-285750" algn="l" defTabSz="914400" rtl="0" eaLnBrk="1" latinLnBrk="0" hangingPunct="1">
              <a:lnSpc>
                <a:spcPct val="80000"/>
              </a:lnSpc>
              <a:spcBef>
                <a:spcPts val="500"/>
              </a:spcBef>
              <a:spcAft>
                <a:spcPts val="1100"/>
              </a:spcAft>
              <a:buClr>
                <a:schemeClr val="accent2"/>
              </a:buClr>
              <a:buFont typeface="Wingdings" pitchFamily="2" charset="2"/>
              <a:buChar char="§"/>
              <a:defRPr sz="2000" kern="1200">
                <a:solidFill>
                  <a:schemeClr val="accent6">
                    <a:lumMod val="75000"/>
                  </a:schemeClr>
                </a:solidFill>
                <a:latin typeface="+mn-lt"/>
                <a:ea typeface="+mn-ea"/>
                <a:cs typeface="+mn-cs"/>
              </a:defRPr>
            </a:lvl1pPr>
            <a:lvl2pPr marL="576000" indent="-228600" algn="l" defTabSz="914400" rtl="0" eaLnBrk="1" latinLnBrk="0" hangingPunct="1">
              <a:lnSpc>
                <a:spcPct val="80000"/>
              </a:lnSpc>
              <a:spcBef>
                <a:spcPts val="400"/>
              </a:spcBef>
              <a:spcAft>
                <a:spcPts val="400"/>
              </a:spcAft>
              <a:buClr>
                <a:schemeClr val="accent2"/>
              </a:buClr>
              <a:buFont typeface="Wingdings" pitchFamily="2" charset="2"/>
              <a:buChar char="§"/>
              <a:defRPr sz="1600" kern="1200">
                <a:solidFill>
                  <a:schemeClr val="accent6">
                    <a:lumMod val="75000"/>
                  </a:schemeClr>
                </a:solidFill>
                <a:latin typeface="+mn-lt"/>
                <a:ea typeface="+mn-ea"/>
                <a:cs typeface="+mn-cs"/>
              </a:defRPr>
            </a:lvl2pPr>
            <a:lvl3pPr marL="921150" indent="-285750" algn="l" defTabSz="914400" rtl="0" eaLnBrk="1" latinLnBrk="0" hangingPunct="1">
              <a:lnSpc>
                <a:spcPct val="70000"/>
              </a:lnSpc>
              <a:spcBef>
                <a:spcPts val="400"/>
              </a:spcBef>
              <a:spcAft>
                <a:spcPts val="300"/>
              </a:spcAft>
              <a:buClr>
                <a:schemeClr val="accent2"/>
              </a:buClr>
              <a:buFont typeface="Wingdings" pitchFamily="2" charset="2"/>
              <a:buChar char="§"/>
              <a:defRPr sz="1300" kern="1200">
                <a:solidFill>
                  <a:schemeClr val="accent6">
                    <a:lumMod val="75000"/>
                  </a:schemeClr>
                </a:solidFill>
                <a:latin typeface="+mn-lt"/>
                <a:ea typeface="+mn-ea"/>
                <a:cs typeface="+mn-cs"/>
              </a:defRPr>
            </a:lvl3pPr>
            <a:lvl4pPr marL="1188000" indent="-228600" algn="l" defTabSz="914400" rtl="0" eaLnBrk="1" latinLnBrk="0" hangingPunct="1">
              <a:lnSpc>
                <a:spcPct val="70000"/>
              </a:lnSpc>
              <a:spcBef>
                <a:spcPts val="400"/>
              </a:spcBef>
              <a:spcAft>
                <a:spcPts val="400"/>
              </a:spcAft>
              <a:buClr>
                <a:schemeClr val="accent2"/>
              </a:buClr>
              <a:buFont typeface="Wingdings" pitchFamily="2" charset="2"/>
              <a:buChar char="§"/>
              <a:defRPr sz="1200" kern="1200">
                <a:solidFill>
                  <a:schemeClr val="accent6">
                    <a:lumMod val="75000"/>
                  </a:schemeClr>
                </a:solidFill>
                <a:latin typeface="+mn-lt"/>
                <a:ea typeface="+mn-ea"/>
                <a:cs typeface="+mn-cs"/>
              </a:defRPr>
            </a:lvl4pPr>
            <a:lvl5pPr marL="1382850" indent="-171450" algn="l" defTabSz="914400" rtl="0" eaLnBrk="1" latinLnBrk="0" hangingPunct="1">
              <a:lnSpc>
                <a:spcPct val="70000"/>
              </a:lnSpc>
              <a:spcBef>
                <a:spcPts val="400"/>
              </a:spcBef>
              <a:spcAft>
                <a:spcPts val="400"/>
              </a:spcAft>
              <a:buClr>
                <a:schemeClr val="accent2"/>
              </a:buClr>
              <a:buFont typeface="Wingdings" pitchFamily="2" charset="2"/>
              <a:buChar char="§"/>
              <a:defRPr sz="1100" kern="1200">
                <a:solidFill>
                  <a:schemeClr val="accent6">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gradFill>
                  <a:gsLst>
                    <a:gs pos="0">
                      <a:srgbClr val="00C2FF"/>
                    </a:gs>
                    <a:gs pos="47000">
                      <a:srgbClr val="2587FF"/>
                    </a:gs>
                    <a:gs pos="77000">
                      <a:srgbClr val="0C70EB"/>
                    </a:gs>
                  </a:gsLst>
                  <a:lin ang="10800000" scaled="0"/>
                </a:gradFill>
                <a:latin typeface="Tenorite" pitchFamily="2" charset="0"/>
              </a:rPr>
              <a:t>67%</a:t>
            </a:r>
          </a:p>
        </p:txBody>
      </p:sp>
      <p:sp>
        <p:nvSpPr>
          <p:cNvPr id="10" name="Text Placeholder 16">
            <a:extLst>
              <a:ext uri="{FF2B5EF4-FFF2-40B4-BE49-F238E27FC236}">
                <a16:creationId xmlns:a16="http://schemas.microsoft.com/office/drawing/2014/main" id="{88EF9F24-1DB3-FE8B-F7CA-5D7931F3C450}"/>
              </a:ext>
            </a:extLst>
          </p:cNvPr>
          <p:cNvSpPr txBox="1">
            <a:spLocks/>
          </p:cNvSpPr>
          <p:nvPr/>
        </p:nvSpPr>
        <p:spPr>
          <a:xfrm>
            <a:off x="4771692" y="4071080"/>
            <a:ext cx="2648615" cy="2180070"/>
          </a:xfrm>
          <a:prstGeom prst="rect">
            <a:avLst/>
          </a:prstGeom>
        </p:spPr>
        <p:txBody>
          <a:bodyPr/>
          <a:lstStyle>
            <a:lvl1pPr marL="285750" indent="-285750" algn="l" defTabSz="914400" rtl="0" eaLnBrk="1" latinLnBrk="0" hangingPunct="1">
              <a:lnSpc>
                <a:spcPct val="80000"/>
              </a:lnSpc>
              <a:spcBef>
                <a:spcPts val="500"/>
              </a:spcBef>
              <a:spcAft>
                <a:spcPts val="1100"/>
              </a:spcAft>
              <a:buClr>
                <a:schemeClr val="accent2"/>
              </a:buClr>
              <a:buFont typeface="Wingdings" pitchFamily="2" charset="2"/>
              <a:buChar char="§"/>
              <a:defRPr sz="2000" kern="1200">
                <a:solidFill>
                  <a:schemeClr val="accent6">
                    <a:lumMod val="75000"/>
                  </a:schemeClr>
                </a:solidFill>
                <a:latin typeface="+mn-lt"/>
                <a:ea typeface="+mn-ea"/>
                <a:cs typeface="+mn-cs"/>
              </a:defRPr>
            </a:lvl1pPr>
            <a:lvl2pPr marL="576000" indent="-228600" algn="l" defTabSz="914400" rtl="0" eaLnBrk="1" latinLnBrk="0" hangingPunct="1">
              <a:lnSpc>
                <a:spcPct val="80000"/>
              </a:lnSpc>
              <a:spcBef>
                <a:spcPts val="400"/>
              </a:spcBef>
              <a:spcAft>
                <a:spcPts val="400"/>
              </a:spcAft>
              <a:buClr>
                <a:schemeClr val="accent2"/>
              </a:buClr>
              <a:buFont typeface="Wingdings" pitchFamily="2" charset="2"/>
              <a:buChar char="§"/>
              <a:defRPr sz="1600" kern="1200">
                <a:solidFill>
                  <a:schemeClr val="accent6">
                    <a:lumMod val="75000"/>
                  </a:schemeClr>
                </a:solidFill>
                <a:latin typeface="+mn-lt"/>
                <a:ea typeface="+mn-ea"/>
                <a:cs typeface="+mn-cs"/>
              </a:defRPr>
            </a:lvl2pPr>
            <a:lvl3pPr marL="921150" indent="-285750" algn="l" defTabSz="914400" rtl="0" eaLnBrk="1" latinLnBrk="0" hangingPunct="1">
              <a:lnSpc>
                <a:spcPct val="70000"/>
              </a:lnSpc>
              <a:spcBef>
                <a:spcPts val="400"/>
              </a:spcBef>
              <a:spcAft>
                <a:spcPts val="300"/>
              </a:spcAft>
              <a:buClr>
                <a:schemeClr val="accent2"/>
              </a:buClr>
              <a:buFont typeface="Wingdings" pitchFamily="2" charset="2"/>
              <a:buChar char="§"/>
              <a:defRPr sz="1300" kern="1200">
                <a:solidFill>
                  <a:schemeClr val="accent6">
                    <a:lumMod val="75000"/>
                  </a:schemeClr>
                </a:solidFill>
                <a:latin typeface="+mn-lt"/>
                <a:ea typeface="+mn-ea"/>
                <a:cs typeface="+mn-cs"/>
              </a:defRPr>
            </a:lvl3pPr>
            <a:lvl4pPr marL="1188000" indent="-228600" algn="l" defTabSz="914400" rtl="0" eaLnBrk="1" latinLnBrk="0" hangingPunct="1">
              <a:lnSpc>
                <a:spcPct val="70000"/>
              </a:lnSpc>
              <a:spcBef>
                <a:spcPts val="400"/>
              </a:spcBef>
              <a:spcAft>
                <a:spcPts val="400"/>
              </a:spcAft>
              <a:buClr>
                <a:schemeClr val="accent2"/>
              </a:buClr>
              <a:buFont typeface="Wingdings" pitchFamily="2" charset="2"/>
              <a:buChar char="§"/>
              <a:defRPr sz="1200" kern="1200">
                <a:solidFill>
                  <a:schemeClr val="accent6">
                    <a:lumMod val="75000"/>
                  </a:schemeClr>
                </a:solidFill>
                <a:latin typeface="+mn-lt"/>
                <a:ea typeface="+mn-ea"/>
                <a:cs typeface="+mn-cs"/>
              </a:defRPr>
            </a:lvl4pPr>
            <a:lvl5pPr marL="1382850" indent="-171450" algn="l" defTabSz="914400" rtl="0" eaLnBrk="1" latinLnBrk="0" hangingPunct="1">
              <a:lnSpc>
                <a:spcPct val="70000"/>
              </a:lnSpc>
              <a:spcBef>
                <a:spcPts val="400"/>
              </a:spcBef>
              <a:spcAft>
                <a:spcPts val="400"/>
              </a:spcAft>
              <a:buClr>
                <a:schemeClr val="accent2"/>
              </a:buClr>
              <a:buFont typeface="Wingdings" pitchFamily="2" charset="2"/>
              <a:buChar char="§"/>
              <a:defRPr sz="1100" kern="1200">
                <a:solidFill>
                  <a:schemeClr val="accent6">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en-US" sz="1800" b="1">
                <a:latin typeface="+mj-lt"/>
              </a:rPr>
              <a:t>The average cybersecurity incident impacting SMEs</a:t>
            </a:r>
          </a:p>
        </p:txBody>
      </p:sp>
      <p:sp>
        <p:nvSpPr>
          <p:cNvPr id="11" name="Text Placeholder 18">
            <a:extLst>
              <a:ext uri="{FF2B5EF4-FFF2-40B4-BE49-F238E27FC236}">
                <a16:creationId xmlns:a16="http://schemas.microsoft.com/office/drawing/2014/main" id="{7BF2DEC9-E2FD-EB21-CCAC-436A0F26E839}"/>
              </a:ext>
            </a:extLst>
          </p:cNvPr>
          <p:cNvSpPr txBox="1">
            <a:spLocks/>
          </p:cNvSpPr>
          <p:nvPr/>
        </p:nvSpPr>
        <p:spPr>
          <a:xfrm>
            <a:off x="7929307" y="4071080"/>
            <a:ext cx="2648615" cy="2180070"/>
          </a:xfrm>
          <a:prstGeom prst="rect">
            <a:avLst/>
          </a:prstGeom>
        </p:spPr>
        <p:txBody>
          <a:bodyPr vert="horz" lIns="0" tIns="0" rIns="0" bIns="0" rtlCol="0" anchor="t">
            <a:noAutofit/>
          </a:bodyPr>
          <a:lstStyle>
            <a:lvl1pPr marL="285750" indent="-285750" algn="l" defTabSz="914400" rtl="0" eaLnBrk="1" latinLnBrk="0" hangingPunct="1">
              <a:lnSpc>
                <a:spcPct val="80000"/>
              </a:lnSpc>
              <a:spcBef>
                <a:spcPts val="500"/>
              </a:spcBef>
              <a:spcAft>
                <a:spcPts val="1100"/>
              </a:spcAft>
              <a:buClr>
                <a:schemeClr val="accent2"/>
              </a:buClr>
              <a:buFont typeface="Wingdings" pitchFamily="2" charset="2"/>
              <a:buChar char="§"/>
              <a:defRPr sz="2000" kern="1200">
                <a:solidFill>
                  <a:schemeClr val="accent6">
                    <a:lumMod val="75000"/>
                  </a:schemeClr>
                </a:solidFill>
                <a:latin typeface="+mn-lt"/>
                <a:ea typeface="+mn-ea"/>
                <a:cs typeface="+mn-cs"/>
              </a:defRPr>
            </a:lvl1pPr>
            <a:lvl2pPr marL="576000" indent="-228600" algn="l" defTabSz="914400" rtl="0" eaLnBrk="1" latinLnBrk="0" hangingPunct="1">
              <a:lnSpc>
                <a:spcPct val="80000"/>
              </a:lnSpc>
              <a:spcBef>
                <a:spcPts val="400"/>
              </a:spcBef>
              <a:spcAft>
                <a:spcPts val="400"/>
              </a:spcAft>
              <a:buClr>
                <a:schemeClr val="accent2"/>
              </a:buClr>
              <a:buFont typeface="Wingdings" pitchFamily="2" charset="2"/>
              <a:buChar char="§"/>
              <a:defRPr sz="1600" kern="1200">
                <a:solidFill>
                  <a:schemeClr val="accent6">
                    <a:lumMod val="75000"/>
                  </a:schemeClr>
                </a:solidFill>
                <a:latin typeface="+mn-lt"/>
                <a:ea typeface="+mn-ea"/>
                <a:cs typeface="+mn-cs"/>
              </a:defRPr>
            </a:lvl2pPr>
            <a:lvl3pPr marL="921150" indent="-285750" algn="l" defTabSz="914400" rtl="0" eaLnBrk="1" latinLnBrk="0" hangingPunct="1">
              <a:lnSpc>
                <a:spcPct val="70000"/>
              </a:lnSpc>
              <a:spcBef>
                <a:spcPts val="400"/>
              </a:spcBef>
              <a:spcAft>
                <a:spcPts val="300"/>
              </a:spcAft>
              <a:buClr>
                <a:schemeClr val="accent2"/>
              </a:buClr>
              <a:buFont typeface="Wingdings" pitchFamily="2" charset="2"/>
              <a:buChar char="§"/>
              <a:defRPr sz="1300" kern="1200">
                <a:solidFill>
                  <a:schemeClr val="accent6">
                    <a:lumMod val="75000"/>
                  </a:schemeClr>
                </a:solidFill>
                <a:latin typeface="+mn-lt"/>
                <a:ea typeface="+mn-ea"/>
                <a:cs typeface="+mn-cs"/>
              </a:defRPr>
            </a:lvl3pPr>
            <a:lvl4pPr marL="1188000" indent="-228600" algn="l" defTabSz="914400" rtl="0" eaLnBrk="1" latinLnBrk="0" hangingPunct="1">
              <a:lnSpc>
                <a:spcPct val="70000"/>
              </a:lnSpc>
              <a:spcBef>
                <a:spcPts val="400"/>
              </a:spcBef>
              <a:spcAft>
                <a:spcPts val="400"/>
              </a:spcAft>
              <a:buClr>
                <a:schemeClr val="accent2"/>
              </a:buClr>
              <a:buFont typeface="Wingdings" pitchFamily="2" charset="2"/>
              <a:buChar char="§"/>
              <a:defRPr sz="1200" kern="1200">
                <a:solidFill>
                  <a:schemeClr val="accent6">
                    <a:lumMod val="75000"/>
                  </a:schemeClr>
                </a:solidFill>
                <a:latin typeface="+mn-lt"/>
                <a:ea typeface="+mn-ea"/>
                <a:cs typeface="+mn-cs"/>
              </a:defRPr>
            </a:lvl4pPr>
            <a:lvl5pPr marL="1382850" indent="-171450" algn="l" defTabSz="914400" rtl="0" eaLnBrk="1" latinLnBrk="0" hangingPunct="1">
              <a:lnSpc>
                <a:spcPct val="70000"/>
              </a:lnSpc>
              <a:spcBef>
                <a:spcPts val="400"/>
              </a:spcBef>
              <a:spcAft>
                <a:spcPts val="400"/>
              </a:spcAft>
              <a:buClr>
                <a:schemeClr val="accent2"/>
              </a:buClr>
              <a:buFont typeface="Wingdings" pitchFamily="2" charset="2"/>
              <a:buChar char="§"/>
              <a:defRPr sz="1100" kern="1200">
                <a:solidFill>
                  <a:schemeClr val="accent6">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en-US" sz="1800" b="1">
                <a:latin typeface="+mj-lt"/>
              </a:rPr>
              <a:t>of cyber victims are attacked again within the next year</a:t>
            </a:r>
          </a:p>
        </p:txBody>
      </p:sp>
      <p:pic>
        <p:nvPicPr>
          <p:cNvPr id="12" name="Picture 11">
            <a:extLst>
              <a:ext uri="{FF2B5EF4-FFF2-40B4-BE49-F238E27FC236}">
                <a16:creationId xmlns:a16="http://schemas.microsoft.com/office/drawing/2014/main" id="{F1C51CB1-762B-4C36-CD50-01DAA058B929}"/>
              </a:ext>
            </a:extLst>
          </p:cNvPr>
          <p:cNvPicPr>
            <a:picLocks noChangeAspect="1"/>
          </p:cNvPicPr>
          <p:nvPr/>
        </p:nvPicPr>
        <p:blipFill>
          <a:blip r:embed="rId3"/>
          <a:srcRect/>
          <a:stretch/>
        </p:blipFill>
        <p:spPr>
          <a:xfrm>
            <a:off x="318976" y="501563"/>
            <a:ext cx="2516119" cy="323430"/>
          </a:xfrm>
          <a:prstGeom prst="rect">
            <a:avLst/>
          </a:prstGeom>
        </p:spPr>
      </p:pic>
      <p:sp>
        <p:nvSpPr>
          <p:cNvPr id="4" name="Rectangle 3">
            <a:extLst>
              <a:ext uri="{FF2B5EF4-FFF2-40B4-BE49-F238E27FC236}">
                <a16:creationId xmlns:a16="http://schemas.microsoft.com/office/drawing/2014/main" id="{42C62AC2-8AED-51B4-3B4B-C1B63AAA6624}"/>
              </a:ext>
            </a:extLst>
          </p:cNvPr>
          <p:cNvSpPr/>
          <p:nvPr/>
        </p:nvSpPr>
        <p:spPr>
          <a:xfrm>
            <a:off x="2101932" y="501563"/>
            <a:ext cx="1852550" cy="32343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YOUR LOGO HERE</a:t>
            </a:r>
          </a:p>
        </p:txBody>
      </p:sp>
    </p:spTree>
    <p:extLst>
      <p:ext uri="{BB962C8B-B14F-4D97-AF65-F5344CB8AC3E}">
        <p14:creationId xmlns:p14="http://schemas.microsoft.com/office/powerpoint/2010/main" val="2501620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BECAAAFE-7064-03E2-0B54-FF1113F7C119}"/>
              </a:ext>
            </a:extLst>
          </p:cNvPr>
          <p:cNvSpPr>
            <a:spLocks noGrp="1"/>
          </p:cNvSpPr>
          <p:nvPr>
            <p:ph type="body" sz="quarter" idx="27"/>
          </p:nvPr>
        </p:nvSpPr>
        <p:spPr>
          <a:xfrm>
            <a:off x="396876" y="4045273"/>
            <a:ext cx="7726044" cy="2147901"/>
          </a:xfrm>
        </p:spPr>
        <p:txBody>
          <a:bodyPr vert="horz" lIns="0" tIns="0" rIns="0" bIns="0" numCol="1" spcCol="288000" rtlCol="0" anchor="t">
            <a:noAutofit/>
          </a:bodyPr>
          <a:lstStyle/>
          <a:p>
            <a:r>
              <a:rPr lang="en-US" sz="4800" b="1">
                <a:solidFill>
                  <a:schemeClr val="tx2"/>
                </a:solidFill>
                <a:latin typeface="+mj-lt"/>
              </a:rPr>
              <a:t>Hybrid work.</a:t>
            </a:r>
            <a:br>
              <a:rPr lang="en-US" sz="4800" b="1">
                <a:solidFill>
                  <a:schemeClr val="tx2"/>
                </a:solidFill>
                <a:latin typeface="+mj-lt"/>
              </a:rPr>
            </a:br>
            <a:r>
              <a:rPr lang="en-US" sz="4800" b="1">
                <a:solidFill>
                  <a:schemeClr val="tx2"/>
                </a:solidFill>
                <a:latin typeface="+mj-lt"/>
              </a:rPr>
              <a:t>BYOD.</a:t>
            </a:r>
            <a:br>
              <a:rPr lang="en-US" sz="4800" b="1">
                <a:solidFill>
                  <a:schemeClr val="tx2"/>
                </a:solidFill>
                <a:latin typeface="+mj-lt"/>
              </a:rPr>
            </a:br>
            <a:r>
              <a:rPr lang="en-US" sz="4800" b="1">
                <a:solidFill>
                  <a:schemeClr val="tx2"/>
                </a:solidFill>
                <a:latin typeface="+mj-lt"/>
              </a:rPr>
              <a:t>Increased cloud services.</a:t>
            </a:r>
          </a:p>
        </p:txBody>
      </p:sp>
      <p:sp>
        <p:nvSpPr>
          <p:cNvPr id="7" name="Title 7">
            <a:extLst>
              <a:ext uri="{FF2B5EF4-FFF2-40B4-BE49-F238E27FC236}">
                <a16:creationId xmlns:a16="http://schemas.microsoft.com/office/drawing/2014/main" id="{0B9DE525-1E44-B87E-7568-27B6A16AF6E3}"/>
              </a:ext>
            </a:extLst>
          </p:cNvPr>
          <p:cNvSpPr txBox="1">
            <a:spLocks/>
          </p:cNvSpPr>
          <p:nvPr/>
        </p:nvSpPr>
        <p:spPr>
          <a:xfrm>
            <a:off x="396876" y="2963327"/>
            <a:ext cx="5117564" cy="928095"/>
          </a:xfrm>
          <a:prstGeom prst="rect">
            <a:avLst/>
          </a:prstGeom>
        </p:spPr>
        <p:txBody>
          <a:bodyPr vert="horz" lIns="0" tIns="0" rIns="0" bIns="0" rtlCol="0" anchor="b" anchorCtr="0">
            <a:noAutofit/>
          </a:bodyPr>
          <a:lstStyle>
            <a:lvl1pPr algn="l" defTabSz="914400" rtl="0" eaLnBrk="1" latinLnBrk="0" hangingPunct="1">
              <a:lnSpc>
                <a:spcPct val="80000"/>
              </a:lnSpc>
              <a:spcBef>
                <a:spcPct val="0"/>
              </a:spcBef>
              <a:buNone/>
              <a:defRPr sz="4400" b="1" i="0" kern="1200">
                <a:solidFill>
                  <a:schemeClr val="tx1"/>
                </a:solidFill>
                <a:latin typeface="+mj-lt"/>
                <a:ea typeface="+mj-ea"/>
                <a:cs typeface="+mj-cs"/>
              </a:defRPr>
            </a:lvl1pPr>
          </a:lstStyle>
          <a:p>
            <a:r>
              <a:rPr lang="en-US" sz="2400">
                <a:ln w="6350">
                  <a:noFill/>
                </a:ln>
                <a:solidFill>
                  <a:schemeClr val="accent2"/>
                </a:solidFill>
              </a:rPr>
              <a:t>Network complexity</a:t>
            </a:r>
          </a:p>
        </p:txBody>
      </p:sp>
      <p:pic>
        <p:nvPicPr>
          <p:cNvPr id="4" name="Picture 3" descr="A blue and white geometric shapes&#10;&#10;Description automatically generated with medium confidence">
            <a:extLst>
              <a:ext uri="{FF2B5EF4-FFF2-40B4-BE49-F238E27FC236}">
                <a16:creationId xmlns:a16="http://schemas.microsoft.com/office/drawing/2014/main" id="{812C75A3-1894-F1A0-5636-89606AF3C441}"/>
              </a:ext>
            </a:extLst>
          </p:cNvPr>
          <p:cNvPicPr>
            <a:picLocks noChangeAspect="1"/>
          </p:cNvPicPr>
          <p:nvPr/>
        </p:nvPicPr>
        <p:blipFill>
          <a:blip r:embed="rId3"/>
          <a:stretch>
            <a:fillRect/>
          </a:stretch>
        </p:blipFill>
        <p:spPr>
          <a:xfrm>
            <a:off x="6992202" y="-112381"/>
            <a:ext cx="5404513" cy="5404513"/>
          </a:xfrm>
          <a:prstGeom prst="rect">
            <a:avLst/>
          </a:prstGeom>
          <a:effectLst>
            <a:softEdge rad="127000"/>
          </a:effectLst>
        </p:spPr>
      </p:pic>
      <p:pic>
        <p:nvPicPr>
          <p:cNvPr id="6" name="Picture 5">
            <a:extLst>
              <a:ext uri="{FF2B5EF4-FFF2-40B4-BE49-F238E27FC236}">
                <a16:creationId xmlns:a16="http://schemas.microsoft.com/office/drawing/2014/main" id="{17CBBC0A-7397-BF17-8EBB-6EA465CFFFD2}"/>
              </a:ext>
            </a:extLst>
          </p:cNvPr>
          <p:cNvPicPr>
            <a:picLocks noChangeAspect="1"/>
          </p:cNvPicPr>
          <p:nvPr/>
        </p:nvPicPr>
        <p:blipFill>
          <a:blip r:embed="rId4"/>
          <a:srcRect/>
          <a:stretch/>
        </p:blipFill>
        <p:spPr>
          <a:xfrm>
            <a:off x="318976" y="501563"/>
            <a:ext cx="2516119" cy="323430"/>
          </a:xfrm>
          <a:prstGeom prst="rect">
            <a:avLst/>
          </a:prstGeom>
        </p:spPr>
      </p:pic>
      <p:sp>
        <p:nvSpPr>
          <p:cNvPr id="3" name="Rectangle 2">
            <a:extLst>
              <a:ext uri="{FF2B5EF4-FFF2-40B4-BE49-F238E27FC236}">
                <a16:creationId xmlns:a16="http://schemas.microsoft.com/office/drawing/2014/main" id="{CA5DA91A-76AC-A02B-8FEC-457C97E189ED}"/>
              </a:ext>
            </a:extLst>
          </p:cNvPr>
          <p:cNvSpPr/>
          <p:nvPr/>
        </p:nvSpPr>
        <p:spPr>
          <a:xfrm>
            <a:off x="2101932" y="501563"/>
            <a:ext cx="1852550" cy="32343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YOUR LOGO HERE</a:t>
            </a:r>
          </a:p>
        </p:txBody>
      </p:sp>
    </p:spTree>
    <p:extLst>
      <p:ext uri="{BB962C8B-B14F-4D97-AF65-F5344CB8AC3E}">
        <p14:creationId xmlns:p14="http://schemas.microsoft.com/office/powerpoint/2010/main" val="4021589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BECAAAFE-7064-03E2-0B54-FF1113F7C119}"/>
              </a:ext>
            </a:extLst>
          </p:cNvPr>
          <p:cNvSpPr>
            <a:spLocks noGrp="1"/>
          </p:cNvSpPr>
          <p:nvPr>
            <p:ph type="body" sz="quarter" idx="27"/>
          </p:nvPr>
        </p:nvSpPr>
        <p:spPr>
          <a:xfrm>
            <a:off x="396876" y="4372823"/>
            <a:ext cx="7726044" cy="2147901"/>
          </a:xfrm>
        </p:spPr>
        <p:txBody>
          <a:bodyPr vert="horz" lIns="0" tIns="0" rIns="0" bIns="0" numCol="1" spcCol="288000" rtlCol="0" anchor="t">
            <a:noAutofit/>
          </a:bodyPr>
          <a:lstStyle/>
          <a:p>
            <a:r>
              <a:rPr lang="en-US" sz="4800" b="1">
                <a:solidFill>
                  <a:schemeClr val="tx2"/>
                </a:solidFill>
                <a:latin typeface="+mj-lt"/>
              </a:rPr>
              <a:t>Automated threats.</a:t>
            </a:r>
            <a:br>
              <a:rPr lang="en-US" sz="4800" b="1">
                <a:latin typeface="+mj-lt"/>
              </a:rPr>
            </a:br>
            <a:r>
              <a:rPr lang="en-US" sz="4800" b="1">
                <a:solidFill>
                  <a:schemeClr val="tx2"/>
                </a:solidFill>
                <a:latin typeface="+mj-lt"/>
              </a:rPr>
              <a:t>Larger target lists.</a:t>
            </a:r>
            <a:br>
              <a:rPr lang="en-US" sz="4800" b="1">
                <a:latin typeface="+mj-lt"/>
              </a:rPr>
            </a:br>
            <a:r>
              <a:rPr lang="en-US" sz="4800" b="1">
                <a:solidFill>
                  <a:schemeClr val="tx2"/>
                </a:solidFill>
                <a:latin typeface="+mj-lt"/>
              </a:rPr>
              <a:t>Higher attack volume. </a:t>
            </a:r>
          </a:p>
        </p:txBody>
      </p:sp>
      <p:pic>
        <p:nvPicPr>
          <p:cNvPr id="6" name="Picture 5">
            <a:extLst>
              <a:ext uri="{FF2B5EF4-FFF2-40B4-BE49-F238E27FC236}">
                <a16:creationId xmlns:a16="http://schemas.microsoft.com/office/drawing/2014/main" id="{A25C6A01-396A-21BA-00A4-49BB14FBA9D0}"/>
              </a:ext>
            </a:extLst>
          </p:cNvPr>
          <p:cNvPicPr>
            <a:picLocks noChangeAspect="1"/>
          </p:cNvPicPr>
          <p:nvPr/>
        </p:nvPicPr>
        <p:blipFill>
          <a:blip r:embed="rId3"/>
          <a:stretch>
            <a:fillRect/>
          </a:stretch>
        </p:blipFill>
        <p:spPr>
          <a:xfrm>
            <a:off x="1937442" y="337276"/>
            <a:ext cx="10254558" cy="5538175"/>
          </a:xfrm>
          <a:prstGeom prst="rect">
            <a:avLst/>
          </a:prstGeom>
        </p:spPr>
      </p:pic>
      <p:sp>
        <p:nvSpPr>
          <p:cNvPr id="7" name="Title 7">
            <a:extLst>
              <a:ext uri="{FF2B5EF4-FFF2-40B4-BE49-F238E27FC236}">
                <a16:creationId xmlns:a16="http://schemas.microsoft.com/office/drawing/2014/main" id="{0B9DE525-1E44-B87E-7568-27B6A16AF6E3}"/>
              </a:ext>
            </a:extLst>
          </p:cNvPr>
          <p:cNvSpPr txBox="1">
            <a:spLocks/>
          </p:cNvSpPr>
          <p:nvPr/>
        </p:nvSpPr>
        <p:spPr>
          <a:xfrm>
            <a:off x="396876" y="3290877"/>
            <a:ext cx="5117564" cy="928095"/>
          </a:xfrm>
          <a:prstGeom prst="rect">
            <a:avLst/>
          </a:prstGeom>
        </p:spPr>
        <p:txBody>
          <a:bodyPr vert="horz" lIns="0" tIns="0" rIns="0" bIns="0" rtlCol="0" anchor="b" anchorCtr="0">
            <a:noAutofit/>
          </a:bodyPr>
          <a:lstStyle>
            <a:lvl1pPr algn="l" defTabSz="914400" rtl="0" eaLnBrk="1" latinLnBrk="0" hangingPunct="1">
              <a:lnSpc>
                <a:spcPct val="80000"/>
              </a:lnSpc>
              <a:spcBef>
                <a:spcPct val="0"/>
              </a:spcBef>
              <a:buNone/>
              <a:defRPr sz="4400" b="1" i="0" kern="1200">
                <a:solidFill>
                  <a:schemeClr val="tx1"/>
                </a:solidFill>
                <a:latin typeface="+mj-lt"/>
                <a:ea typeface="+mj-ea"/>
                <a:cs typeface="+mj-cs"/>
              </a:defRPr>
            </a:lvl1pPr>
          </a:lstStyle>
          <a:p>
            <a:r>
              <a:rPr lang="en-US" sz="2400">
                <a:ln w="6350">
                  <a:noFill/>
                </a:ln>
                <a:solidFill>
                  <a:schemeClr val="accent2"/>
                </a:solidFill>
              </a:rPr>
              <a:t>Scalability</a:t>
            </a:r>
          </a:p>
        </p:txBody>
      </p:sp>
      <p:pic>
        <p:nvPicPr>
          <p:cNvPr id="4" name="Picture 3">
            <a:extLst>
              <a:ext uri="{FF2B5EF4-FFF2-40B4-BE49-F238E27FC236}">
                <a16:creationId xmlns:a16="http://schemas.microsoft.com/office/drawing/2014/main" id="{130E184F-6C19-707A-A4EF-1892C45093D2}"/>
              </a:ext>
            </a:extLst>
          </p:cNvPr>
          <p:cNvPicPr>
            <a:picLocks noChangeAspect="1"/>
          </p:cNvPicPr>
          <p:nvPr/>
        </p:nvPicPr>
        <p:blipFill>
          <a:blip r:embed="rId4"/>
          <a:srcRect/>
          <a:stretch/>
        </p:blipFill>
        <p:spPr>
          <a:xfrm>
            <a:off x="318976" y="501563"/>
            <a:ext cx="2516119" cy="323430"/>
          </a:xfrm>
          <a:prstGeom prst="rect">
            <a:avLst/>
          </a:prstGeom>
        </p:spPr>
      </p:pic>
      <p:sp>
        <p:nvSpPr>
          <p:cNvPr id="3" name="Rectangle 2">
            <a:extLst>
              <a:ext uri="{FF2B5EF4-FFF2-40B4-BE49-F238E27FC236}">
                <a16:creationId xmlns:a16="http://schemas.microsoft.com/office/drawing/2014/main" id="{457BF4FC-29C1-6755-907A-192818351CC9}"/>
              </a:ext>
            </a:extLst>
          </p:cNvPr>
          <p:cNvSpPr/>
          <p:nvPr/>
        </p:nvSpPr>
        <p:spPr>
          <a:xfrm>
            <a:off x="2101932" y="501563"/>
            <a:ext cx="1852550" cy="32343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YOUR LOGO HERE</a:t>
            </a:r>
          </a:p>
        </p:txBody>
      </p:sp>
    </p:spTree>
    <p:extLst>
      <p:ext uri="{BB962C8B-B14F-4D97-AF65-F5344CB8AC3E}">
        <p14:creationId xmlns:p14="http://schemas.microsoft.com/office/powerpoint/2010/main" val="2010366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BECAAAFE-7064-03E2-0B54-FF1113F7C119}"/>
              </a:ext>
            </a:extLst>
          </p:cNvPr>
          <p:cNvSpPr>
            <a:spLocks noGrp="1"/>
          </p:cNvSpPr>
          <p:nvPr>
            <p:ph type="body" sz="quarter" idx="27"/>
          </p:nvPr>
        </p:nvSpPr>
        <p:spPr>
          <a:xfrm>
            <a:off x="396876" y="4045273"/>
            <a:ext cx="7726044" cy="2147901"/>
          </a:xfrm>
        </p:spPr>
        <p:txBody>
          <a:bodyPr vert="horz" lIns="0" tIns="0" rIns="0" bIns="0" numCol="1" spcCol="288000" rtlCol="0" anchor="t">
            <a:noAutofit/>
          </a:bodyPr>
          <a:lstStyle/>
          <a:p>
            <a:r>
              <a:rPr lang="en-US" sz="4800" b="1">
                <a:solidFill>
                  <a:schemeClr val="tx2"/>
                </a:solidFill>
                <a:latin typeface="+mj-lt"/>
              </a:rPr>
              <a:t>Monetization </a:t>
            </a:r>
            <a:br>
              <a:rPr lang="en-US" sz="4800" b="1">
                <a:latin typeface="+mj-lt"/>
              </a:rPr>
            </a:br>
            <a:r>
              <a:rPr lang="en-US" sz="4800" b="1">
                <a:solidFill>
                  <a:schemeClr val="tx2"/>
                </a:solidFill>
                <a:latin typeface="+mj-lt"/>
              </a:rPr>
              <a:t>easier than ever</a:t>
            </a:r>
          </a:p>
        </p:txBody>
      </p:sp>
      <p:sp>
        <p:nvSpPr>
          <p:cNvPr id="7" name="Title 7">
            <a:extLst>
              <a:ext uri="{FF2B5EF4-FFF2-40B4-BE49-F238E27FC236}">
                <a16:creationId xmlns:a16="http://schemas.microsoft.com/office/drawing/2014/main" id="{0B9DE525-1E44-B87E-7568-27B6A16AF6E3}"/>
              </a:ext>
            </a:extLst>
          </p:cNvPr>
          <p:cNvSpPr txBox="1">
            <a:spLocks/>
          </p:cNvSpPr>
          <p:nvPr/>
        </p:nvSpPr>
        <p:spPr>
          <a:xfrm>
            <a:off x="396876" y="2963327"/>
            <a:ext cx="5117564" cy="928095"/>
          </a:xfrm>
          <a:prstGeom prst="rect">
            <a:avLst/>
          </a:prstGeom>
        </p:spPr>
        <p:txBody>
          <a:bodyPr vert="horz" lIns="0" tIns="0" rIns="0" bIns="0" rtlCol="0" anchor="b" anchorCtr="0">
            <a:noAutofit/>
          </a:bodyPr>
          <a:lstStyle>
            <a:lvl1pPr algn="l" defTabSz="914400" rtl="0" eaLnBrk="1" latinLnBrk="0" hangingPunct="1">
              <a:lnSpc>
                <a:spcPct val="80000"/>
              </a:lnSpc>
              <a:spcBef>
                <a:spcPct val="0"/>
              </a:spcBef>
              <a:buNone/>
              <a:defRPr sz="4400" b="1" i="0" kern="1200">
                <a:solidFill>
                  <a:schemeClr val="tx1"/>
                </a:solidFill>
                <a:latin typeface="+mj-lt"/>
                <a:ea typeface="+mj-ea"/>
                <a:cs typeface="+mj-cs"/>
              </a:defRPr>
            </a:lvl1pPr>
          </a:lstStyle>
          <a:p>
            <a:r>
              <a:rPr lang="en-US" sz="2400">
                <a:ln w="6350">
                  <a:noFill/>
                </a:ln>
                <a:solidFill>
                  <a:schemeClr val="accent2"/>
                </a:solidFill>
              </a:rPr>
              <a:t>Increased motivation </a:t>
            </a:r>
          </a:p>
        </p:txBody>
      </p:sp>
      <p:pic>
        <p:nvPicPr>
          <p:cNvPr id="6" name="Picture 5" descr="A dollar sign with clouds&#10;&#10;Description automatically generated">
            <a:extLst>
              <a:ext uri="{FF2B5EF4-FFF2-40B4-BE49-F238E27FC236}">
                <a16:creationId xmlns:a16="http://schemas.microsoft.com/office/drawing/2014/main" id="{893B513C-B869-3B0E-F10E-420EDE1BD6C4}"/>
              </a:ext>
            </a:extLst>
          </p:cNvPr>
          <p:cNvPicPr>
            <a:picLocks noChangeAspect="1"/>
          </p:cNvPicPr>
          <p:nvPr/>
        </p:nvPicPr>
        <p:blipFill>
          <a:blip r:embed="rId3"/>
          <a:stretch>
            <a:fillRect/>
          </a:stretch>
        </p:blipFill>
        <p:spPr>
          <a:xfrm>
            <a:off x="6646856" y="-114243"/>
            <a:ext cx="5681484" cy="4959198"/>
          </a:xfrm>
          <a:prstGeom prst="rect">
            <a:avLst/>
          </a:prstGeom>
          <a:effectLst>
            <a:softEdge rad="127000"/>
          </a:effectLst>
        </p:spPr>
      </p:pic>
      <p:pic>
        <p:nvPicPr>
          <p:cNvPr id="3" name="Picture 2">
            <a:extLst>
              <a:ext uri="{FF2B5EF4-FFF2-40B4-BE49-F238E27FC236}">
                <a16:creationId xmlns:a16="http://schemas.microsoft.com/office/drawing/2014/main" id="{F4A60906-0D62-3CA0-6FED-A3F3BFDFAA28}"/>
              </a:ext>
            </a:extLst>
          </p:cNvPr>
          <p:cNvPicPr>
            <a:picLocks noChangeAspect="1"/>
          </p:cNvPicPr>
          <p:nvPr/>
        </p:nvPicPr>
        <p:blipFill>
          <a:blip r:embed="rId4"/>
          <a:srcRect/>
          <a:stretch/>
        </p:blipFill>
        <p:spPr>
          <a:xfrm>
            <a:off x="318976" y="501563"/>
            <a:ext cx="2516119" cy="323430"/>
          </a:xfrm>
          <a:prstGeom prst="rect">
            <a:avLst/>
          </a:prstGeom>
        </p:spPr>
      </p:pic>
      <p:sp>
        <p:nvSpPr>
          <p:cNvPr id="8" name="Rectangle 7">
            <a:extLst>
              <a:ext uri="{FF2B5EF4-FFF2-40B4-BE49-F238E27FC236}">
                <a16:creationId xmlns:a16="http://schemas.microsoft.com/office/drawing/2014/main" id="{E4D11742-A8E8-DD42-7CA1-05A9ACB34709}"/>
              </a:ext>
            </a:extLst>
          </p:cNvPr>
          <p:cNvSpPr/>
          <p:nvPr/>
        </p:nvSpPr>
        <p:spPr>
          <a:xfrm>
            <a:off x="2101932" y="501563"/>
            <a:ext cx="1852550" cy="32343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YOUR LOGO HERE</a:t>
            </a:r>
          </a:p>
        </p:txBody>
      </p:sp>
    </p:spTree>
    <p:extLst>
      <p:ext uri="{BB962C8B-B14F-4D97-AF65-F5344CB8AC3E}">
        <p14:creationId xmlns:p14="http://schemas.microsoft.com/office/powerpoint/2010/main" val="512500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12AF093-7EFA-746D-D565-0A71B6A9773C}"/>
              </a:ext>
            </a:extLst>
          </p:cNvPr>
          <p:cNvGrpSpPr/>
          <p:nvPr/>
        </p:nvGrpSpPr>
        <p:grpSpPr>
          <a:xfrm>
            <a:off x="4893275" y="2401495"/>
            <a:ext cx="7091781" cy="4436842"/>
            <a:chOff x="4243493" y="1796320"/>
            <a:chExt cx="7857067" cy="4915630"/>
          </a:xfrm>
        </p:grpSpPr>
        <p:pic>
          <p:nvPicPr>
            <p:cNvPr id="6" name="Picture 5">
              <a:extLst>
                <a:ext uri="{FF2B5EF4-FFF2-40B4-BE49-F238E27FC236}">
                  <a16:creationId xmlns:a16="http://schemas.microsoft.com/office/drawing/2014/main" id="{98C7A995-EE6E-26C9-8872-DD15C038A92E}"/>
                </a:ext>
              </a:extLst>
            </p:cNvPr>
            <p:cNvPicPr>
              <a:picLocks noChangeAspect="1"/>
            </p:cNvPicPr>
            <p:nvPr/>
          </p:nvPicPr>
          <p:blipFill>
            <a:blip r:embed="rId3"/>
            <a:stretch>
              <a:fillRect/>
            </a:stretch>
          </p:blipFill>
          <p:spPr>
            <a:xfrm>
              <a:off x="9769473" y="4813093"/>
              <a:ext cx="1886232" cy="1898857"/>
            </a:xfrm>
            <a:prstGeom prst="rect">
              <a:avLst/>
            </a:prstGeom>
          </p:spPr>
        </p:pic>
        <p:pic>
          <p:nvPicPr>
            <p:cNvPr id="7" name="Picture 6">
              <a:extLst>
                <a:ext uri="{FF2B5EF4-FFF2-40B4-BE49-F238E27FC236}">
                  <a16:creationId xmlns:a16="http://schemas.microsoft.com/office/drawing/2014/main" id="{4A675079-F179-6C51-110F-F25BB410E6D0}"/>
                </a:ext>
              </a:extLst>
            </p:cNvPr>
            <p:cNvPicPr>
              <a:picLocks noChangeAspect="1"/>
            </p:cNvPicPr>
            <p:nvPr/>
          </p:nvPicPr>
          <p:blipFill>
            <a:blip r:embed="rId4">
              <a:alphaModFix/>
            </a:blip>
            <a:srcRect/>
            <a:stretch/>
          </p:blipFill>
          <p:spPr>
            <a:xfrm>
              <a:off x="4243493" y="1796320"/>
              <a:ext cx="7857067" cy="4419600"/>
            </a:xfrm>
            <a:prstGeom prst="rect">
              <a:avLst/>
            </a:prstGeom>
          </p:spPr>
        </p:pic>
      </p:grpSp>
      <p:sp>
        <p:nvSpPr>
          <p:cNvPr id="8" name="Text Placeholder 5">
            <a:extLst>
              <a:ext uri="{FF2B5EF4-FFF2-40B4-BE49-F238E27FC236}">
                <a16:creationId xmlns:a16="http://schemas.microsoft.com/office/drawing/2014/main" id="{66BEF3CC-757C-6FD8-5C52-555F4509976F}"/>
              </a:ext>
            </a:extLst>
          </p:cNvPr>
          <p:cNvSpPr>
            <a:spLocks noGrp="1"/>
          </p:cNvSpPr>
          <p:nvPr>
            <p:ph type="body" sz="quarter" idx="27"/>
          </p:nvPr>
        </p:nvSpPr>
        <p:spPr>
          <a:xfrm>
            <a:off x="410400" y="3176764"/>
            <a:ext cx="6423913" cy="1935920"/>
          </a:xfrm>
        </p:spPr>
        <p:txBody>
          <a:bodyPr vert="horz" lIns="0" tIns="0" rIns="0" bIns="0" numCol="1" spcCol="288000" rtlCol="0" anchor="t">
            <a:noAutofit/>
          </a:bodyPr>
          <a:lstStyle/>
          <a:p>
            <a:pPr marL="0" indent="0">
              <a:buNone/>
            </a:pPr>
            <a:r>
              <a:rPr lang="en-US" b="1">
                <a:solidFill>
                  <a:schemeClr val="accent1"/>
                </a:solidFill>
              </a:rPr>
              <a:t>Top attack vectors: </a:t>
            </a:r>
          </a:p>
          <a:p>
            <a:pPr marL="342900" indent="-342900">
              <a:buClr>
                <a:srgbClr val="339CE9"/>
              </a:buClr>
              <a:buFont typeface="Wingdings" pitchFamily="2" charset="2"/>
              <a:buChar char="§"/>
            </a:pPr>
            <a:r>
              <a:rPr lang="en-US"/>
              <a:t>Phishing</a:t>
            </a:r>
          </a:p>
          <a:p>
            <a:pPr marL="342900" indent="-342900">
              <a:buClr>
                <a:srgbClr val="339CE9"/>
              </a:buClr>
              <a:buFont typeface="Wingdings" pitchFamily="2" charset="2"/>
              <a:buChar char="§"/>
            </a:pPr>
            <a:r>
              <a:rPr lang="en-US"/>
              <a:t>Misconfigurations</a:t>
            </a:r>
          </a:p>
          <a:p>
            <a:pPr marL="342900" indent="-342900">
              <a:buClr>
                <a:srgbClr val="339CE9"/>
              </a:buClr>
              <a:buFont typeface="Wingdings" pitchFamily="2" charset="2"/>
              <a:buChar char="§"/>
            </a:pPr>
            <a:r>
              <a:rPr lang="en-US"/>
              <a:t>Vulnerabilities </a:t>
            </a:r>
          </a:p>
          <a:p>
            <a:endParaRPr lang="en-US"/>
          </a:p>
        </p:txBody>
      </p:sp>
      <p:sp>
        <p:nvSpPr>
          <p:cNvPr id="9" name="Title 2">
            <a:extLst>
              <a:ext uri="{FF2B5EF4-FFF2-40B4-BE49-F238E27FC236}">
                <a16:creationId xmlns:a16="http://schemas.microsoft.com/office/drawing/2014/main" id="{BCB052B1-9DCA-EDF6-F215-0949DD88BB7E}"/>
              </a:ext>
            </a:extLst>
          </p:cNvPr>
          <p:cNvSpPr>
            <a:spLocks noGrp="1"/>
          </p:cNvSpPr>
          <p:nvPr>
            <p:ph type="title"/>
          </p:nvPr>
        </p:nvSpPr>
        <p:spPr>
          <a:xfrm>
            <a:off x="410400" y="1214670"/>
            <a:ext cx="6724326" cy="1170300"/>
          </a:xfrm>
        </p:spPr>
        <p:txBody>
          <a:bodyPr anchor="t">
            <a:noAutofit/>
          </a:bodyPr>
          <a:lstStyle/>
          <a:p>
            <a:pPr>
              <a:lnSpc>
                <a:spcPct val="90000"/>
              </a:lnSpc>
            </a:pPr>
            <a:r>
              <a:rPr lang="en-US">
                <a:solidFill>
                  <a:schemeClr val="tx2"/>
                </a:solidFill>
              </a:rPr>
              <a:t>Your </a:t>
            </a:r>
            <a:r>
              <a:rPr lang="en-US">
                <a:solidFill>
                  <a:schemeClr val="accent2"/>
                </a:solidFill>
              </a:rPr>
              <a:t>entire environment </a:t>
            </a:r>
            <a:r>
              <a:rPr lang="en-US">
                <a:solidFill>
                  <a:schemeClr val="tx2"/>
                </a:solidFill>
              </a:rPr>
              <a:t>is a target for attackers</a:t>
            </a:r>
          </a:p>
        </p:txBody>
      </p:sp>
      <p:pic>
        <p:nvPicPr>
          <p:cNvPr id="2" name="Picture 1">
            <a:extLst>
              <a:ext uri="{FF2B5EF4-FFF2-40B4-BE49-F238E27FC236}">
                <a16:creationId xmlns:a16="http://schemas.microsoft.com/office/drawing/2014/main" id="{F9FAD49C-9C40-BBAA-0723-04EE1939DE3A}"/>
              </a:ext>
            </a:extLst>
          </p:cNvPr>
          <p:cNvPicPr>
            <a:picLocks noChangeAspect="1"/>
          </p:cNvPicPr>
          <p:nvPr/>
        </p:nvPicPr>
        <p:blipFill>
          <a:blip r:embed="rId5"/>
          <a:srcRect/>
          <a:stretch/>
        </p:blipFill>
        <p:spPr>
          <a:xfrm>
            <a:off x="318976" y="501563"/>
            <a:ext cx="2516119" cy="323430"/>
          </a:xfrm>
          <a:prstGeom prst="rect">
            <a:avLst/>
          </a:prstGeom>
        </p:spPr>
      </p:pic>
      <p:sp>
        <p:nvSpPr>
          <p:cNvPr id="10" name="Rectangle 9">
            <a:extLst>
              <a:ext uri="{FF2B5EF4-FFF2-40B4-BE49-F238E27FC236}">
                <a16:creationId xmlns:a16="http://schemas.microsoft.com/office/drawing/2014/main" id="{A44672E9-CF6F-54FF-7EEA-F05872BFF352}"/>
              </a:ext>
            </a:extLst>
          </p:cNvPr>
          <p:cNvSpPr/>
          <p:nvPr/>
        </p:nvSpPr>
        <p:spPr>
          <a:xfrm>
            <a:off x="2101932" y="501563"/>
            <a:ext cx="1852550" cy="32343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YOUR LOGO HERE</a:t>
            </a:r>
          </a:p>
        </p:txBody>
      </p:sp>
    </p:spTree>
    <p:extLst>
      <p:ext uri="{BB962C8B-B14F-4D97-AF65-F5344CB8AC3E}">
        <p14:creationId xmlns:p14="http://schemas.microsoft.com/office/powerpoint/2010/main" val="4133443880"/>
      </p:ext>
    </p:extLst>
  </p:cSld>
  <p:clrMapOvr>
    <a:masterClrMapping/>
  </p:clrMapOvr>
</p:sld>
</file>

<file path=ppt/theme/theme1.xml><?xml version="1.0" encoding="utf-8"?>
<a:theme xmlns:a="http://schemas.openxmlformats.org/drawingml/2006/main" name="FE Titles Slides 01">
  <a:themeElements>
    <a:clrScheme name="Custom 1">
      <a:dk1>
        <a:srgbClr val="16202B"/>
      </a:dk1>
      <a:lt1>
        <a:srgbClr val="FFFFFF"/>
      </a:lt1>
      <a:dk2>
        <a:srgbClr val="16202B"/>
      </a:dk2>
      <a:lt2>
        <a:srgbClr val="FFFFFF"/>
      </a:lt2>
      <a:accent1>
        <a:srgbClr val="0037B9"/>
      </a:accent1>
      <a:accent2>
        <a:srgbClr val="0080FF"/>
      </a:accent2>
      <a:accent3>
        <a:srgbClr val="00BFFF"/>
      </a:accent3>
      <a:accent4>
        <a:srgbClr val="05F5C9"/>
      </a:accent4>
      <a:accent5>
        <a:srgbClr val="BAD4DE"/>
      </a:accent5>
      <a:accent6>
        <a:srgbClr val="707070"/>
      </a:accent6>
      <a:hlink>
        <a:srgbClr val="BAD4DE"/>
      </a:hlink>
      <a:folHlink>
        <a:srgbClr val="707070"/>
      </a:folHlink>
    </a:clrScheme>
    <a:fontScheme name="FieldEffect4">
      <a:majorFont>
        <a:latin typeface="Neue Haas Grotesk Text Pro" panose="020F0502020204030204"/>
        <a:ea typeface=""/>
        <a:cs typeface=""/>
      </a:majorFont>
      <a:minorFont>
        <a:latin typeface="Tenorite" panose="020F050202020403020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AC28F79-17C1-D14F-AE37-ACB6B35B1404}" vid="{5A27DB52-ED18-0346-BF20-70EDCBDBC436}"/>
    </a:ext>
  </a:extLst>
</a:theme>
</file>

<file path=ppt/theme/theme10.xml><?xml version="1.0" encoding="utf-8"?>
<a:theme xmlns:a="http://schemas.openxmlformats.org/drawingml/2006/main" name="Office Theme">
  <a:themeElements>
    <a:clrScheme name="Office">
      <a:dk1>
        <a:srgbClr val="16202B"/>
      </a:dk1>
      <a:lt1>
        <a:srgbClr val="FFFFFF"/>
      </a:lt1>
      <a:dk2>
        <a:srgbClr val="16202B"/>
      </a:dk2>
      <a:lt2>
        <a:srgbClr val="FFFFFF"/>
      </a:lt2>
      <a:accent1>
        <a:srgbClr val="0037B9"/>
      </a:accent1>
      <a:accent2>
        <a:srgbClr val="0080FF"/>
      </a:accent2>
      <a:accent3>
        <a:srgbClr val="00BFFF"/>
      </a:accent3>
      <a:accent4>
        <a:srgbClr val="05F5C9"/>
      </a:accent4>
      <a:accent5>
        <a:srgbClr val="BAD4DE"/>
      </a:accent5>
      <a:accent6>
        <a:srgbClr val="707070"/>
      </a:accent6>
      <a:hlink>
        <a:srgbClr val="BAD4DE"/>
      </a:hlink>
      <a:folHlink>
        <a:srgbClr val="70707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ES Content Slides 02">
  <a:themeElements>
    <a:clrScheme name="Custom 1">
      <a:dk1>
        <a:srgbClr val="16202B"/>
      </a:dk1>
      <a:lt1>
        <a:srgbClr val="FFFFFF"/>
      </a:lt1>
      <a:dk2>
        <a:srgbClr val="16202B"/>
      </a:dk2>
      <a:lt2>
        <a:srgbClr val="FFFFFF"/>
      </a:lt2>
      <a:accent1>
        <a:srgbClr val="0037B9"/>
      </a:accent1>
      <a:accent2>
        <a:srgbClr val="0080FF"/>
      </a:accent2>
      <a:accent3>
        <a:srgbClr val="00BFFF"/>
      </a:accent3>
      <a:accent4>
        <a:srgbClr val="05F5C9"/>
      </a:accent4>
      <a:accent5>
        <a:srgbClr val="BAD4DE"/>
      </a:accent5>
      <a:accent6>
        <a:srgbClr val="707070"/>
      </a:accent6>
      <a:hlink>
        <a:srgbClr val="BAD4DE"/>
      </a:hlink>
      <a:folHlink>
        <a:srgbClr val="707070"/>
      </a:folHlink>
    </a:clrScheme>
    <a:fontScheme name="FieldEffect4">
      <a:majorFont>
        <a:latin typeface="Neue Haas Grotesk Text Pro" panose="020F0502020204030204"/>
        <a:ea typeface=""/>
        <a:cs typeface=""/>
      </a:majorFont>
      <a:minorFont>
        <a:latin typeface="Tenorite" panose="020F050202020403020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AC28F79-17C1-D14F-AE37-ACB6B35B1404}" vid="{CB4692BC-8931-F544-AFEB-68DD4DA3980D}"/>
    </a:ext>
  </a:extLst>
</a:theme>
</file>

<file path=ppt/theme/theme3.xml><?xml version="1.0" encoding="utf-8"?>
<a:theme xmlns:a="http://schemas.openxmlformats.org/drawingml/2006/main" name="1_FES Content Slides 02">
  <a:themeElements>
    <a:clrScheme name="Custom 1">
      <a:dk1>
        <a:srgbClr val="16202B"/>
      </a:dk1>
      <a:lt1>
        <a:srgbClr val="FFFFFF"/>
      </a:lt1>
      <a:dk2>
        <a:srgbClr val="16202B"/>
      </a:dk2>
      <a:lt2>
        <a:srgbClr val="FFFFFF"/>
      </a:lt2>
      <a:accent1>
        <a:srgbClr val="0037B9"/>
      </a:accent1>
      <a:accent2>
        <a:srgbClr val="0080FF"/>
      </a:accent2>
      <a:accent3>
        <a:srgbClr val="00BFFF"/>
      </a:accent3>
      <a:accent4>
        <a:srgbClr val="05F5C9"/>
      </a:accent4>
      <a:accent5>
        <a:srgbClr val="BAD4DE"/>
      </a:accent5>
      <a:accent6>
        <a:srgbClr val="707070"/>
      </a:accent6>
      <a:hlink>
        <a:srgbClr val="BAD4DE"/>
      </a:hlink>
      <a:folHlink>
        <a:srgbClr val="707070"/>
      </a:folHlink>
    </a:clrScheme>
    <a:fontScheme name="FieldEffect4">
      <a:majorFont>
        <a:latin typeface="Neue Haas Grotesk Text Pro" panose="020F0502020204030204"/>
        <a:ea typeface=""/>
        <a:cs typeface=""/>
      </a:majorFont>
      <a:minorFont>
        <a:latin typeface="Tenorite" panose="020F050202020403020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AC28F79-17C1-D14F-AE37-ACB6B35B1404}" vid="{D9E3F636-29EF-394D-99A9-5FF9F6379B52}"/>
    </a:ext>
  </a:extLst>
</a:theme>
</file>

<file path=ppt/theme/theme4.xml><?xml version="1.0" encoding="utf-8"?>
<a:theme xmlns:a="http://schemas.openxmlformats.org/drawingml/2006/main" name="FES Full Background 03">
  <a:themeElements>
    <a:clrScheme name="Custom 1">
      <a:dk1>
        <a:srgbClr val="16202B"/>
      </a:dk1>
      <a:lt1>
        <a:srgbClr val="FFFFFF"/>
      </a:lt1>
      <a:dk2>
        <a:srgbClr val="16202B"/>
      </a:dk2>
      <a:lt2>
        <a:srgbClr val="FFFFFF"/>
      </a:lt2>
      <a:accent1>
        <a:srgbClr val="0037B9"/>
      </a:accent1>
      <a:accent2>
        <a:srgbClr val="0080FF"/>
      </a:accent2>
      <a:accent3>
        <a:srgbClr val="00BFFF"/>
      </a:accent3>
      <a:accent4>
        <a:srgbClr val="05F5C9"/>
      </a:accent4>
      <a:accent5>
        <a:srgbClr val="BAD4DE"/>
      </a:accent5>
      <a:accent6>
        <a:srgbClr val="707070"/>
      </a:accent6>
      <a:hlink>
        <a:srgbClr val="BAD4DE"/>
      </a:hlink>
      <a:folHlink>
        <a:srgbClr val="707070"/>
      </a:folHlink>
    </a:clrScheme>
    <a:fontScheme name="FieldEffect4">
      <a:majorFont>
        <a:latin typeface="Neue Haas Grotesk Text Pro" panose="020F0502020204030204"/>
        <a:ea typeface=""/>
        <a:cs typeface=""/>
      </a:majorFont>
      <a:minorFont>
        <a:latin typeface="Tenorite" panose="020F050202020403020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AC28F79-17C1-D14F-AE37-ACB6B35B1404}" vid="{503521D4-64A6-9A4A-86A7-4787D264B1F5}"/>
    </a:ext>
  </a:extLst>
</a:theme>
</file>

<file path=ppt/theme/theme5.xml><?xml version="1.0" encoding="utf-8"?>
<a:theme xmlns:a="http://schemas.openxmlformats.org/drawingml/2006/main" name="1_FES Thank You Slide 04">
  <a:themeElements>
    <a:clrScheme name="Custom 1">
      <a:dk1>
        <a:srgbClr val="16202B"/>
      </a:dk1>
      <a:lt1>
        <a:srgbClr val="FFFFFF"/>
      </a:lt1>
      <a:dk2>
        <a:srgbClr val="16202B"/>
      </a:dk2>
      <a:lt2>
        <a:srgbClr val="FFFFFF"/>
      </a:lt2>
      <a:accent1>
        <a:srgbClr val="0037B9"/>
      </a:accent1>
      <a:accent2>
        <a:srgbClr val="0080FF"/>
      </a:accent2>
      <a:accent3>
        <a:srgbClr val="00BFFF"/>
      </a:accent3>
      <a:accent4>
        <a:srgbClr val="05F5C9"/>
      </a:accent4>
      <a:accent5>
        <a:srgbClr val="BAD4DE"/>
      </a:accent5>
      <a:accent6>
        <a:srgbClr val="707070"/>
      </a:accent6>
      <a:hlink>
        <a:srgbClr val="BAD4DE"/>
      </a:hlink>
      <a:folHlink>
        <a:srgbClr val="707070"/>
      </a:folHlink>
    </a:clrScheme>
    <a:fontScheme name="FieldEffect4">
      <a:majorFont>
        <a:latin typeface="Neue Haas Grotesk Text Pro" panose="020F0502020204030204"/>
        <a:ea typeface=""/>
        <a:cs typeface=""/>
      </a:majorFont>
      <a:minorFont>
        <a:latin typeface="Tenorite" panose="020F050202020403020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AC28F79-17C1-D14F-AE37-ACB6B35B1404}" vid="{0562F29F-7AC3-AC49-AEB2-3289FEF51857}"/>
    </a:ext>
  </a:extLst>
</a:theme>
</file>

<file path=ppt/theme/theme6.xml><?xml version="1.0" encoding="utf-8"?>
<a:theme xmlns:a="http://schemas.openxmlformats.org/drawingml/2006/main" name="FES Isometric images 05">
  <a:themeElements>
    <a:clrScheme name="Custom 1">
      <a:dk1>
        <a:srgbClr val="16202B"/>
      </a:dk1>
      <a:lt1>
        <a:srgbClr val="FFFFFF"/>
      </a:lt1>
      <a:dk2>
        <a:srgbClr val="16202B"/>
      </a:dk2>
      <a:lt2>
        <a:srgbClr val="FFFFFF"/>
      </a:lt2>
      <a:accent1>
        <a:srgbClr val="0037B9"/>
      </a:accent1>
      <a:accent2>
        <a:srgbClr val="0080FF"/>
      </a:accent2>
      <a:accent3>
        <a:srgbClr val="00BFFF"/>
      </a:accent3>
      <a:accent4>
        <a:srgbClr val="05F5C9"/>
      </a:accent4>
      <a:accent5>
        <a:srgbClr val="BAD4DE"/>
      </a:accent5>
      <a:accent6>
        <a:srgbClr val="707070"/>
      </a:accent6>
      <a:hlink>
        <a:srgbClr val="BAD4DE"/>
      </a:hlink>
      <a:folHlink>
        <a:srgbClr val="707070"/>
      </a:folHlink>
    </a:clrScheme>
    <a:fontScheme name="FieldEffect4">
      <a:majorFont>
        <a:latin typeface="Neue Haas Grotesk Text Pro" panose="020F0502020204030204"/>
        <a:ea typeface=""/>
        <a:cs typeface=""/>
      </a:majorFont>
      <a:minorFont>
        <a:latin typeface="Tenorite" panose="020F050202020403020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AC28F79-17C1-D14F-AE37-ACB6B35B1404}" vid="{4E0A9488-585B-904D-9382-CBC5E9FE104A}"/>
    </a:ext>
  </a:extLst>
</a:theme>
</file>

<file path=ppt/theme/theme7.xml><?xml version="1.0" encoding="utf-8"?>
<a:theme xmlns:a="http://schemas.openxmlformats.org/drawingml/2006/main" name="FES Brand Icons 06">
  <a:themeElements>
    <a:clrScheme name="Custom 1">
      <a:dk1>
        <a:srgbClr val="16202B"/>
      </a:dk1>
      <a:lt1>
        <a:srgbClr val="FFFFFF"/>
      </a:lt1>
      <a:dk2>
        <a:srgbClr val="16202B"/>
      </a:dk2>
      <a:lt2>
        <a:srgbClr val="FFFFFF"/>
      </a:lt2>
      <a:accent1>
        <a:srgbClr val="0037B9"/>
      </a:accent1>
      <a:accent2>
        <a:srgbClr val="0080FF"/>
      </a:accent2>
      <a:accent3>
        <a:srgbClr val="00BFFF"/>
      </a:accent3>
      <a:accent4>
        <a:srgbClr val="05F5C9"/>
      </a:accent4>
      <a:accent5>
        <a:srgbClr val="BAD4DE"/>
      </a:accent5>
      <a:accent6>
        <a:srgbClr val="707070"/>
      </a:accent6>
      <a:hlink>
        <a:srgbClr val="BAD4DE"/>
      </a:hlink>
      <a:folHlink>
        <a:srgbClr val="707070"/>
      </a:folHlink>
    </a:clrScheme>
    <a:fontScheme name="FieldEffect4">
      <a:majorFont>
        <a:latin typeface="Neue Haas Grotesk Text Pro" panose="020F0502020204030204"/>
        <a:ea typeface=""/>
        <a:cs typeface=""/>
      </a:majorFont>
      <a:minorFont>
        <a:latin typeface="Tenorite" panose="020F050202020403020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AC28F79-17C1-D14F-AE37-ACB6B35B1404}" vid="{5EDEF31B-6F28-0B43-9BEF-0829B80C7419}"/>
    </a:ext>
  </a:extLst>
</a:theme>
</file>

<file path=ppt/theme/theme8.xml><?xml version="1.0" encoding="utf-8"?>
<a:theme xmlns:a="http://schemas.openxmlformats.org/drawingml/2006/main" name="FES Line Icons 07">
  <a:themeElements>
    <a:clrScheme name="Custom 1">
      <a:dk1>
        <a:srgbClr val="16202B"/>
      </a:dk1>
      <a:lt1>
        <a:srgbClr val="FFFFFF"/>
      </a:lt1>
      <a:dk2>
        <a:srgbClr val="16202B"/>
      </a:dk2>
      <a:lt2>
        <a:srgbClr val="FFFFFF"/>
      </a:lt2>
      <a:accent1>
        <a:srgbClr val="0037B9"/>
      </a:accent1>
      <a:accent2>
        <a:srgbClr val="0080FF"/>
      </a:accent2>
      <a:accent3>
        <a:srgbClr val="00BFFF"/>
      </a:accent3>
      <a:accent4>
        <a:srgbClr val="05F5C9"/>
      </a:accent4>
      <a:accent5>
        <a:srgbClr val="BAD4DE"/>
      </a:accent5>
      <a:accent6>
        <a:srgbClr val="707070"/>
      </a:accent6>
      <a:hlink>
        <a:srgbClr val="BAD4DE"/>
      </a:hlink>
      <a:folHlink>
        <a:srgbClr val="707070"/>
      </a:folHlink>
    </a:clrScheme>
    <a:fontScheme name="FieldEffect4">
      <a:majorFont>
        <a:latin typeface="Neue Haas Grotesk Text Pro" panose="020F0502020204030204"/>
        <a:ea typeface=""/>
        <a:cs typeface=""/>
      </a:majorFont>
      <a:minorFont>
        <a:latin typeface="Tenorite" panose="020F050202020403020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AC28F79-17C1-D14F-AE37-ACB6B35B1404}" vid="{EF3D4A50-3F3A-3F47-8A44-729C6B15CE74}"/>
    </a:ext>
  </a:extLst>
</a:theme>
</file>

<file path=ppt/theme/theme9.xml><?xml version="1.0" encoding="utf-8"?>
<a:theme xmlns:a="http://schemas.openxmlformats.org/drawingml/2006/main" name="Office Theme">
  <a:themeElements>
    <a:clrScheme name="Office">
      <a:dk1>
        <a:srgbClr val="16202B"/>
      </a:dk1>
      <a:lt1>
        <a:srgbClr val="FFFFFF"/>
      </a:lt1>
      <a:dk2>
        <a:srgbClr val="16202B"/>
      </a:dk2>
      <a:lt2>
        <a:srgbClr val="FFFFFF"/>
      </a:lt2>
      <a:accent1>
        <a:srgbClr val="0037B9"/>
      </a:accent1>
      <a:accent2>
        <a:srgbClr val="0080FF"/>
      </a:accent2>
      <a:accent3>
        <a:srgbClr val="00BFFF"/>
      </a:accent3>
      <a:accent4>
        <a:srgbClr val="05F5C9"/>
      </a:accent4>
      <a:accent5>
        <a:srgbClr val="BAD4DE"/>
      </a:accent5>
      <a:accent6>
        <a:srgbClr val="707070"/>
      </a:accent6>
      <a:hlink>
        <a:srgbClr val="BAD4DE"/>
      </a:hlink>
      <a:folHlink>
        <a:srgbClr val="70707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9310E51C424F4693CD139DAC358A47" ma:contentTypeVersion="20" ma:contentTypeDescription="Create a new document." ma:contentTypeScope="" ma:versionID="bd1395246cfa54dc2f9df1232e207a9a">
  <xsd:schema xmlns:xsd="http://www.w3.org/2001/XMLSchema" xmlns:xs="http://www.w3.org/2001/XMLSchema" xmlns:p="http://schemas.microsoft.com/office/2006/metadata/properties" xmlns:ns2="df0abe09-43c4-42f7-88bb-a321f71eb9f0" xmlns:ns3="8853b375-e45d-47d8-b186-6f46f3a74379" targetNamespace="http://schemas.microsoft.com/office/2006/metadata/properties" ma:root="true" ma:fieldsID="198d95f2c4c8e74599997ab9228e0ae5" ns2:_="" ns3:_="">
    <xsd:import namespace="df0abe09-43c4-42f7-88bb-a321f71eb9f0"/>
    <xsd:import namespace="8853b375-e45d-47d8-b186-6f46f3a7437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DraftComplete_x003f_" minOccurs="0"/>
                <xsd:element ref="ns2:ReviewdbyML_x003f_"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0abe09-43c4-42f7-88bb-a321f71eb9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ac724c5-8fb2-4f43-a3fe-cb49858630e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DraftComplete_x003f_" ma:index="25" nillable="true" ma:displayName="Draft Complete?" ma:default="0" ma:format="Dropdown" ma:internalName="DraftComplete_x003f_">
      <xsd:simpleType>
        <xsd:restriction base="dms:Boolean"/>
      </xsd:simpleType>
    </xsd:element>
    <xsd:element name="ReviewdbyML_x003f_" ma:index="26" nillable="true" ma:displayName="Reviewd by ML? " ma:default="0" ma:format="Dropdown" ma:internalName="ReviewdbyML_x003f_">
      <xsd:simpleType>
        <xsd:restriction base="dms:Boolean"/>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53b375-e45d-47d8-b186-6f46f3a7437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9b9e910-717c-487c-a560-5ef8e77e3065}" ma:internalName="TaxCatchAll" ma:showField="CatchAllData" ma:web="8853b375-e45d-47d8-b186-6f46f3a7437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f0abe09-43c4-42f7-88bb-a321f71eb9f0">
      <Terms xmlns="http://schemas.microsoft.com/office/infopath/2007/PartnerControls"/>
    </lcf76f155ced4ddcb4097134ff3c332f>
    <TaxCatchAll xmlns="8853b375-e45d-47d8-b186-6f46f3a74379" xsi:nil="true"/>
    <ReviewdbyML_x003f_ xmlns="df0abe09-43c4-42f7-88bb-a321f71eb9f0">false</ReviewdbyML_x003f_>
    <DraftComplete_x003f_ xmlns="df0abe09-43c4-42f7-88bb-a321f71eb9f0">false</DraftComplete_x003f_>
    <SharedWithUsers xmlns="8853b375-e45d-47d8-b186-6f46f3a74379">
      <UserInfo>
        <DisplayName>Shawn Edward</DisplayName>
        <AccountId>971</AccountId>
        <AccountType/>
      </UserInfo>
      <UserInfo>
        <DisplayName>Marty Landry</DisplayName>
        <AccountId>36</AccountId>
        <AccountType/>
      </UserInfo>
    </SharedWithUsers>
  </documentManagement>
</p:properties>
</file>

<file path=customXml/itemProps1.xml><?xml version="1.0" encoding="utf-8"?>
<ds:datastoreItem xmlns:ds="http://schemas.openxmlformats.org/officeDocument/2006/customXml" ds:itemID="{C51620CA-5F26-46F2-9548-E42E0A306632}">
  <ds:schemaRefs>
    <ds:schemaRef ds:uri="8853b375-e45d-47d8-b186-6f46f3a74379"/>
    <ds:schemaRef ds:uri="df0abe09-43c4-42f7-88bb-a321f71eb9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28D8AAB-099A-4ABF-B876-3972674D2771}">
  <ds:schemaRefs>
    <ds:schemaRef ds:uri="http://schemas.microsoft.com/sharepoint/v3/contenttype/forms"/>
  </ds:schemaRefs>
</ds:datastoreItem>
</file>

<file path=customXml/itemProps3.xml><?xml version="1.0" encoding="utf-8"?>
<ds:datastoreItem xmlns:ds="http://schemas.openxmlformats.org/officeDocument/2006/customXml" ds:itemID="{8F27210C-B95F-4DED-8544-5FB0F9DAF719}">
  <ds:schemaRefs>
    <ds:schemaRef ds:uri="769f930b-07c0-43f5-a32f-290c1a78e60a"/>
    <ds:schemaRef ds:uri="8853b375-e45d-47d8-b186-6f46f3a74379"/>
    <ds:schemaRef ds:uri="bbb5cdd3-40a0-45cb-b9bc-4177864d8dd1"/>
    <ds:schemaRef ds:uri="df0abe09-43c4-42f7-88bb-a321f71eb9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FE Titles Slides 01</Template>
  <TotalTime>23</TotalTime>
  <Words>1921</Words>
  <Application>Microsoft Macintosh PowerPoint</Application>
  <PresentationFormat>Widescreen</PresentationFormat>
  <Paragraphs>136</Paragraphs>
  <Slides>20</Slides>
  <Notes>18</Notes>
  <HiddenSlides>0</HiddenSlides>
  <MMClips>0</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20</vt:i4>
      </vt:variant>
    </vt:vector>
  </HeadingPairs>
  <TitlesOfParts>
    <vt:vector size="33" baseType="lpstr">
      <vt:lpstr>Arial</vt:lpstr>
      <vt:lpstr>Calibri</vt:lpstr>
      <vt:lpstr>Neue Haas Grotesk Text Pro</vt:lpstr>
      <vt:lpstr>Tenorite</vt:lpstr>
      <vt:lpstr>Wingdings</vt:lpstr>
      <vt:lpstr>FE Titles Slides 01</vt:lpstr>
      <vt:lpstr>FES Content Slides 02</vt:lpstr>
      <vt:lpstr>1_FES Content Slides 02</vt:lpstr>
      <vt:lpstr>FES Full Background 03</vt:lpstr>
      <vt:lpstr>1_FES Thank You Slide 04</vt:lpstr>
      <vt:lpstr>FES Isometric images 05</vt:lpstr>
      <vt:lpstr>FES Brand Icons 06</vt:lpstr>
      <vt:lpstr>FES Line Icons 07</vt:lpstr>
      <vt:lpstr>Risk Management + Detection &amp; Response</vt:lpstr>
      <vt:lpstr>Agenda</vt:lpstr>
      <vt:lpstr>“Given the increasing frequency and severity of SME cyberattacks, it is crucial for SMEs to prioritize cybersecurity solutions to protect their businesses in the years to come.”</vt:lpstr>
      <vt:lpstr>Cybersecurity has changed, SMEs are at risk</vt:lpstr>
      <vt:lpstr>SMEs are more vulnerable than ever</vt:lpstr>
      <vt:lpstr>PowerPoint Presentation</vt:lpstr>
      <vt:lpstr>PowerPoint Presentation</vt:lpstr>
      <vt:lpstr>PowerPoint Presentation</vt:lpstr>
      <vt:lpstr>Your entire environment is a target for attackers</vt:lpstr>
      <vt:lpstr>Cybersecurity is a challenge </vt:lpstr>
      <vt:lpstr>Other tools are not built  for today’s challenges</vt:lpstr>
      <vt:lpstr>Common assumptions… </vt:lpstr>
      <vt:lpstr>Introducing a new grade of cybersecurity for SMEs</vt:lpstr>
      <vt:lpstr>Meet</vt:lpstr>
      <vt:lpstr>Complete visibility</vt:lpstr>
      <vt:lpstr>Layered defense</vt:lpstr>
      <vt:lpstr>More than threat detection… </vt:lpstr>
      <vt:lpstr>Why?</vt:lpstr>
      <vt:lpstr>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Risk Management + Detection &amp; Response</dc:title>
  <dc:creator>Chloe Nosko</dc:creator>
  <cp:lastModifiedBy>Chloe Nosko</cp:lastModifiedBy>
  <cp:revision>6</cp:revision>
  <dcterms:created xsi:type="dcterms:W3CDTF">2024-05-02T20:08:07Z</dcterms:created>
  <dcterms:modified xsi:type="dcterms:W3CDTF">2024-06-12T12:36:36Z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6ace6fb4-aac1-4203-9e90-ab3f3daf0d22_Enabled">
    <vt:lpwstr>true</vt:lpwstr>
  </property>
  <property fmtid="{D5CDD505-2E9C-101B-9397-08002B2CF9AE}" pid="4" name="MSIP_Label_6ace6fb4-aac1-4203-9e90-ab3f3daf0d22_SetDate">
    <vt:lpwstr>2024-05-27T13:01:44Z</vt:lpwstr>
  </property>
  <property fmtid="{D5CDD505-2E9C-101B-9397-08002B2CF9AE}" pid="5" name="MSIP_Label_6ace6fb4-aac1-4203-9e90-ab3f3daf0d22_Method">
    <vt:lpwstr>Privileged</vt:lpwstr>
  </property>
  <property fmtid="{D5CDD505-2E9C-101B-9397-08002B2CF9AE}" pid="6" name="MSIP_Label_6ace6fb4-aac1-4203-9e90-ab3f3daf0d22_Name">
    <vt:lpwstr>Confidential Classification Level2</vt:lpwstr>
  </property>
  <property fmtid="{D5CDD505-2E9C-101B-9397-08002B2CF9AE}" pid="7" name="MSIP_Label_6ace6fb4-aac1-4203-9e90-ab3f3daf0d22_SiteId">
    <vt:lpwstr>88e077e9-92e7-4b70-bbae-54ea1caeb46c</vt:lpwstr>
  </property>
  <property fmtid="{D5CDD505-2E9C-101B-9397-08002B2CF9AE}" pid="8" name="MSIP_Label_6ace6fb4-aac1-4203-9e90-ab3f3daf0d22_ActionId">
    <vt:lpwstr>d2a7943f-bffe-4aae-a414-7a58aaa62e91</vt:lpwstr>
  </property>
  <property fmtid="{D5CDD505-2E9C-101B-9397-08002B2CF9AE}" pid="9" name="MSIP_Label_6ace6fb4-aac1-4203-9e90-ab3f3daf0d22_ContentBits">
    <vt:lpwstr>0</vt:lpwstr>
  </property>
  <property fmtid="{D5CDD505-2E9C-101B-9397-08002B2CF9AE}" pid="10" name="ContentTypeId">
    <vt:lpwstr>0x010100BE9310E51C424F4693CD139DAC358A47</vt:lpwstr>
  </property>
</Properties>
</file>